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verage"/>
      <p:regular r:id="rId32"/>
    </p:embeddedFont>
    <p:embeddedFont>
      <p:font typeface="Oswald"/>
      <p:regular r:id="rId33"/>
      <p:bold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idMga/IhLZLTxZDxhF0iJQ9SMU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684120-3687-47C0-835B-647CB26FFF25}">
  <a:tblStyle styleId="{1C684120-3687-47C0-835B-647CB26FFF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schemas.openxmlformats.org/officeDocument/2006/relationships/font" Target="fonts/Merriweather-regular.fntdata"/><Relationship Id="rId18" Type="http://schemas.openxmlformats.org/officeDocument/2006/relationships/slide" Target="slides/slide11.xml"/><Relationship Id="rId42" Type="http://schemas.openxmlformats.org/officeDocument/2006/relationships/font" Target="fonts/Merriweather-boldItalic.fntdata"/><Relationship Id="rId21" Type="http://schemas.openxmlformats.org/officeDocument/2006/relationships/slide" Target="slides/slide14.xml"/><Relationship Id="rId34" Type="http://schemas.openxmlformats.org/officeDocument/2006/relationships/font" Target="fonts/Oswald-bold.fntdata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font" Target="fonts/Roboto-bold.fntdata"/><Relationship Id="rId16" Type="http://schemas.openxmlformats.org/officeDocument/2006/relationships/slide" Target="slides/slide9.xml"/><Relationship Id="rId40" Type="http://schemas.openxmlformats.org/officeDocument/2006/relationships/font" Target="fonts/Merriweather-bold.fntdata"/><Relationship Id="rId24" Type="http://schemas.openxmlformats.org/officeDocument/2006/relationships/slide" Target="slides/slide17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32" Type="http://schemas.openxmlformats.org/officeDocument/2006/relationships/font" Target="fonts/Average-regular.fntdata"/><Relationship Id="rId37" Type="http://schemas.openxmlformats.org/officeDocument/2006/relationships/font" Target="fonts/RobotoMono-italic.fntdata"/><Relationship Id="rId45" Type="http://schemas.openxmlformats.org/officeDocument/2006/relationships/customXml" Target="../customXml/item2.xml"/><Relationship Id="rId23" Type="http://schemas.openxmlformats.org/officeDocument/2006/relationships/slide" Target="slides/slide16.xml"/><Relationship Id="rId28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6" Type="http://schemas.openxmlformats.org/officeDocument/2006/relationships/font" Target="fonts/RobotoMono-bold.fntdata"/><Relationship Id="rId31" Type="http://schemas.openxmlformats.org/officeDocument/2006/relationships/font" Target="fonts/Roboto-boldItalic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4" Type="http://schemas.openxmlformats.org/officeDocument/2006/relationships/customXml" Target="../customXml/item1.xml"/><Relationship Id="rId22" Type="http://schemas.openxmlformats.org/officeDocument/2006/relationships/slide" Target="slides/slide15.xml"/><Relationship Id="rId43" Type="http://customschemas.google.com/relationships/presentationmetadata" Target="metadata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font" Target="fonts/Roboto-italic.fntdata"/><Relationship Id="rId35" Type="http://schemas.openxmlformats.org/officeDocument/2006/relationships/font" Target="fonts/RobotoMono-regular.fntdata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33" Type="http://schemas.openxmlformats.org/officeDocument/2006/relationships/font" Target="fonts/Oswald-regular.fntdata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3.xml"/><Relationship Id="rId41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5601c458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235601c45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6d58b1e0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6b6d58b1e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6d58b1e0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b6d58b1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35601c458_2_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35601c458_2_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2" name="Google Shape;62;g2235601c458_2_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3" name="Google Shape;63;g2235601c458_2_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2235601c458_2_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g2235601c458_2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35601c458_2_11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8" name="Google Shape;68;g2235601c458_2_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g2235601c458_2_1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g2235601c458_2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35601c458_2_16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235601c458_2_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g2235601c458_2_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g2235601c458_2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35601c458_2_2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235601c458_2_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79" name="Google Shape;79;g2235601c458_2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35601c458_2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35601c458_2_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235601c458_2_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2235601c458_2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35601c458_2_31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8" name="Google Shape;88;g2235601c458_2_31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9" name="Google Shape;89;g2235601c458_2_3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g2235601c458_2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5601c458_2_3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235601c458_2_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g2235601c458_2_3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g2235601c458_2_3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g2235601c458_2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5" name="Google Shape;15;p3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35601c458_2_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g2235601c458_2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5601c458_2_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235601c458_2_4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g2235601c458_2_45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" name="Google Shape;104;g2235601c458_2_4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g2235601c458_2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35601c458_2_5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g2235601c458_2_5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Google Shape;109;g2235601c458_2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35601c45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7" name="Google Shape;57;g2235601c45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g2235601c45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odejs.org/docs/latest/api/util.html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org/api/os.html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g2235601c458_2_55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15" name="Google Shape;115;g2235601c458_2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235601c458_2_55"/>
          <p:cNvSpPr txBox="1"/>
          <p:nvPr/>
        </p:nvSpPr>
        <p:spPr>
          <a:xfrm>
            <a:off x="311708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BCDV 102</a:t>
            </a:r>
            <a:r>
              <a:rPr lang="en" sz="3000">
                <a:solidFill>
                  <a:srgbClr val="FFFFFF"/>
                </a:solidFill>
              </a:rPr>
              <a:t>2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>
                <a:solidFill>
                  <a:srgbClr val="FFFFFF"/>
                </a:solidFill>
              </a:rPr>
              <a:t>Node Fundamentals II</a:t>
            </a:r>
            <a:endParaRPr b="0" i="0" sz="4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235601c458_2_55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2023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March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week 0</a:t>
            </a:r>
            <a:r>
              <a:rPr lang="en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n" sz="11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- class 0</a:t>
            </a:r>
            <a:r>
              <a:rPr lang="en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b="0" i="0" lang="en" sz="18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8" name="Google Shape;118;g2235601c458_2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8027" y="60800"/>
            <a:ext cx="1178298" cy="7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6d58b1e0_0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“util” module </a:t>
            </a:r>
            <a:endParaRPr/>
          </a:p>
        </p:txBody>
      </p:sp>
      <p:sp>
        <p:nvSpPr>
          <p:cNvPr id="186" name="Google Shape;186;g6b6d58b1e0_0_73"/>
          <p:cNvSpPr txBox="1"/>
          <p:nvPr>
            <p:ph idx="1" type="body"/>
          </p:nvPr>
        </p:nvSpPr>
        <p:spPr>
          <a:xfrm>
            <a:off x="311700" y="1152475"/>
            <a:ext cx="85206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https://nodejs.org/docs/latest/api/util.html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Provide information utilities about the current running system. It can be accessed by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const util = require(‘util’);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7" name="Google Shape;187;g6b6d58b1e0_0_73"/>
          <p:cNvSpPr txBox="1"/>
          <p:nvPr/>
        </p:nvSpPr>
        <p:spPr>
          <a:xfrm>
            <a:off x="356475" y="2774875"/>
            <a:ext cx="3972300" cy="23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debuglog()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deprecate()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format()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inherits()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inspect()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6b6d58b1e0_0_73"/>
          <p:cNvSpPr txBox="1"/>
          <p:nvPr/>
        </p:nvSpPr>
        <p:spPr>
          <a:xfrm>
            <a:off x="4498450" y="2673425"/>
            <a:ext cx="4209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** inherits() will join the prototype from one object to another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89" name="Google Shape;189;g6b6d58b1e0_0_73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90" name="Google Shape;190;g6b6d58b1e0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6d58b1e0_0_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“os” module </a:t>
            </a:r>
            <a:endParaRPr/>
          </a:p>
        </p:txBody>
      </p:sp>
      <p:sp>
        <p:nvSpPr>
          <p:cNvPr id="196" name="Google Shape;196;g6b6d58b1e0_0_80"/>
          <p:cNvSpPr txBox="1"/>
          <p:nvPr>
            <p:ph idx="1" type="body"/>
          </p:nvPr>
        </p:nvSpPr>
        <p:spPr>
          <a:xfrm>
            <a:off x="311700" y="1152475"/>
            <a:ext cx="85206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https://nodejs.org/api/os.html</a:t>
            </a:r>
            <a:br>
              <a:rPr lang="en"/>
            </a:br>
            <a:r>
              <a:rPr lang="en">
                <a:solidFill>
                  <a:srgbClr val="FFFFFF"/>
                </a:solidFill>
              </a:rPr>
              <a:t>Provide information utilities about the current running system. It can be accessed by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D9D9D9"/>
                </a:solidFill>
              </a:rPr>
              <a:t>const os = require(‘os’);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g6b6d58b1e0_0_80"/>
          <p:cNvSpPr txBox="1"/>
          <p:nvPr/>
        </p:nvSpPr>
        <p:spPr>
          <a:xfrm>
            <a:off x="356475" y="2774875"/>
            <a:ext cx="3972300" cy="23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os.tmpDir()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os.hostname()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os.type()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os.platform()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os.arch()</a:t>
            </a:r>
            <a:endParaRPr b="0" i="0" sz="1800" u="none" cap="none" strike="noStrike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os.release()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6b6d58b1e0_0_80"/>
          <p:cNvSpPr txBox="1"/>
          <p:nvPr/>
        </p:nvSpPr>
        <p:spPr>
          <a:xfrm>
            <a:off x="4498450" y="2673425"/>
            <a:ext cx="4209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os.uptime()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os.loadavg()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os.totalmem()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os.freemem()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os.cpus()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os.networkInterfaces()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as.EOL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99" name="Google Shape;199;g6b6d58b1e0_0_80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00" name="Google Shape;200;g6b6d58b1e0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Files and fs</a:t>
            </a:r>
            <a:endParaRPr b="1" sz="3000"/>
          </a:p>
        </p:txBody>
      </p:sp>
      <p:graphicFrame>
        <p:nvGraphicFramePr>
          <p:cNvPr id="206" name="Google Shape;206;p26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Streams are instance of and extensions to the EventEmitter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Used for managing data flow, including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Network traffic (http requests &amp; responses,  tcp sockets)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File I/O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stdin/stdout/stderr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Streams can be either readable, writable or both!</a:t>
            </a: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214" name="Google Shape;214;p27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Streams	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Writable streams - can write data to a stream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Readable streams - can read data from a stream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Duplex - can read and write to a stream</a:t>
            </a: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222" name="Google Shape;222;p28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Readable Stream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8839200" cy="3496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9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Writable Stream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00" y="1104999"/>
            <a:ext cx="7830900" cy="363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30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Output from  Writable Stream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150" y="1600200"/>
            <a:ext cx="6866251" cy="2342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1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47" name="Google Shape;24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Pipe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50" y="1461750"/>
            <a:ext cx="7512049" cy="25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2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55" name="Google Shape;25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Piping between two streams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839200" cy="30828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3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Node Fundamentals - II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Built-In Modules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Buffers and Streams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Files and fs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graphicFrame>
        <p:nvGraphicFramePr>
          <p:cNvPr id="125" name="Google Shape;125;p2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Nodejs through Libuv is using the old UNIX commands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75" y="1334900"/>
            <a:ext cx="7167000" cy="303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34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Buffers and Streams</a:t>
            </a:r>
            <a:endParaRPr b="1" sz="3000"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Buffer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temporary holding spot for data being moved from one place to another.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The buffer is filled with data, then passed along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Transfer small chunks of data at a time without waiting for whole data to download. ie. Youtube video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Buffer	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 buffer is a raw set of data from memory with no defined type. That means it can be anything: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Text file</a:t>
            </a:r>
            <a:endParaRPr sz="1800">
              <a:solidFill>
                <a:srgbClr val="F3F3F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Video</a:t>
            </a:r>
            <a:endParaRPr sz="1800">
              <a:solidFill>
                <a:srgbClr val="F3F3F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Image</a:t>
            </a:r>
            <a:endParaRPr sz="1800">
              <a:solidFill>
                <a:srgbClr val="F3F3F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en" sz="1800">
                <a:solidFill>
                  <a:srgbClr val="F3F3F3"/>
                </a:solidFill>
              </a:rPr>
              <a:t>An array </a:t>
            </a:r>
            <a:endParaRPr sz="1800">
              <a:solidFill>
                <a:srgbClr val="F3F3F3"/>
              </a:solidFill>
            </a:endParaRPr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Buffer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875" y="1776375"/>
            <a:ext cx="7234901" cy="218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3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Streams	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Stream is just a process of flow of data from the data source to the buffer and from the buffer to the client.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All these data ‘chunks’ flow in a stream to transfer data</a:t>
            </a:r>
            <a:br>
              <a:rPr lang="en">
                <a:solidFill>
                  <a:srgbClr val="F3F3F3"/>
                </a:solidFill>
              </a:rPr>
            </a:b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Used to increase performance</a:t>
            </a:r>
            <a:endParaRPr>
              <a:solidFill>
                <a:srgbClr val="F3F3F3"/>
              </a:solidFill>
            </a:endParaRPr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Streams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81075"/>
            <a:ext cx="8839199" cy="24187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25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Built-In Node Modules</a:t>
            </a:r>
            <a:endParaRPr b="1" sz="3000"/>
          </a:p>
        </p:txBody>
      </p:sp>
      <p:graphicFrame>
        <p:nvGraphicFramePr>
          <p:cNvPr id="179" name="Google Shape;179;p6"/>
          <p:cNvGraphicFramePr/>
          <p:nvPr/>
        </p:nvGraphicFramePr>
        <p:xfrm>
          <a:off x="0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{1C684120-3687-47C0-835B-647CB26FFF25}</a:tableStyleId>
              </a:tblPr>
              <a:tblGrid>
                <a:gridCol w="2289625"/>
                <a:gridCol w="4574500"/>
                <a:gridCol w="2279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- 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Back </a:t>
                      </a: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 Web Development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Mike Denton/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sz="14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4775300"/>
            <a:ext cx="551135" cy="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D533BD77F96488A700CB168A3144E" ma:contentTypeVersion="0" ma:contentTypeDescription="Create a new document." ma:contentTypeScope="" ma:versionID="a3df76c9ef36d7d487c7343e6ce234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3F6634-279F-46AB-B064-1B8AC935F991}"/>
</file>

<file path=customXml/itemProps2.xml><?xml version="1.0" encoding="utf-8"?>
<ds:datastoreItem xmlns:ds="http://schemas.openxmlformats.org/officeDocument/2006/customXml" ds:itemID="{D9EBFA1F-4F32-4A86-AD33-AFABD0EF7116}"/>
</file>

<file path=customXml/itemProps3.xml><?xml version="1.0" encoding="utf-8"?>
<ds:datastoreItem xmlns:ds="http://schemas.openxmlformats.org/officeDocument/2006/customXml" ds:itemID="{F1CB8895-E461-4450-A449-0542360B7D0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0x010100F44D533BD77F96488A700CB168A3144E</vt:lpwstr>
  </property>
</Properties>
</file>