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9/9/2025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0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4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0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74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9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9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9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9/9/2025</a:t>
            </a:fld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defTabSz="914400" fontAlgn="auto" hangingPunct="1" indent="0" marL="0">
        <a:buNone/>
        <a:defRPr sz="1800">
          <a:latin typeface="Calibri" charset="0"/>
          <a:ea typeface="宋体" charset="0"/>
          <a:cs typeface="Calibri" charset="0"/>
        </a:defRPr>
      </a:lvl1pPr>
      <a:lvl2pPr defTabSz="914400" fontAlgn="auto" hangingPunct="1" indent="0" marL="457200">
        <a:buNone/>
        <a:defRPr sz="1800">
          <a:latin typeface="Calibri" charset="0"/>
          <a:ea typeface="宋体" charset="0"/>
          <a:cs typeface="Calibri" charset="0"/>
        </a:defRPr>
      </a:lvl2pPr>
      <a:lvl3pPr defTabSz="914400" fontAlgn="auto" hangingPunct="1" indent="0" marL="914400">
        <a:buNone/>
        <a:defRPr sz="1800">
          <a:latin typeface="Calibri" charset="0"/>
          <a:ea typeface="宋体" charset="0"/>
          <a:cs typeface="Calibri" charset="0"/>
        </a:defRPr>
      </a:lvl3pPr>
      <a:lvl4pPr defTabSz="914400" fontAlgn="auto" hangingPunct="1" indent="0" marL="1371600">
        <a:buNone/>
        <a:defRPr sz="1800">
          <a:latin typeface="Calibri" charset="0"/>
          <a:ea typeface="宋体" charset="0"/>
          <a:cs typeface="Calibri" charset="0"/>
        </a:defRPr>
      </a:lvl4pPr>
      <a:lvl5pPr defTabSz="914400" fontAlgn="auto" hangingPunct="1" indent="0" marL="1828800">
        <a:buNone/>
        <a:defRPr sz="1800">
          <a:latin typeface="Calibri" charset="0"/>
          <a:ea typeface="宋体" charset="0"/>
          <a:cs typeface="Calibri" charset="0"/>
        </a:defRPr>
      </a:lvl5pPr>
      <a:lvl6pPr defTabSz="914400" fontAlgn="auto" hangingPunct="1" indent="0" marL="2286000">
        <a:buNone/>
        <a:defRPr sz="1800">
          <a:latin typeface="Calibri" charset="0"/>
          <a:ea typeface="宋体" charset="0"/>
          <a:cs typeface="Calibri" charset="0"/>
        </a:defRPr>
      </a:lvl6pPr>
      <a:lvl7pPr defTabSz="914400" fontAlgn="auto" hangingPunct="1" indent="0" marL="2743200">
        <a:buNone/>
        <a:defRPr sz="1800">
          <a:latin typeface="Calibri" charset="0"/>
          <a:ea typeface="宋体" charset="0"/>
          <a:cs typeface="Calibri" charset="0"/>
        </a:defRPr>
      </a:lvl7pPr>
      <a:lvl8pPr defTabSz="914400" fontAlgn="auto" hangingPunct="1" indent="0" marL="3200400">
        <a:buNone/>
        <a:defRPr sz="1800">
          <a:latin typeface="Calibri" charset="0"/>
          <a:ea typeface="宋体" charset="0"/>
          <a:cs typeface="Calibri" charset="0"/>
        </a:defRPr>
      </a:lvl8pPr>
      <a:lvl9pPr defTabSz="914400" fontAlgn="auto" hangingPunct="1" indent="0" marL="3200400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12" name="矩形"/>
          <p:cNvSpPr/>
          <p:nvPr/>
        </p:nvSpPr>
        <p:spPr>
          <a:xfrm>
            <a:off x="1278193" y="2628900"/>
            <a:ext cx="8610599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UDENT NAME: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K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0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9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/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4C04FF448D3583689F940E49E9189286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Artificial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intelligence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machine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learning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NEHR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EGE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altLang="en-US" baseline="0" b="0" cap="none" dirty="0" sz="24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5" name="矩形"/>
          <p:cNvSpPr/>
          <p:nvPr/>
        </p:nvSpPr>
        <p:spPr>
          <a:xfrm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048726" name="矩形"/>
          <p:cNvSpPr/>
          <p:nvPr/>
        </p:nvSpPr>
        <p:spPr>
          <a:xfrm>
            <a:off x="2743200" y="2389116"/>
            <a:ext cx="6100996" cy="17543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Show screenshots of:Empty To-Do listAdding a taskMarking a task as doneDeleting a task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5" name="矩形"/>
          <p:cNvSpPr/>
          <p:nvPr/>
        </p:nvSpPr>
        <p:spPr>
          <a:xfrm>
            <a:off x="1507807" y="2197100"/>
            <a:ext cx="7643687" cy="25545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46" name="矩形"/>
          <p:cNvSpPr/>
          <p:nvPr/>
        </p:nvSpPr>
        <p:spPr>
          <a:xfrm>
            <a:off x="3409949" y="3047533"/>
            <a:ext cx="6622517" cy="6915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To-Do List App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2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6" name="矩形"/>
          <p:cNvSpPr/>
          <p:nvPr/>
        </p:nvSpPr>
        <p:spPr>
          <a:xfrm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75" name="矩形"/>
          <p:cNvSpPr/>
          <p:nvPr/>
        </p:nvSpPr>
        <p:spPr>
          <a:xfrm>
            <a:off x="228600" y="1695450"/>
            <a:ext cx="8922894" cy="2225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People often forget daily tasks or struggle to manage them effectively. A simple digital tool is needed to organize tasks and mark them as complete.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84" name="矩形"/>
          <p:cNvSpPr/>
          <p:nvPr/>
        </p:nvSpPr>
        <p:spPr>
          <a:xfrm>
            <a:off x="914400" y="2209800"/>
            <a:ext cx="8237094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3" name="矩形"/>
          <p:cNvSpPr/>
          <p:nvPr/>
        </p:nvSpPr>
        <p:spPr>
          <a:xfrm>
            <a:off x="1814512" y="2511305"/>
            <a:ext cx="6100996" cy="2987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2" name="矩形"/>
          <p:cNvSpPr/>
          <p:nvPr/>
        </p:nvSpPr>
        <p:spPr>
          <a:xfrm>
            <a:off x="3048000" y="2281555"/>
            <a:ext cx="6103493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7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8" name="矩形"/>
          <p:cNvSpPr/>
          <p:nvPr/>
        </p:nvSpPr>
        <p:spPr>
          <a:xfrm>
            <a:off x="739774" y="291147"/>
            <a:ext cx="8794750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9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0" name="矩形"/>
          <p:cNvSpPr/>
          <p:nvPr/>
        </p:nvSpPr>
        <p:spPr>
          <a:xfrm>
            <a:off x="1828800" y="1905000"/>
            <a:ext cx="7322694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15" name="矩形"/>
          <p:cNvSpPr/>
          <p:nvPr/>
        </p:nvSpPr>
        <p:spPr>
          <a:xfrm>
            <a:off x="1828800" y="1752599"/>
            <a:ext cx="7322694" cy="329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kows7974@gmail.com</cp:lastModifiedBy>
  <dcterms:created xsi:type="dcterms:W3CDTF">2024-03-28T17:07:22Z</dcterms:created>
  <dcterms:modified xsi:type="dcterms:W3CDTF">2025-09-11T07:04:37Z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d00adc6c308e4f358ecd55232dd6d975</vt:lpwstr>
  </property>
</Properties>
</file>