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6" r:id="rId2"/>
    <p:sldId id="266" r:id="rId3"/>
    <p:sldId id="268" r:id="rId4"/>
    <p:sldId id="258" r:id="rId5"/>
    <p:sldId id="259" r:id="rId6"/>
    <p:sldId id="267" r:id="rId7"/>
    <p:sldId id="260" r:id="rId8"/>
    <p:sldId id="261" r:id="rId9"/>
    <p:sldId id="273" r:id="rId10"/>
    <p:sldId id="269" r:id="rId11"/>
    <p:sldId id="270" r:id="rId12"/>
    <p:sldId id="271" r:id="rId13"/>
    <p:sldId id="272" r:id="rId14"/>
    <p:sldId id="262" r:id="rId15"/>
    <p:sldId id="263" r:id="rId16"/>
    <p:sldId id="264" r:id="rId17"/>
    <p:sldId id="265" r:id="rId18"/>
    <p:sldId id="274" r:id="rId19"/>
    <p:sldId id="275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FEF8-6394-4FD0-89D4-B11FC231068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F3B44-25EA-4FAF-B926-EAC6461139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247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FEF8-6394-4FD0-89D4-B11FC231068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F3B44-25EA-4FAF-B926-EAC646113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04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FEF8-6394-4FD0-89D4-B11FC231068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F3B44-25EA-4FAF-B926-EAC646113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75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FEF8-6394-4FD0-89D4-B11FC231068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F3B44-25EA-4FAF-B926-EAC646113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FEF8-6394-4FD0-89D4-B11FC231068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F3B44-25EA-4FAF-B926-EAC6461139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58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FEF8-6394-4FD0-89D4-B11FC231068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F3B44-25EA-4FAF-B926-EAC646113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6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FEF8-6394-4FD0-89D4-B11FC231068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F3B44-25EA-4FAF-B926-EAC646113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7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FEF8-6394-4FD0-89D4-B11FC231068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F3B44-25EA-4FAF-B926-EAC646113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71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FEF8-6394-4FD0-89D4-B11FC231068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F3B44-25EA-4FAF-B926-EAC646113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05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4BCFEF8-6394-4FD0-89D4-B11FC231068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4F3B44-25EA-4FAF-B926-EAC646113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88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FEF8-6394-4FD0-89D4-B11FC231068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F3B44-25EA-4FAF-B926-EAC646113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50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4BCFEF8-6394-4FD0-89D4-B11FC231068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94F3B44-25EA-4FAF-B926-EAC6461139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498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5A4D4D-FAF6-4B51-AB70-F26C1857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89" y="196245"/>
            <a:ext cx="10846191" cy="356616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CPT113 Assignment</a:t>
            </a:r>
            <a:br>
              <a:rPr lang="en-US" b="1" dirty="0"/>
            </a:br>
            <a:r>
              <a:rPr lang="en-US" sz="4400" dirty="0">
                <a:solidFill>
                  <a:schemeClr val="tx1"/>
                </a:solidFill>
              </a:rPr>
              <a:t>Dr. </a:t>
            </a:r>
            <a:r>
              <a:rPr lang="en-US" sz="440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NurulHashimah</a:t>
            </a:r>
            <a:br>
              <a:rPr lang="en-US" b="1" dirty="0"/>
            </a:br>
            <a:r>
              <a:rPr lang="en-US" sz="4900" b="1" dirty="0"/>
              <a:t>semester-2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1B28A-B17C-4C34-BDDD-24D136C02B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Name: Anjumanara Athina</a:t>
            </a:r>
            <a:br>
              <a:rPr lang="en-US" sz="4000" b="1" dirty="0">
                <a:solidFill>
                  <a:schemeClr val="tx1"/>
                </a:solidFill>
              </a:rPr>
            </a:br>
            <a:r>
              <a:rPr lang="en-US" sz="4000" b="1" dirty="0">
                <a:solidFill>
                  <a:schemeClr val="tx1"/>
                </a:solidFill>
              </a:rPr>
              <a:t>Matric no: 155142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810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F6A5FA-7680-4C96-A6A3-38C2F43F8F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08" b="29221"/>
          <a:stretch/>
        </p:blipFill>
        <p:spPr>
          <a:xfrm>
            <a:off x="0" y="1672"/>
            <a:ext cx="12192000" cy="681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35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50A940-0929-46BF-9522-551CA18612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8923" b="26142"/>
          <a:stretch/>
        </p:blipFill>
        <p:spPr>
          <a:xfrm>
            <a:off x="0" y="1674"/>
            <a:ext cx="10930597" cy="638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74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052F6C-A108-4CF1-9EAB-83A498E0C9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654" b="39482"/>
          <a:stretch/>
        </p:blipFill>
        <p:spPr>
          <a:xfrm>
            <a:off x="0" y="-26463"/>
            <a:ext cx="12140658" cy="570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824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2EE0E2-E280-4017-9637-09FB3477C3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115" b="30658"/>
          <a:stretch/>
        </p:blipFill>
        <p:spPr>
          <a:xfrm>
            <a:off x="0" y="98474"/>
            <a:ext cx="11563643" cy="627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68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16CE0E6-04F0-41D4-B0A7-341460E0D2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46" b="26347"/>
          <a:stretch/>
        </p:blipFill>
        <p:spPr>
          <a:xfrm>
            <a:off x="0" y="1673"/>
            <a:ext cx="11662117" cy="634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960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AAAB15-6538-4792-909F-3DCB84A6D7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731" b="45228"/>
          <a:stretch/>
        </p:blipFill>
        <p:spPr>
          <a:xfrm>
            <a:off x="0" y="1"/>
            <a:ext cx="11716969" cy="513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085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063DF76-FE9F-46B7-9E75-0567909213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46" b="34557"/>
          <a:stretch/>
        </p:blipFill>
        <p:spPr>
          <a:xfrm>
            <a:off x="0" y="1673"/>
            <a:ext cx="11934271" cy="576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322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644B6-004E-4ED0-9DFA-BA0840640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94718"/>
            <a:ext cx="10058400" cy="3566160"/>
          </a:xfrm>
        </p:spPr>
        <p:txBody>
          <a:bodyPr/>
          <a:lstStyle/>
          <a:p>
            <a:pPr algn="ctr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084841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E282DA9-2FB6-4B08-8A4F-824CEC9592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60" b="32299"/>
          <a:stretch/>
        </p:blipFill>
        <p:spPr>
          <a:xfrm>
            <a:off x="0" y="1673"/>
            <a:ext cx="12084148" cy="631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047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718DA4-5474-477B-B6E1-B4A98C3CC7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54" b="9108"/>
          <a:stretch/>
        </p:blipFill>
        <p:spPr>
          <a:xfrm>
            <a:off x="0" y="-54597"/>
            <a:ext cx="11113477" cy="639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27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260A1-B8AD-40CA-9073-B0B1D39B4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Topics: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490AF-8572-4CAB-A4EE-969103B05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1. Question</a:t>
            </a:r>
          </a:p>
          <a:p>
            <a:r>
              <a:rPr lang="en-US" sz="3200" dirty="0"/>
              <a:t>2. Flowchart</a:t>
            </a:r>
          </a:p>
          <a:p>
            <a:r>
              <a:rPr lang="en-US" sz="3200" dirty="0"/>
              <a:t>3. </a:t>
            </a:r>
            <a:r>
              <a:rPr lang="en-US" sz="3200" dirty="0" err="1"/>
              <a:t>ScreenShots</a:t>
            </a:r>
            <a:r>
              <a:rPr lang="en-US" sz="3200" dirty="0"/>
              <a:t> of </a:t>
            </a:r>
            <a:r>
              <a:rPr lang="en-US" sz="3200" dirty="0" err="1"/>
              <a:t>cpp</a:t>
            </a:r>
            <a:r>
              <a:rPr lang="en-US" sz="3200" dirty="0"/>
              <a:t> files (main , </a:t>
            </a:r>
            <a:r>
              <a:rPr lang="en-US" sz="3200" dirty="0" err="1"/>
              <a:t>dynamic_queue.h</a:t>
            </a:r>
            <a:r>
              <a:rPr lang="en-US" sz="3200" dirty="0"/>
              <a:t>)</a:t>
            </a:r>
          </a:p>
          <a:p>
            <a:r>
              <a:rPr lang="en-US" sz="3200" dirty="0"/>
              <a:t>    -input and 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049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48855-FD6F-470F-A658-5FBD6223D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2197" y="477598"/>
            <a:ext cx="10058400" cy="356616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36450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0A3E16-795F-4D05-BB09-F250BA80D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081528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1. Question</a:t>
            </a:r>
          </a:p>
        </p:txBody>
      </p:sp>
    </p:spTree>
    <p:extLst>
      <p:ext uri="{BB962C8B-B14F-4D97-AF65-F5344CB8AC3E}">
        <p14:creationId xmlns:p14="http://schemas.microsoft.com/office/powerpoint/2010/main" val="2055807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4FB0D73-CF2A-4A38-B855-1CD385CB22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5" t="42869" r="22115" b="11812"/>
          <a:stretch/>
        </p:blipFill>
        <p:spPr>
          <a:xfrm>
            <a:off x="-21438" y="694452"/>
            <a:ext cx="12234876" cy="546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983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B5080E-F7C2-457D-9F07-72439A0BF2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39" t="11674" r="21884" b="33530"/>
          <a:stretch/>
        </p:blipFill>
        <p:spPr>
          <a:xfrm>
            <a:off x="158562" y="101990"/>
            <a:ext cx="11561607" cy="618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851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0E1A8A-F9AC-4038-81A1-102D0F25D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8467" y="1138779"/>
            <a:ext cx="10058400" cy="3566160"/>
          </a:xfrm>
        </p:spPr>
        <p:txBody>
          <a:bodyPr/>
          <a:lstStyle/>
          <a:p>
            <a:pPr algn="ctr"/>
            <a:r>
              <a:rPr lang="en-US" b="1" dirty="0"/>
              <a:t>2. Flowchart</a:t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72467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C7E4E7-95DE-455D-A152-76D06FCA96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91" b="7337"/>
          <a:stretch/>
        </p:blipFill>
        <p:spPr>
          <a:xfrm>
            <a:off x="2638628" y="0"/>
            <a:ext cx="6577119" cy="684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918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A0CB7-665F-4D29-84B2-D45D62D284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8000" b="1" dirty="0"/>
              <a:t>3. </a:t>
            </a:r>
            <a:r>
              <a:rPr lang="en-US" sz="8000" b="1" dirty="0" err="1"/>
              <a:t>ScreenShots</a:t>
            </a:r>
            <a:r>
              <a:rPr lang="en-US" sz="8000" b="1" dirty="0"/>
              <a:t> of </a:t>
            </a:r>
            <a:br>
              <a:rPr lang="en-US" sz="8000" b="1" dirty="0"/>
            </a:br>
            <a:r>
              <a:rPr lang="en-US" sz="8000" b="1" dirty="0"/>
              <a:t>     </a:t>
            </a:r>
            <a:r>
              <a:rPr lang="en-US" sz="8000" b="1" dirty="0" err="1"/>
              <a:t>cpp</a:t>
            </a:r>
            <a:r>
              <a:rPr lang="en-US" sz="8000" b="1" dirty="0"/>
              <a:t> files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22093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3A3E9F-AD63-4588-AAD2-090476A0D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6265" y="379124"/>
            <a:ext cx="10058400" cy="3566160"/>
          </a:xfrm>
        </p:spPr>
        <p:txBody>
          <a:bodyPr/>
          <a:lstStyle/>
          <a:p>
            <a:pPr algn="ctr"/>
            <a:r>
              <a:rPr lang="en-US" dirty="0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8124774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161</TotalTime>
  <Words>65</Words>
  <Application>Microsoft Office PowerPoint</Application>
  <PresentationFormat>Widescreen</PresentationFormat>
  <Paragraphs>13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Algerian</vt:lpstr>
      <vt:lpstr>Calibri</vt:lpstr>
      <vt:lpstr>Calibri Light</vt:lpstr>
      <vt:lpstr>Open Sans</vt:lpstr>
      <vt:lpstr>Retrospect</vt:lpstr>
      <vt:lpstr>CPT113 Assignment Dr. NurulHashimah semester-2 </vt:lpstr>
      <vt:lpstr>Topics:</vt:lpstr>
      <vt:lpstr>1. Question</vt:lpstr>
      <vt:lpstr>PowerPoint Presentation</vt:lpstr>
      <vt:lpstr>PowerPoint Presentation</vt:lpstr>
      <vt:lpstr>2. Flowchart </vt:lpstr>
      <vt:lpstr>PowerPoint Presentation</vt:lpstr>
      <vt:lpstr>3. ScreenShots of       cpp files</vt:lpstr>
      <vt:lpstr>Input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Output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CPT113 Assignment Dr. NurulHashimah semester-2</dc:title>
  <dc:creator>Athina Anjumanara</dc:creator>
  <cp:lastModifiedBy>Athina Anjumanara</cp:lastModifiedBy>
  <cp:revision>3</cp:revision>
  <dcterms:created xsi:type="dcterms:W3CDTF">2022-02-08T07:58:35Z</dcterms:created>
  <dcterms:modified xsi:type="dcterms:W3CDTF">2022-02-10T11:32:13Z</dcterms:modified>
</cp:coreProperties>
</file>