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6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04CB-6271-4A24-B000-93306C5E28F5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2E40-682D-4412-91B0-7E491CA1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12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EAB_Exam2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70021"/>
            <a:ext cx="47965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1:</a:t>
            </a:r>
          </a:p>
          <a:p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Problem 1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a)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meshgrid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(-2*pi,2*pi,40),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(-2*pi,2*pi,40));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(x).*sin(y);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surf(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x,y,z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b)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contourf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x,y,z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colorbar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c)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'z.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dat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'z'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'-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ascii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95" y="154800"/>
            <a:ext cx="4187466" cy="314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43" y="3376863"/>
            <a:ext cx="4187466" cy="31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12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EAB_Exam2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70021"/>
            <a:ext cx="4796589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2: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%% Problem 2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a)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 = @ (t) 3500*sin(140*pi.*t).*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(-63*pi.*t);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= 30;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(0,0.001,N+1);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 = (0.001-0)/N;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 = (v(t).^2)/50;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trapz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t,E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da-DK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fprintf(</a:t>
            </a:r>
            <a:r>
              <a:rPr lang="da-DK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'Trapz: Joules delivered: %.3f\n'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,I);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b)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 = .01;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time to deliver 250 +-5 J to patient at R = 50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(0,time,N+1);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 = (time-0)/N;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 = (v(t).^2)/50;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trapz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t,E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da-DK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fprintf(</a:t>
            </a:r>
            <a:r>
              <a:rPr lang="da-DK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'Trapz: Joules delivered: %.3f\n'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,I);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c)</a:t>
            </a:r>
          </a:p>
          <a:p>
            <a:r>
              <a:rPr lang="de-DE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 = @ (t) (v(t).^2)/50;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= integral(E,0,0.001);</a:t>
            </a:r>
          </a:p>
          <a:p>
            <a:r>
              <a:rPr lang="da-DK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fprintf(</a:t>
            </a:r>
            <a:r>
              <a:rPr lang="da-DK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'Integal: Joules delivered: %.3f\n'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,I);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= integral(E,0,0.01);</a:t>
            </a:r>
          </a:p>
          <a:p>
            <a:r>
              <a:rPr lang="da-DK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fprintf(</a:t>
            </a:r>
            <a:r>
              <a:rPr lang="da-DK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'Integal: Joules delivered: %.3f\n'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,I);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d)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The two methods above differ because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Trapz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uses the trapezoidal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approximation with N sections, while Integral uses a form of quadrature.</a:t>
            </a:r>
          </a:p>
          <a:p>
            <a:endParaRPr lang="en-US" b="0" i="0" u="none" strike="noStrike" baseline="0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25979" y="449179"/>
            <a:ext cx="6360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&gt;&gt;</a:t>
            </a:r>
          </a:p>
          <a:p>
            <a:r>
              <a:rPr lang="en-US" dirty="0" err="1" smtClean="0"/>
              <a:t>Trapz</a:t>
            </a:r>
            <a:r>
              <a:rPr lang="en-US" dirty="0" smtClean="0"/>
              <a:t>: Joules delivered: 11.347</a:t>
            </a:r>
          </a:p>
          <a:p>
            <a:r>
              <a:rPr lang="en-US" dirty="0" err="1" smtClean="0"/>
              <a:t>Trapz</a:t>
            </a:r>
            <a:r>
              <a:rPr lang="en-US" dirty="0" smtClean="0"/>
              <a:t>: Joules delivered: 249.334</a:t>
            </a:r>
          </a:p>
          <a:p>
            <a:r>
              <a:rPr lang="en-US" dirty="0" err="1" smtClean="0"/>
              <a:t>Integal</a:t>
            </a:r>
            <a:r>
              <a:rPr lang="en-US" dirty="0" smtClean="0"/>
              <a:t>: Joules delivered: 11.343</a:t>
            </a:r>
          </a:p>
          <a:p>
            <a:r>
              <a:rPr lang="en-US" dirty="0" err="1" smtClean="0"/>
              <a:t>Integal</a:t>
            </a:r>
            <a:r>
              <a:rPr lang="en-US" dirty="0" smtClean="0"/>
              <a:t>: Joules delivered: 249.340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2126" y="2478505"/>
            <a:ext cx="525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for +- 250 = .01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12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EAB_Exam2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70021"/>
            <a:ext cx="47965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3:</a:t>
            </a:r>
          </a:p>
          <a:p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%% Problem 3</a:t>
            </a:r>
          </a:p>
          <a:p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dmi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/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dt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 k1 + k2*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cos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(C*t) | mass in per time, k1,k2,C constant</a:t>
            </a:r>
          </a:p>
          <a:p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dmo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/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dt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 rho*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Ap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*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sqrt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(2*g*h) | rho = density of water, A = area of pipe,</a:t>
            </a:r>
          </a:p>
          <a:p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 = gravity, h = height</a:t>
            </a:r>
          </a:p>
          <a:p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dm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/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dt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dmi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/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dt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-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dmo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/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dt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| time rate of change of mass of water in tank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At = 3.13;</a:t>
            </a:r>
          </a:p>
          <a:p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0.06;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= pi/12;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k1 = 300;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k2 = 1000;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rho = 1000;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 = 9.81;</a:t>
            </a:r>
          </a:p>
          <a:p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a)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p3a(At,Ap,C,k1,k2,rho,g,3,0,150);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b)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p3b(At,Ap,C,k1,k2,rho,g,2,10,1);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c)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p3c(At,Ap,C,k2,rho,g);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9" y="2544410"/>
            <a:ext cx="3970839" cy="2972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417" y="735098"/>
            <a:ext cx="3963761" cy="2972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79" y="3885179"/>
            <a:ext cx="3963761" cy="29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Baker, Evan</dc:creator>
  <cp:lastModifiedBy>Baker, Evan</cp:lastModifiedBy>
  <cp:revision>1</cp:revision>
  <dcterms:created xsi:type="dcterms:W3CDTF">2014-04-30T22:15:54Z</dcterms:created>
  <dcterms:modified xsi:type="dcterms:W3CDTF">2014-04-30T22:16:08Z</dcterms:modified>
</cp:coreProperties>
</file>