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F60-E11C-45C6-A903-9AF5BE260800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1176-924A-4455-AAC1-69055BD5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F60-E11C-45C6-A903-9AF5BE260800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1176-924A-4455-AAC1-69055BD5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2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F60-E11C-45C6-A903-9AF5BE260800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1176-924A-4455-AAC1-69055BD5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F60-E11C-45C6-A903-9AF5BE260800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1176-924A-4455-AAC1-69055BD5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F60-E11C-45C6-A903-9AF5BE260800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1176-924A-4455-AAC1-69055BD5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0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F60-E11C-45C6-A903-9AF5BE260800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1176-924A-4455-AAC1-69055BD5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F60-E11C-45C6-A903-9AF5BE260800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1176-924A-4455-AAC1-69055BD5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F60-E11C-45C6-A903-9AF5BE260800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1176-924A-4455-AAC1-69055BD5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2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F60-E11C-45C6-A903-9AF5BE260800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1176-924A-4455-AAC1-69055BD5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7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F60-E11C-45C6-A903-9AF5BE260800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1176-924A-4455-AAC1-69055BD5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F60-E11C-45C6-A903-9AF5BE260800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1176-924A-4455-AAC1-69055BD5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0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5F60-E11C-45C6-A903-9AF5BE260800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D1176-924A-4455-AAC1-69055BD5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316" y="96253"/>
            <a:ext cx="5089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Evan Baker</a:t>
            </a:r>
          </a:p>
          <a:p>
            <a:r>
              <a:rPr lang="en-US" dirty="0" smtClean="0"/>
              <a:t>EAB_HW02</a:t>
            </a:r>
          </a:p>
          <a:p>
            <a:r>
              <a:rPr lang="en-US" dirty="0" smtClean="0"/>
              <a:t>29 January 2014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316" y="1019583"/>
            <a:ext cx="4271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P01 Driver </a:t>
            </a:r>
            <a:r>
              <a:rPr lang="en-US" dirty="0" err="1" smtClean="0"/>
              <a:t>Func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0316" y="1388915"/>
            <a:ext cx="673768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Evan Baker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EAB_HW02_P01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29 January 2014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This is just a shell to run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the function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matrixMult</a:t>
            </a:r>
            <a:endParaRPr lang="en-US" sz="10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endParaRPr lang="en-US" sz="1000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format 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= input(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'Matrix A = '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= input(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'Matrix B = '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'[A]*[B] = [C] ='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matrixMult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(A,B);</a:t>
            </a: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(C)</a:t>
            </a:r>
            <a:endParaRPr lang="en-US" sz="1000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8584" y="466130"/>
            <a:ext cx="647900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Evan Baker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EAB_HW02_P01 [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matrixMult.m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29 January 2014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This function gets passed two matrices, multiplies them together, and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returns them.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M3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matrixMult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(M1,M2)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M1 = input('Matrix 1 = '); % get user to input matrices to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mult</a:t>
            </a:r>
            <a:endParaRPr lang="en-US" sz="10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M2 = input('Matrix 2 = ');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[rowM1,colM1] = size(M1);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size the matrices for useful dims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[rowM2,colM2] = size(M2);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colM1 ~= rowM2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error check for dim mismatch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'M1, M2 dimensions mismatched, cannot multiply.'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throw error</a:t>
            </a: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if dims match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M3 = zeros(rowM1,colM2);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generate the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soln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matr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to be populated in the loop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This loop builds a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seperate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soln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matr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for each set of indexed terms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that are added together in the final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soln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, then adds them together to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generate the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soln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matr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. Essentially a 3D loop that flattens to a 2D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matrix for the soln.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x = 1:colM1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loop over summed terms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m = 1:rowM1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loop over rows in M1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n = 1:colM2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loop over cols in M2</a:t>
            </a:r>
          </a:p>
          <a:p>
            <a:r>
              <a:rPr lang="pt-BR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M3(m,n) = M1(m,x)*M2(x,n) + M3(m,n); </a:t>
            </a:r>
            <a:r>
              <a:rPr lang="pt-BR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do the math bit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sz="100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8584" y="96253"/>
            <a:ext cx="403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atrixMult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79993" y="96253"/>
            <a:ext cx="3555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&gt;&gt;EAB_HW02_P01</a:t>
            </a:r>
          </a:p>
          <a:p>
            <a:r>
              <a:rPr lang="en-US" dirty="0" smtClean="0"/>
              <a:t>Matrix A = [ 2 -1 ; 8 3 ; 6 7 ];</a:t>
            </a:r>
          </a:p>
          <a:p>
            <a:r>
              <a:rPr lang="en-US" dirty="0" smtClean="0"/>
              <a:t>Matrix B = [ 4 9 1 -3 ; -5 2 4 6 ];</a:t>
            </a:r>
          </a:p>
          <a:p>
            <a:r>
              <a:rPr lang="en-US" dirty="0" smtClean="0"/>
              <a:t>[A]*[B] = [C] =</a:t>
            </a:r>
          </a:p>
          <a:p>
            <a:r>
              <a:rPr lang="en-US" dirty="0" smtClean="0"/>
              <a:t>    13    16    -2   -12</a:t>
            </a:r>
          </a:p>
          <a:p>
            <a:r>
              <a:rPr lang="en-US" dirty="0" smtClean="0"/>
              <a:t>    17    78    20    -6</a:t>
            </a:r>
          </a:p>
          <a:p>
            <a:r>
              <a:rPr lang="en-US" dirty="0" smtClean="0"/>
              <a:t>   -11    68    34    24</a:t>
            </a:r>
          </a:p>
        </p:txBody>
      </p:sp>
    </p:spTree>
    <p:extLst>
      <p:ext uri="{BB962C8B-B14F-4D97-AF65-F5344CB8AC3E}">
        <p14:creationId xmlns:p14="http://schemas.microsoft.com/office/powerpoint/2010/main" val="276692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253" y="0"/>
            <a:ext cx="528186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P02_driverRoutine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Evan Baker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EAB_HW02_P02_driverRoutine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28 January 2014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this is the driver routine for the compute mean and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std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routine for HW02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format 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long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format 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set long format and no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addtl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newline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data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(1,10000);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generate 10k normal random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datapoints</a:t>
            </a:r>
            <a:endParaRPr lang="en-US" sz="10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[m, s]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computeMeanStd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(data);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do my mean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std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func</a:t>
            </a:r>
            <a:endParaRPr lang="en-US" sz="10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([m, s])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disp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my results</a:t>
            </a: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([mean(data),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(data)])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do and display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matlab's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mean &amp;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std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results </a:t>
            </a:r>
          </a:p>
          <a:p>
            <a:endParaRPr lang="en-US" dirty="0" smtClean="0"/>
          </a:p>
          <a:p>
            <a:r>
              <a:rPr lang="en-US" dirty="0" smtClean="0"/>
              <a:t>P02_computeMeanStd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Evan Baker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EAB_HW02_P02 (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computeMeanStd.m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29 January 2014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This function takes a data set input and returns a mean and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std</a:t>
            </a:r>
            <a:endParaRPr lang="en-US" sz="10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meanValue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stdValue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computeMeanStd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(data)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sumMean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initialize sum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vars</a:t>
            </a:r>
            <a:endParaRPr lang="en-US" sz="10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sumStd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1:length(data)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loop through data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sumMean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data(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+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sumMean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get the sum of data</a:t>
            </a: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meanValue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sumMean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/ length(data);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get the average of data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1:length(data)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loop through data again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sumStd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(data(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-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meanValue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)^2 +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sumStd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get the sum used in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Std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for data</a:t>
            </a: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stdValue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sumStd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/ (length(data) - 1));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get the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stdDev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of data</a:t>
            </a: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b="0" i="0" u="none" strike="noStrike" baseline="0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78116" y="0"/>
            <a:ext cx="4535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&gt;&gt;EAB_HW02_P02_driverRoutine 0.001659431211725   0.991477675152633</a:t>
            </a:r>
          </a:p>
          <a:p>
            <a:r>
              <a:rPr lang="en-US" dirty="0" smtClean="0"/>
              <a:t>0.001659431211725   0.991477675152633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2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221" y="156411"/>
            <a:ext cx="5149516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P03_piFunc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Evan Baker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EAB_HW02_P03_piFunc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29 January 2014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A slow converging algorithm to compute pi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n: numbers of terms to sum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pi_approx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: approximate value of pi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 = input(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'Number of elements to sum, n= '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pi_approx,absErr,relErr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piFunc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(n);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ni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2:100;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ni,relErr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(2:100),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ni,absErr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(2:100))</a:t>
            </a: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'Number of terms'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'% Error'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de-DE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legend(</a:t>
            </a:r>
            <a:r>
              <a:rPr lang="de-DE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'Relative Error'</a:t>
            </a:r>
            <a:r>
              <a:rPr lang="de-DE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de-DE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'Absolute Error'</a:t>
            </a:r>
            <a:r>
              <a:rPr lang="de-DE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piFunc</a:t>
            </a:r>
            <a:endParaRPr lang="en-US" dirty="0" smtClean="0"/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Evan Baker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EAB_HW02_P03 (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piFunc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29 January 2014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A slow converging algorithm to compute pi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n: numbers of terms to sum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pi_approx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: approximate value of pi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pi_approx,absErr,relErr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piFunc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(n) </a:t>
            </a: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pi_approx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pi_list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zeros(n,1);</a:t>
            </a: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relErr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zeros(n,1);</a:t>
            </a: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absErr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zeros(n,1);</a:t>
            </a: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1:n</a:t>
            </a:r>
          </a:p>
          <a:p>
            <a:r>
              <a:rPr lang="it-IT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pi_approx = pi_approx + 4*(-1)^(i+1)/(2*i-1);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pi_list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pi_approx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2:n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absErr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= abs((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pi_list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- pi)/pi);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relErr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= abs((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pi_list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-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pi_list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(i-1)) /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pi_list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(i-1));</a:t>
            </a: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93105" y="156411"/>
            <a:ext cx="5811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&gt;&gt;EAB_HW02_P03_piFunc</a:t>
            </a:r>
          </a:p>
          <a:p>
            <a:r>
              <a:rPr lang="en-US" dirty="0" smtClean="0"/>
              <a:t>Number of elements to sum, n= 100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105" y="1200400"/>
            <a:ext cx="5811253" cy="43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7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817</Words>
  <Application>Microsoft Office PowerPoint</Application>
  <PresentationFormat>Widescreen</PresentationFormat>
  <Paragraphs>139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</dc:creator>
  <cp:lastModifiedBy>evan</cp:lastModifiedBy>
  <cp:revision>3</cp:revision>
  <dcterms:created xsi:type="dcterms:W3CDTF">2014-01-30T07:10:10Z</dcterms:created>
  <dcterms:modified xsi:type="dcterms:W3CDTF">2014-01-30T07:21:15Z</dcterms:modified>
</cp:coreProperties>
</file>