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A612-904B-42CE-B43B-31A6FF026A6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7F4B-407A-4B7F-B122-3A532158C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5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A612-904B-42CE-B43B-31A6FF026A6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7F4B-407A-4B7F-B122-3A532158C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9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A612-904B-42CE-B43B-31A6FF026A6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7F4B-407A-4B7F-B122-3A532158C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A612-904B-42CE-B43B-31A6FF026A6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7F4B-407A-4B7F-B122-3A532158C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4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A612-904B-42CE-B43B-31A6FF026A6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7F4B-407A-4B7F-B122-3A532158C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4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A612-904B-42CE-B43B-31A6FF026A6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7F4B-407A-4B7F-B122-3A532158C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1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A612-904B-42CE-B43B-31A6FF026A6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7F4B-407A-4B7F-B122-3A532158C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7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A612-904B-42CE-B43B-31A6FF026A6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7F4B-407A-4B7F-B122-3A532158C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6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A612-904B-42CE-B43B-31A6FF026A6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7F4B-407A-4B7F-B122-3A532158C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8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A612-904B-42CE-B43B-31A6FF026A6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7F4B-407A-4B7F-B122-3A532158C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5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A612-904B-42CE-B43B-31A6FF026A6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7F4B-407A-4B7F-B122-3A532158C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5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6A612-904B-42CE-B43B-31A6FF026A6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57F4B-407A-4B7F-B122-3A532158C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6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737" y="176463"/>
            <a:ext cx="470033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Evan Baker</a:t>
            </a:r>
          </a:p>
          <a:p>
            <a:r>
              <a:rPr lang="en-US" dirty="0" smtClean="0"/>
              <a:t>EAB_HW03_P01</a:t>
            </a:r>
          </a:p>
          <a:p>
            <a:r>
              <a:rPr lang="en-US" dirty="0" smtClean="0"/>
              <a:t>Function:</a:t>
            </a:r>
          </a:p>
          <a:p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Evan Baker</a:t>
            </a:r>
          </a:p>
          <a:p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EAB_HW03_P01</a:t>
            </a:r>
          </a:p>
          <a:p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6 February 2014</a:t>
            </a:r>
          </a:p>
          <a:p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This script takes a nonlinear function, bounds, </a:t>
            </a:r>
          </a:p>
          <a:p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and acceptable error value, and outputs the root </a:t>
            </a:r>
          </a:p>
          <a:p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(or a close estimate)</a:t>
            </a:r>
          </a:p>
          <a:p>
            <a:r>
              <a:rPr lang="en-US" sz="8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EAB_HW03_P01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clear </a:t>
            </a:r>
            <a:r>
              <a:rPr lang="en-US" sz="8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allF</a:t>
            </a:r>
            <a:endParaRPr lang="en-US" sz="800" b="0" i="0" u="none" strike="noStrike" baseline="0" dirty="0" smtClean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= input(</a:t>
            </a:r>
            <a:r>
              <a:rPr 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'Lower bound = '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= input(</a:t>
            </a:r>
            <a:r>
              <a:rPr 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'Upper bound = '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errMax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input(</a:t>
            </a:r>
            <a:r>
              <a:rPr 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'Precision = '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get user defined </a:t>
            </a:r>
            <a:r>
              <a:rPr lang="en-US" sz="8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a,b,errMax</a:t>
            </a:r>
            <a:endParaRPr lang="en-US" sz="8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Fx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@ (x) 4*sin(x) - 3*x; </a:t>
            </a:r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function definition</a:t>
            </a:r>
          </a:p>
          <a:p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xs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regulaRoot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Fx,a,b,errMax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call </a:t>
            </a:r>
            <a:r>
              <a:rPr lang="en-US" sz="8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regulaRoot</a:t>
            </a:r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to find the roots</a:t>
            </a:r>
          </a:p>
          <a:p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8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xs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regulaRoot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fun,a,b,errMax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8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fun(a) * fun(b) &gt; 0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display(</a:t>
            </a:r>
            <a:r>
              <a:rPr 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'Root outside bounds'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8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1;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8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 100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+ 1;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xi = a - ((fun(a) * (b - a)) / (fun(b) - fun(a)));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8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abs(fun(xi)) &lt;= 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errMax</a:t>
            </a:r>
            <a:endParaRPr lang="en-US" sz="800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100;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xs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xi;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8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8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fun(xi) * fun(b) &lt; 0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a = xi;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8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b = xi;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8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8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8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8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xs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~= xi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'Too many iterations, no value for the root found'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xs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8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'error'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8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8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8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function </a:t>
            </a:r>
            <a:r>
              <a:rPr lang="en-US" sz="8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RegulaRoot</a:t>
            </a:r>
            <a:endParaRPr lang="en-US" sz="8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8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xs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8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8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function main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81074" y="176463"/>
            <a:ext cx="609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Execution for the function in Example 3.3:</a:t>
            </a:r>
          </a:p>
          <a:p>
            <a:r>
              <a:rPr lang="en-US" dirty="0" smtClean="0"/>
              <a:t>&gt;&gt; EAB_HW03_P01</a:t>
            </a:r>
          </a:p>
          <a:p>
            <a:r>
              <a:rPr lang="en-US" dirty="0" smtClean="0"/>
              <a:t>Lower bound = .1</a:t>
            </a:r>
          </a:p>
          <a:p>
            <a:r>
              <a:rPr lang="en-US" dirty="0" smtClean="0"/>
              <a:t>Upper bound = 5</a:t>
            </a:r>
          </a:p>
          <a:p>
            <a:r>
              <a:rPr lang="en-US" dirty="0" smtClean="0"/>
              <a:t>Precision = .0001</a:t>
            </a:r>
          </a:p>
          <a:p>
            <a:r>
              <a:rPr lang="en-US" dirty="0" smtClean="0"/>
              <a:t>    1.2757 [radians]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81074" y="2207788"/>
            <a:ext cx="5927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Plotting function from Example 3.3</a:t>
            </a:r>
          </a:p>
          <a:p>
            <a:r>
              <a:rPr lang="en-US" dirty="0" smtClean="0"/>
              <a:t>&gt;&gt; x = -5:.01:5;</a:t>
            </a:r>
          </a:p>
          <a:p>
            <a:r>
              <a:rPr lang="en-US" dirty="0" smtClean="0"/>
              <a:t>&gt;&gt; plot(x,4*sin(x) - 3*x)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1" y="3390964"/>
            <a:ext cx="4371473" cy="327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632" y="120316"/>
            <a:ext cx="4916905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EAB_HW03_P02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Evan Baker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EAB_HW03_P02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5 February 2014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This solves for the </a:t>
            </a:r>
            <a:r>
              <a:rPr lang="en-US" sz="10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square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root of a number</a:t>
            </a:r>
          </a:p>
          <a:p>
            <a:r>
              <a:rPr lang="en-US" sz="10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using Newton's Method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EAB_HW03_P02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clear </a:t>
            </a:r>
            <a:r>
              <a:rPr lang="en-US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 = input(</a:t>
            </a:r>
            <a:r>
              <a:rPr lang="en-US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'Find the square root of x, x = '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p &gt; 0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xs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squareRoot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(p);</a:t>
            </a:r>
          </a:p>
          <a:p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'Cant take root of a negative'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xs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squareRoot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(p)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fx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@ (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x,p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x^2 - p;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dfx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@ (x) 2*x;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xo = p;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xs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1:20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abs(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fx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xo,p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 &lt; 10^(-6)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xs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xo;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20;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xo = xo - (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fx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xo,p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/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dfx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(xo));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+ 1;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xs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~= xo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'Root not reached'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xs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sqRoot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function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main function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19600" y="120316"/>
            <a:ext cx="58473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Execution:</a:t>
            </a:r>
          </a:p>
          <a:p>
            <a:r>
              <a:rPr lang="en-US" dirty="0" smtClean="0"/>
              <a:t>&gt;&gt; EAB_HW03_P02</a:t>
            </a:r>
          </a:p>
          <a:p>
            <a:r>
              <a:rPr lang="en-US" dirty="0" smtClean="0"/>
              <a:t>Find the square root of x, x = 729</a:t>
            </a:r>
          </a:p>
          <a:p>
            <a:r>
              <a:rPr lang="en-US" dirty="0" smtClean="0"/>
              <a:t>   27.0000</a:t>
            </a:r>
          </a:p>
          <a:p>
            <a:endParaRPr lang="en-US" dirty="0" smtClean="0"/>
          </a:p>
          <a:p>
            <a:r>
              <a:rPr lang="en-US" dirty="0" smtClean="0"/>
              <a:t>&gt;&gt; EAB_HW03_P02</a:t>
            </a:r>
          </a:p>
          <a:p>
            <a:r>
              <a:rPr lang="en-US" dirty="0" smtClean="0"/>
              <a:t>Find the square root of x, x = 1500</a:t>
            </a:r>
          </a:p>
          <a:p>
            <a:r>
              <a:rPr lang="en-US" dirty="0" smtClean="0"/>
              <a:t>   38.7298</a:t>
            </a:r>
          </a:p>
          <a:p>
            <a:endParaRPr lang="en-US" dirty="0" smtClean="0"/>
          </a:p>
          <a:p>
            <a:r>
              <a:rPr lang="en-US" dirty="0" smtClean="0"/>
              <a:t>&gt;&gt; EAB_HW03_P02</a:t>
            </a:r>
          </a:p>
          <a:p>
            <a:r>
              <a:rPr lang="en-US" dirty="0" smtClean="0"/>
              <a:t>Find the square root of x, x = -72</a:t>
            </a:r>
          </a:p>
          <a:p>
            <a:r>
              <a:rPr lang="en-US" dirty="0" smtClean="0"/>
              <a:t>Cant take root of a negative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8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60421"/>
            <a:ext cx="715477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EAB_HW03_P03</a:t>
            </a:r>
          </a:p>
          <a:p>
            <a:r>
              <a:rPr lang="en-US" dirty="0" smtClean="0"/>
              <a:t>1)A function and choice of bounds that will cause </a:t>
            </a:r>
            <a:r>
              <a:rPr lang="en-US" dirty="0" err="1" smtClean="0"/>
              <a:t>regula</a:t>
            </a:r>
            <a:r>
              <a:rPr lang="en-US" dirty="0" smtClean="0"/>
              <a:t> </a:t>
            </a:r>
            <a:r>
              <a:rPr lang="en-US" dirty="0" err="1" smtClean="0"/>
              <a:t>falsi</a:t>
            </a:r>
            <a:r>
              <a:rPr lang="en-US" dirty="0" smtClean="0"/>
              <a:t> to fail:</a:t>
            </a:r>
          </a:p>
          <a:p>
            <a:r>
              <a:rPr lang="en-US" dirty="0" smtClean="0"/>
              <a:t>	&gt;&gt; x^3 - 5*x^2 - 50*x -50</a:t>
            </a:r>
          </a:p>
          <a:p>
            <a:r>
              <a:rPr lang="en-US" dirty="0"/>
              <a:t>	</a:t>
            </a:r>
            <a:r>
              <a:rPr lang="en-US" dirty="0" smtClean="0"/>
              <a:t>with bounds (-5,5) will </a:t>
            </a:r>
            <a:r>
              <a:rPr lang="en-US" dirty="0" smtClean="0"/>
              <a:t>not have an intercept and so fail.</a:t>
            </a:r>
          </a:p>
          <a:p>
            <a:r>
              <a:rPr lang="en-US" dirty="0"/>
              <a:t>	</a:t>
            </a:r>
            <a:r>
              <a:rPr lang="en-US" dirty="0" smtClean="0"/>
              <a:t>&gt;&gt;EAB_HW03_P01</a:t>
            </a:r>
          </a:p>
          <a:p>
            <a:r>
              <a:rPr lang="en-US" dirty="0"/>
              <a:t>	</a:t>
            </a:r>
            <a:r>
              <a:rPr lang="en-US" dirty="0" smtClean="0"/>
              <a:t>Lower </a:t>
            </a:r>
            <a:r>
              <a:rPr lang="en-US" dirty="0"/>
              <a:t>bound = -5</a:t>
            </a:r>
          </a:p>
          <a:p>
            <a:r>
              <a:rPr lang="en-US" dirty="0" smtClean="0"/>
              <a:t>	Upper </a:t>
            </a:r>
            <a:r>
              <a:rPr lang="en-US" dirty="0"/>
              <a:t>bound = 5</a:t>
            </a:r>
          </a:p>
          <a:p>
            <a:r>
              <a:rPr lang="en-US" dirty="0" smtClean="0"/>
              <a:t>	Precision </a:t>
            </a:r>
            <a:r>
              <a:rPr lang="en-US" dirty="0"/>
              <a:t>= .001</a:t>
            </a:r>
          </a:p>
          <a:p>
            <a:r>
              <a:rPr lang="en-US" dirty="0" smtClean="0"/>
              <a:t>	Root </a:t>
            </a:r>
            <a:r>
              <a:rPr lang="en-US" dirty="0"/>
              <a:t>outside bounds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2)Our method for solving Newton’s method fails under our iteration limits once the input number that we’re taking the square root of becomes big enough.</a:t>
            </a:r>
          </a:p>
          <a:p>
            <a:r>
              <a:rPr lang="en-US" dirty="0"/>
              <a:t>	</a:t>
            </a:r>
            <a:r>
              <a:rPr lang="en-US" dirty="0" smtClean="0"/>
              <a:t>&gt;&gt;EAB_HW03_P02</a:t>
            </a:r>
          </a:p>
          <a:p>
            <a:r>
              <a:rPr lang="en-US" dirty="0"/>
              <a:t>	</a:t>
            </a:r>
            <a:r>
              <a:rPr lang="en-US" dirty="0"/>
              <a:t>Find the square root of x, x = </a:t>
            </a:r>
            <a:r>
              <a:rPr lang="en-US" dirty="0" smtClean="0"/>
              <a:t>10123451234</a:t>
            </a:r>
          </a:p>
          <a:p>
            <a:r>
              <a:rPr lang="en-US" dirty="0"/>
              <a:t>	</a:t>
            </a:r>
            <a:r>
              <a:rPr lang="en-US" dirty="0" smtClean="0"/>
              <a:t>Root </a:t>
            </a:r>
            <a:r>
              <a:rPr lang="en-US" smtClean="0"/>
              <a:t>not reached.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757" y="0"/>
            <a:ext cx="4283243" cy="321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19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538</Words>
  <Application>Microsoft Office PowerPoint</Application>
  <PresentationFormat>Widescreen</PresentationFormat>
  <Paragraphs>123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Baker, Evan</dc:creator>
  <cp:lastModifiedBy>evan</cp:lastModifiedBy>
  <cp:revision>4</cp:revision>
  <dcterms:created xsi:type="dcterms:W3CDTF">2014-02-05T22:59:15Z</dcterms:created>
  <dcterms:modified xsi:type="dcterms:W3CDTF">2014-02-06T06:28:24Z</dcterms:modified>
</cp:coreProperties>
</file>