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3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5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0425-9F01-49FD-B624-D948CA75DD0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052F-1AC6-4874-A30C-C271533A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43" y="0"/>
            <a:ext cx="52938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EAB_HW04_P01</a:t>
            </a:r>
          </a:p>
          <a:p>
            <a:r>
              <a:rPr lang="en-US" dirty="0" smtClean="0"/>
              <a:t>12 February 2014</a:t>
            </a:r>
          </a:p>
          <a:p>
            <a:endParaRPr lang="en-US" dirty="0"/>
          </a:p>
          <a:p>
            <a:r>
              <a:rPr lang="en-US" dirty="0" smtClean="0"/>
              <a:t>P01 Function (Excluding </a:t>
            </a:r>
            <a:r>
              <a:rPr lang="en-US" dirty="0" err="1" smtClean="0"/>
              <a:t>gaussJ.m</a:t>
            </a:r>
            <a:r>
              <a:rPr lang="en-US" dirty="0" smtClean="0"/>
              <a:t> from the lab):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EAB_HW04_P01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12 February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script will solve a pre-pivoted matrix of nth dimension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First we call a modified version of the lab Gauss-Jorden </a:t>
            </a:r>
          </a:p>
          <a:p>
            <a:r>
              <a:rPr lang="en-US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script written in Lab04 -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gaussJ.m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- to do the actual solving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We then call the lab script again but modify the input </a:t>
            </a:r>
          </a:p>
          <a:p>
            <a:r>
              <a:rPr lang="en-US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arguments to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recieve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[a]^-1 from the elimination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EAB_HW04_P01(a, b)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%a = input('Input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prepivoted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 = '); % get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coeff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%b = input('Input adjusted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b = '); % get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sizeA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size(a);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size of a for next step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solnAB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gaussJ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call elimination script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matlabSolnAB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\ b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eye(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sizeA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(1));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an identity matrix b for inverting a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invA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gaussJ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call elimination script with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a,b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to invert a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matlabInvA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\ b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%;</a:t>
            </a:r>
          </a:p>
          <a:p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	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solnAB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gaussJ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end</a:t>
            </a:r>
            <a:endParaRPr lang="en-US" sz="10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en-US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2337" y="0"/>
            <a:ext cx="5546558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sz="1000" dirty="0" smtClean="0"/>
              <a:t>&gt;&gt; EAB_HW04_P01(A1,B1)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solnAB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-67.1576</a:t>
            </a:r>
          </a:p>
          <a:p>
            <a:r>
              <a:rPr lang="en-US" sz="1000" dirty="0" smtClean="0"/>
              <a:t> -284.9310</a:t>
            </a:r>
          </a:p>
          <a:p>
            <a:r>
              <a:rPr lang="en-US" sz="1000" dirty="0" smtClean="0"/>
              <a:t>  202.6158</a:t>
            </a:r>
          </a:p>
          <a:p>
            <a:r>
              <a:rPr lang="en-US" sz="1000" dirty="0" smtClean="0"/>
              <a:t>  168.6108</a:t>
            </a:r>
          </a:p>
          <a:p>
            <a:r>
              <a:rPr lang="en-US" sz="1000" dirty="0" smtClean="0"/>
              <a:t>  672.6847</a:t>
            </a:r>
          </a:p>
          <a:p>
            <a:r>
              <a:rPr lang="en-US" sz="1000" dirty="0" smtClean="0"/>
              <a:t>  130.6010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matlabSolnAB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-67.1576</a:t>
            </a:r>
          </a:p>
          <a:p>
            <a:r>
              <a:rPr lang="en-US" sz="1000" dirty="0" smtClean="0"/>
              <a:t> -284.9310</a:t>
            </a:r>
          </a:p>
          <a:p>
            <a:r>
              <a:rPr lang="en-US" sz="1000" dirty="0" smtClean="0"/>
              <a:t>  202.6158</a:t>
            </a:r>
          </a:p>
          <a:p>
            <a:r>
              <a:rPr lang="en-US" sz="1000" dirty="0" smtClean="0"/>
              <a:t>  168.6108</a:t>
            </a:r>
          </a:p>
          <a:p>
            <a:r>
              <a:rPr lang="en-US" sz="1000" dirty="0" smtClean="0"/>
              <a:t>  672.6847</a:t>
            </a:r>
          </a:p>
          <a:p>
            <a:r>
              <a:rPr lang="en-US" sz="1000" dirty="0" smtClean="0"/>
              <a:t>  130.6010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invA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 -0.3626    0.6729   -0.8286    2.3320   -2.4251    0.5734</a:t>
            </a:r>
          </a:p>
          <a:p>
            <a:r>
              <a:rPr lang="en-US" sz="1000" dirty="0" smtClean="0"/>
              <a:t>   -1.2414    2.7931   -3.0000    7.5172   -8.9828    1.7241</a:t>
            </a:r>
          </a:p>
          <a:p>
            <a:r>
              <a:rPr lang="en-US" sz="1000" dirty="0" smtClean="0"/>
              <a:t>    0.9163   -1.8473    2.1429   -5.4532    6.3325   -1.1773</a:t>
            </a:r>
          </a:p>
          <a:p>
            <a:r>
              <a:rPr lang="en-US" sz="1000" dirty="0" smtClean="0"/>
              <a:t>    0.8049   -1.6325    1.8857   -4.7616    5.4099   -1.0719</a:t>
            </a:r>
          </a:p>
          <a:p>
            <a:r>
              <a:rPr lang="en-US" sz="1000" dirty="0" smtClean="0"/>
              <a:t>    3.0749   -6.4542    6.9429  -17.5360   21.0498   -4.0532</a:t>
            </a:r>
          </a:p>
          <a:p>
            <a:r>
              <a:rPr lang="en-US" sz="1000" dirty="0" smtClean="0"/>
              <a:t>    0.5823   -1.2030    1.3714   -3.3783    4.0645   -0.8611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matlabInvA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 -0.3626    0.6729   -0.8286    2.3320   -2.4251    0.5734</a:t>
            </a:r>
          </a:p>
          <a:p>
            <a:r>
              <a:rPr lang="en-US" sz="1000" dirty="0" smtClean="0"/>
              <a:t>   -1.2414    2.7931   -3.0000    7.5172   -8.9828    1.7241</a:t>
            </a:r>
          </a:p>
          <a:p>
            <a:r>
              <a:rPr lang="en-US" sz="1000" dirty="0" smtClean="0"/>
              <a:t>    0.9163   -1.8473    2.1429   -5.4532    6.3325   -1.1773</a:t>
            </a:r>
          </a:p>
          <a:p>
            <a:r>
              <a:rPr lang="en-US" sz="1000" dirty="0" smtClean="0"/>
              <a:t>    0.8049   -1.6325    1.8857   -4.7616    5.4099   -1.0719</a:t>
            </a:r>
          </a:p>
          <a:p>
            <a:r>
              <a:rPr lang="en-US" sz="1000" dirty="0" smtClean="0"/>
              <a:t>    3.0749   -6.4542    6.9429  -17.5360   21.0498   -4.0532</a:t>
            </a:r>
          </a:p>
          <a:p>
            <a:r>
              <a:rPr lang="en-US" sz="1000" dirty="0" smtClean="0"/>
              <a:t>    0.5823   -1.2030    1.3714   -3.3783    4.0645   -0.8611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68443" y="5324535"/>
            <a:ext cx="529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can be seen here, Gauss Jorden elimination can be used to both solve a system of equations in matrix form [a][x]=[b], and solve the special case of [b] being the identity matrix, which gives [x] = [a]^-1.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758" y="0"/>
            <a:ext cx="51254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EAB_HW04_P02</a:t>
            </a:r>
          </a:p>
          <a:p>
            <a:endParaRPr lang="en-US" dirty="0"/>
          </a:p>
          <a:p>
            <a:r>
              <a:rPr lang="en-US" dirty="0" smtClean="0"/>
              <a:t>P02 Function code: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EAB_HW04_P02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12 February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EAB_HW04_P02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'Force (assume 1), F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'k (assume 1), k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th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input('angle theta = ');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'Lower bound of theta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angle lower bound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iU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'Upper bound of theta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angle upper bound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'Step increment of theta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angle step</a:t>
            </a:r>
          </a:p>
          <a:p>
            <a:r>
              <a:rPr lang="fr-F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sol = </a:t>
            </a:r>
            <a:r>
              <a:rPr lang="fr-F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fr-F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iL,iU,iL-iU</a:t>
            </a:r>
            <a:r>
              <a:rPr lang="fr-F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fr-F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fr-F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fr-F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fr-F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prealloc</a:t>
            </a:r>
            <a:r>
              <a:rPr lang="fr-F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sol </a:t>
            </a:r>
            <a:r>
              <a:rPr lang="fr-F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vector</a:t>
            </a:r>
            <a:endParaRPr lang="fr-FR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iL:iS:iU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 through every angle step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sol(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/5,1)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[sol(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/5,2),sol(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/5,3)]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springSys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th,F,k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solve the 			%system at angle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th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fr-F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fr-F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(sol) </a:t>
            </a:r>
            <a:r>
              <a:rPr lang="fr-F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fr-F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disp</a:t>
            </a:r>
            <a:r>
              <a:rPr lang="fr-F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fr-F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fr-F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sol [angle </a:t>
            </a:r>
            <a:r>
              <a:rPr lang="fr-F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displacement</a:t>
            </a:r>
            <a:r>
              <a:rPr lang="fr-F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condition]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graph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plotyy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(sol(:,1),sol(:,2),sol(:,1),sol(:,3));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plot the 			%above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axes(graph(1));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'Displacement'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axes(graph(2));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'Condition Number'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'Angle - degrees'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);title(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'Spring system displacements'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springSys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th,F,k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solves the matrix 			%system of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eqs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for the 				% spring sys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A1 = k.*[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cosd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)^2, 0; 0,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sind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)^2];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def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B1 = [ 0; -F];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def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b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A1\B1;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divide for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(2,1);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pull y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out of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soln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(A1);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cond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of a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4211" y="0"/>
            <a:ext cx="20213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sz="1000" dirty="0" smtClean="0"/>
              <a:t>&gt;&gt; EAB_HW04_P02</a:t>
            </a:r>
          </a:p>
          <a:p>
            <a:r>
              <a:rPr lang="en-US" sz="1000" dirty="0" smtClean="0"/>
              <a:t>Force (assume 1), F = 1</a:t>
            </a:r>
          </a:p>
          <a:p>
            <a:r>
              <a:rPr lang="en-US" sz="1000" dirty="0" smtClean="0"/>
              <a:t>k (assume 1), k = 1</a:t>
            </a:r>
          </a:p>
          <a:p>
            <a:r>
              <a:rPr lang="en-US" sz="1000" dirty="0" smtClean="0"/>
              <a:t>Lower bound of theta = 5</a:t>
            </a:r>
          </a:p>
          <a:p>
            <a:r>
              <a:rPr lang="en-US" sz="1000" dirty="0" smtClean="0"/>
              <a:t>Upper bound of theta = 75</a:t>
            </a:r>
          </a:p>
          <a:p>
            <a:r>
              <a:rPr lang="en-US" sz="1000" dirty="0" smtClean="0"/>
              <a:t>Step increment of theta = 5</a:t>
            </a:r>
          </a:p>
          <a:p>
            <a:r>
              <a:rPr lang="en-US" sz="1000" dirty="0" smtClean="0"/>
              <a:t>    5.0000 -131.6461  130.6461</a:t>
            </a:r>
          </a:p>
          <a:p>
            <a:r>
              <a:rPr lang="en-US" sz="1000" dirty="0" smtClean="0"/>
              <a:t>   10.0000  -33.1634   32.1634</a:t>
            </a:r>
          </a:p>
          <a:p>
            <a:r>
              <a:rPr lang="en-US" sz="1000" dirty="0" smtClean="0"/>
              <a:t>   15.0000  -14.9282   13.9282</a:t>
            </a:r>
          </a:p>
          <a:p>
            <a:r>
              <a:rPr lang="en-US" sz="1000" dirty="0" smtClean="0"/>
              <a:t>   20.0000   -8.5486    7.5486</a:t>
            </a:r>
          </a:p>
          <a:p>
            <a:r>
              <a:rPr lang="en-US" sz="1000" dirty="0" smtClean="0"/>
              <a:t>   25.0000   -5.5989    4.5989</a:t>
            </a:r>
          </a:p>
          <a:p>
            <a:r>
              <a:rPr lang="en-US" sz="1000" dirty="0" smtClean="0"/>
              <a:t>   30.0000   -4.0000    3.0000</a:t>
            </a:r>
          </a:p>
          <a:p>
            <a:r>
              <a:rPr lang="en-US" sz="1000" dirty="0" smtClean="0"/>
              <a:t>   35.0000   -3.0396    2.0396</a:t>
            </a:r>
          </a:p>
          <a:p>
            <a:r>
              <a:rPr lang="en-US" sz="1000" dirty="0" smtClean="0"/>
              <a:t>   40.0000   -2.4203    1.4203</a:t>
            </a:r>
          </a:p>
          <a:p>
            <a:r>
              <a:rPr lang="en-US" sz="1000" dirty="0" smtClean="0"/>
              <a:t>   45.0000   -2.0000    1.0000</a:t>
            </a:r>
          </a:p>
          <a:p>
            <a:r>
              <a:rPr lang="en-US" sz="1000" dirty="0" smtClean="0"/>
              <a:t>   50.0000   -1.7041    1.4203</a:t>
            </a:r>
          </a:p>
          <a:p>
            <a:r>
              <a:rPr lang="en-US" sz="1000" dirty="0" smtClean="0"/>
              <a:t>   55.0000   -1.4903    2.0396</a:t>
            </a:r>
          </a:p>
          <a:p>
            <a:r>
              <a:rPr lang="en-US" sz="1000" dirty="0" smtClean="0"/>
              <a:t>   60.0000   -1.3333    3.0000</a:t>
            </a:r>
          </a:p>
          <a:p>
            <a:r>
              <a:rPr lang="en-US" sz="1000" dirty="0" smtClean="0"/>
              <a:t>   65.0000   -1.2174    4.5989</a:t>
            </a:r>
          </a:p>
          <a:p>
            <a:r>
              <a:rPr lang="en-US" sz="1000" dirty="0" smtClean="0"/>
              <a:t>   70.0000   -1.1325    7.5486</a:t>
            </a:r>
          </a:p>
          <a:p>
            <a:r>
              <a:rPr lang="en-US" sz="1000" dirty="0" smtClean="0"/>
              <a:t>   75.0000   -1.0718   13.9282</a:t>
            </a:r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dirty="0" smtClean="0"/>
              <a:t>B.</a:t>
            </a:r>
          </a:p>
          <a:p>
            <a:r>
              <a:rPr lang="en-US" sz="1000" dirty="0" smtClean="0"/>
              <a:t>&gt;&gt; EAB_HW04_P02</a:t>
            </a:r>
          </a:p>
          <a:p>
            <a:r>
              <a:rPr lang="en-US" sz="1000" dirty="0" smtClean="0"/>
              <a:t>Force (assume 1), F = 1</a:t>
            </a:r>
          </a:p>
          <a:p>
            <a:r>
              <a:rPr lang="en-US" sz="1000" dirty="0" smtClean="0"/>
              <a:t>k (assume 1), k = 1</a:t>
            </a:r>
          </a:p>
          <a:p>
            <a:r>
              <a:rPr lang="en-US" sz="1000" dirty="0" smtClean="0"/>
              <a:t>Lower bound of theta = 1e-7</a:t>
            </a:r>
          </a:p>
          <a:p>
            <a:r>
              <a:rPr lang="en-US" sz="1000" dirty="0" smtClean="0"/>
              <a:t>Upper bound of theta = 1e-6</a:t>
            </a:r>
          </a:p>
          <a:p>
            <a:r>
              <a:rPr lang="en-US" sz="1000" dirty="0" smtClean="0"/>
              <a:t>Step increment of theta = 1e-7</a:t>
            </a:r>
          </a:p>
          <a:p>
            <a:r>
              <a:rPr lang="en-US" sz="1000" dirty="0" smtClean="0"/>
              <a:t>Attempted to access sol(2e-08,1); index must be a positive integer or logical.</a:t>
            </a:r>
          </a:p>
          <a:p>
            <a:endParaRPr lang="en-US" sz="1000" dirty="0" smtClean="0"/>
          </a:p>
          <a:p>
            <a:r>
              <a:rPr lang="en-US" sz="1000" dirty="0" smtClean="0"/>
              <a:t>Error in EAB_HW04_P02 (line 15)</a:t>
            </a:r>
          </a:p>
          <a:p>
            <a:r>
              <a:rPr lang="en-US" sz="1000" dirty="0" smtClean="0"/>
              <a:t>        sol(</a:t>
            </a:r>
            <a:r>
              <a:rPr lang="en-US" sz="1000" dirty="0" err="1" smtClean="0"/>
              <a:t>i</a:t>
            </a:r>
            <a:r>
              <a:rPr lang="en-US" sz="1000" dirty="0" smtClean="0"/>
              <a:t>/5,1) = </a:t>
            </a:r>
            <a:r>
              <a:rPr lang="en-US" sz="1000" dirty="0" err="1" smtClean="0"/>
              <a:t>i</a:t>
            </a:r>
            <a:r>
              <a:rPr lang="en-US" sz="1000" dirty="0" smtClean="0"/>
              <a:t>;</a:t>
            </a:r>
          </a:p>
          <a:p>
            <a:endParaRPr lang="en-US" sz="1000" dirty="0" smtClean="0"/>
          </a:p>
          <a:p>
            <a:endParaRPr lang="en-US" sz="1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85" y="0"/>
            <a:ext cx="5149516" cy="3862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6147" y="4054642"/>
            <a:ext cx="4515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errors here because the step size for theta is too small. However, we can imagine that at such a small theta displacement, the y displacement would actually be very small. However, the condition of the matrix at very small theta is going to be large, telling us that the calculations </a:t>
            </a:r>
            <a:r>
              <a:rPr lang="en-US" dirty="0" err="1" smtClean="0"/>
              <a:t>Matlab</a:t>
            </a:r>
            <a:r>
              <a:rPr lang="en-US" dirty="0" smtClean="0"/>
              <a:t> carries out for this solution would be wrong anyway.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776</Words>
  <Application>Microsoft Office PowerPoint</Application>
  <PresentationFormat>Widescreen</PresentationFormat>
  <Paragraphs>143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evan</cp:lastModifiedBy>
  <cp:revision>2</cp:revision>
  <dcterms:created xsi:type="dcterms:W3CDTF">2014-02-13T01:00:14Z</dcterms:created>
  <dcterms:modified xsi:type="dcterms:W3CDTF">2014-02-13T01:07:25Z</dcterms:modified>
</cp:coreProperties>
</file>