
<file path=[Content_Types].xml><?xml version="1.0" encoding="utf-8"?>
<Types xmlns="http://schemas.openxmlformats.org/package/2006/content-types">
  <Default Extension="png" ContentType="image/png"/>
  <Default Extension="2" ContentType="image/png"/>
  <Default Extension="jpeg" ContentType="image/jpeg"/>
  <Default Extension="rels" ContentType="application/vnd.openxmlformats-package.relationships+xml"/>
  <Default Extension="xml" ContentType="application/xml"/>
  <Default Extension="1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5413-2663-4721-9960-7A0212B54A59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BAEC-27C1-47F7-B3E2-B6CCEF72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9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5413-2663-4721-9960-7A0212B54A59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BAEC-27C1-47F7-B3E2-B6CCEF72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6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5413-2663-4721-9960-7A0212B54A59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BAEC-27C1-47F7-B3E2-B6CCEF72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2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5413-2663-4721-9960-7A0212B54A59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BAEC-27C1-47F7-B3E2-B6CCEF72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5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5413-2663-4721-9960-7A0212B54A59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BAEC-27C1-47F7-B3E2-B6CCEF72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2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5413-2663-4721-9960-7A0212B54A59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BAEC-27C1-47F7-B3E2-B6CCEF72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9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5413-2663-4721-9960-7A0212B54A59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BAEC-27C1-47F7-B3E2-B6CCEF72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5413-2663-4721-9960-7A0212B54A59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BAEC-27C1-47F7-B3E2-B6CCEF72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5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5413-2663-4721-9960-7A0212B54A59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BAEC-27C1-47F7-B3E2-B6CCEF72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1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5413-2663-4721-9960-7A0212B54A59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BAEC-27C1-47F7-B3E2-B6CCEF72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1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5413-2663-4721-9960-7A0212B54A59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BAEC-27C1-47F7-B3E2-B6CCEF72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6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D5413-2663-4721-9960-7A0212B54A59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6BAEC-27C1-47F7-B3E2-B6CCEF72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2"/><Relationship Id="rId2" Type="http://schemas.openxmlformats.org/officeDocument/2006/relationships/image" Target="../media/image1.1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8238" y="1"/>
            <a:ext cx="603009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Evan Baker</a:t>
            </a:r>
          </a:p>
          <a:p>
            <a:r>
              <a:rPr lang="en-US" dirty="0" smtClean="0"/>
              <a:t>EAB_HW06</a:t>
            </a:r>
          </a:p>
          <a:p>
            <a:r>
              <a:rPr lang="en-US" dirty="0" smtClean="0"/>
              <a:t>26 February 2014</a:t>
            </a:r>
          </a:p>
          <a:p>
            <a:r>
              <a:rPr lang="en-US" dirty="0" smtClean="0"/>
              <a:t>P01 Function code: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Evan Baker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EAB_HW06_P01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26 February 2014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figure(1)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set that we're working in window 1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 x, y ] =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meshgrid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(-2:0.1:2,-2:0.1:2);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build our mesh size</a:t>
            </a:r>
          </a:p>
          <a:p>
            <a:r>
              <a:rPr lang="pt-BR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 = sqrt(x.^2 + y.^2); 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z =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(-r)*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(4*x)*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(4*y);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build our height map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shading </a:t>
            </a:r>
            <a:r>
              <a:rPr lang="en-US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flat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set shading flat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surf(x, y, z)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draw the surface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figure(2)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move to window 2 while keeping window 1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 x, y ] =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meshgrid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(0:0.05:2,0:0.05:2);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new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meshgrid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from 0 to 2, same size</a:t>
            </a:r>
          </a:p>
          <a:p>
            <a:r>
              <a:rPr lang="pt-BR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 = sqrt(x.^2 + y.^2); 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z =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(-r)*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(4*x)*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(4*y);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build our new height map</a:t>
            </a:r>
          </a:p>
          <a:p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colormap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(spring)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set to ugly colors</a:t>
            </a:r>
          </a:p>
          <a:p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contourf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(x, y, z)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draw the contour plot</a:t>
            </a:r>
          </a:p>
          <a:p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colorbar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draw the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colorbar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for scale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09751"/>
            <a:ext cx="463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scrip will create a surface plot and contour of the surface plot with a </a:t>
            </a:r>
            <a:r>
              <a:rPr lang="en-US" dirty="0" err="1" smtClean="0"/>
              <a:t>colorbar</a:t>
            </a:r>
            <a:r>
              <a:rPr lang="en-US" dirty="0"/>
              <a:t> </a:t>
            </a:r>
            <a:r>
              <a:rPr lang="en-US" dirty="0" smtClean="0"/>
              <a:t>for the positive x and y range.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713" y="1"/>
            <a:ext cx="4544894" cy="34086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668" y="3232916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8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0"/>
            <a:ext cx="867444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HW06_P02</a:t>
            </a:r>
          </a:p>
          <a:p>
            <a:r>
              <a:rPr lang="en-US" dirty="0" smtClean="0"/>
              <a:t>Function Code:</a:t>
            </a:r>
          </a:p>
          <a:p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Evan Baker</a:t>
            </a:r>
          </a:p>
          <a:p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EAB_HW06_P02</a:t>
            </a:r>
          </a:p>
          <a:p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26 February 2014</a:t>
            </a:r>
          </a:p>
          <a:p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EAB_HW06_P02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 = 1; </a:t>
            </a:r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velocity vector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 = 10; </a:t>
            </a:r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side length of the box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fps = 1; </a:t>
            </a:r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frame rate resolution of simulation - higher = smoother particle motion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time = 20; </a:t>
            </a:r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run for 20 seconds normally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safe = s - 1;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 = [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randi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(safe), 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randi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(safe), 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randi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(safe)]; </a:t>
            </a:r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define pseudorandom initial position vector</a:t>
            </a:r>
          </a:p>
          <a:p>
            <a:r>
              <a:rPr lang="it-IT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 = [randi(v), randi(v), randi(v)]; </a:t>
            </a:r>
            <a:r>
              <a:rPr lang="it-IT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define velocity vector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xs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ys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zs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 = sphere; </a:t>
            </a:r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build sphere mesh, default radius is 1</a:t>
            </a:r>
          </a:p>
          <a:p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count = 0;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 = 1;</a:t>
            </a:r>
          </a:p>
          <a:p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for frames = 1:(fps*time) % generate (seconds)*(frames per second) frames</a:t>
            </a:r>
          </a:p>
          <a:p>
            <a:r>
              <a:rPr lang="en-US" sz="8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count &lt;= 10 </a:t>
            </a:r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this while loops for a bunch of bounces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clf</a:t>
            </a:r>
            <a:endParaRPr lang="en-US" sz="800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drawBox</a:t>
            </a:r>
            <a:endParaRPr lang="en-US" sz="800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[v, count] = collision(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p,v,count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p = v/(fps) + p; 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at every time, the new position is the previous position + velocity * time(1), so p + 1 * v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surf(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xs+p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(1), 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ys+p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(2), 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zs+p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(3))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M(j) = 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getframe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gcf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j = j + 1;</a:t>
            </a:r>
          </a:p>
          <a:p>
            <a:r>
              <a:rPr lang="en-US" sz="8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movie2avi(M, 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'bounce.avi'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'compression'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'none'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8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[v, count] = collision(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p,v,count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8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1:3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8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p(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&lt;= -safe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v(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= abs(v(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count = count + 1;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8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elseif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p(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&gt;= safe </a:t>
            </a:r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check the edges for collision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v(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= -abs(v(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 </a:t>
            </a:r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if a collision state is present, bounce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count = count + 1; 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8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8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8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en-US" sz="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944" y="0"/>
            <a:ext cx="5333333" cy="40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09968" y="4176584"/>
            <a:ext cx="64643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function models an ideal gas molecule bouncing around in a 3D 10x10x10 cube and animates the movement through several bounces. The initial velocity vector and position is </a:t>
            </a:r>
            <a:r>
              <a:rPr lang="en-US" dirty="0" err="1" smtClean="0"/>
              <a:t>psuedorandomized</a:t>
            </a:r>
            <a:r>
              <a:rPr lang="en-US" dirty="0" smtClean="0"/>
              <a:t> at runtime. Above is a plot of the final frame of the animation.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6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Microsoft Office PowerPoint</Application>
  <PresentationFormat>Widescreen</PresentationFormat>
  <Paragraphs>68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Baker, Evan</dc:creator>
  <cp:lastModifiedBy>Baker, Evan</cp:lastModifiedBy>
  <cp:revision>1</cp:revision>
  <dcterms:created xsi:type="dcterms:W3CDTF">2014-02-26T20:27:15Z</dcterms:created>
  <dcterms:modified xsi:type="dcterms:W3CDTF">2014-02-26T20:27:26Z</dcterms:modified>
</cp:coreProperties>
</file>