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6D1B-4E82-47AC-A7CA-44B9464B041B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006E-F1C4-42A0-92B8-B33F6F38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8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6D1B-4E82-47AC-A7CA-44B9464B041B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006E-F1C4-42A0-92B8-B33F6F38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2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6D1B-4E82-47AC-A7CA-44B9464B041B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006E-F1C4-42A0-92B8-B33F6F38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5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6D1B-4E82-47AC-A7CA-44B9464B041B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006E-F1C4-42A0-92B8-B33F6F38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0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6D1B-4E82-47AC-A7CA-44B9464B041B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006E-F1C4-42A0-92B8-B33F6F38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2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6D1B-4E82-47AC-A7CA-44B9464B041B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006E-F1C4-42A0-92B8-B33F6F38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3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6D1B-4E82-47AC-A7CA-44B9464B041B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006E-F1C4-42A0-92B8-B33F6F38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9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6D1B-4E82-47AC-A7CA-44B9464B041B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006E-F1C4-42A0-92B8-B33F6F38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1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6D1B-4E82-47AC-A7CA-44B9464B041B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006E-F1C4-42A0-92B8-B33F6F38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2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6D1B-4E82-47AC-A7CA-44B9464B041B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006E-F1C4-42A0-92B8-B33F6F38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6D1B-4E82-47AC-A7CA-44B9464B041B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006E-F1C4-42A0-92B8-B33F6F38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1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F6D1B-4E82-47AC-A7CA-44B9464B041B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4006E-F1C4-42A0-92B8-B33F6F38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4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025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Evan Baker</a:t>
            </a:r>
          </a:p>
          <a:p>
            <a:r>
              <a:rPr lang="en-US" dirty="0" smtClean="0"/>
              <a:t>EAB_HW07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6331"/>
            <a:ext cx="615366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Code:</a:t>
            </a:r>
            <a:r>
              <a:rPr lang="en-US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endParaRPr lang="en-US" sz="1200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close 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myDir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uigetdir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get user defined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dir</a:t>
            </a:r>
            <a:endParaRPr lang="en-US" sz="10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cd(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myDir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move there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files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dir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'*.</a:t>
            </a:r>
            <a:r>
              <a:rPr lang="en-US" sz="10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dat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process all .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dat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files in the directory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figure(1);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'd (in)'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'F (</a:t>
            </a:r>
            <a:r>
              <a:rPr lang="en-US" sz="10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oz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)'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);hold 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make our empty figure for later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slope = 1:length(files);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preallocate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the slope array to save memory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1:length(files)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looping through all the files in the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dir</a:t>
            </a:r>
            <a:endParaRPr lang="en-US" sz="10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xy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load(files(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).name);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pull the column data out of the file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x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xy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(:,1);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extract the x values from the column data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y 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xy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(:,2);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extract the y values from the column data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slope(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= x\y;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get the slope of the best fit line through the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x,y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data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plot(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x,x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.*slope(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plot the best fit line for data set </a:t>
            </a:r>
            <a:r>
              <a:rPr lang="en-US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i</a:t>
            </a:r>
            <a:endParaRPr lang="en-US" sz="10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text(1,5.5,sprintf(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'Average Slope = %.3f'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,mean(slope))); </a:t>
            </a:r>
          </a:p>
          <a:p>
            <a:r>
              <a:rPr lang="en-US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	% put the average best fit slope on the plot</a:t>
            </a:r>
          </a:p>
          <a:p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save(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'slopes.txt'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'slope'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'-</a:t>
            </a:r>
            <a:r>
              <a:rPr lang="en-US" sz="10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ascii</a:t>
            </a:r>
            <a:r>
              <a:rPr lang="en-US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-3031" y="4462760"/>
            <a:ext cx="5947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function will process a directory full of .</a:t>
            </a:r>
            <a:r>
              <a:rPr lang="en-US" dirty="0" err="1" smtClean="0"/>
              <a:t>dat</a:t>
            </a:r>
            <a:r>
              <a:rPr lang="en-US" dirty="0" smtClean="0"/>
              <a:t> files, find a best fit line for each set of data in each of the files, plot all the best fit lines, print the average slope, and save all the slopes in to a text file called slopes.txt.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963" y="800829"/>
            <a:ext cx="6087038" cy="45702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3666" y="453427"/>
            <a:ext cx="376261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Output: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slopes.txt:</a:t>
            </a:r>
          </a:p>
          <a:p>
            <a:r>
              <a:rPr lang="en-US" dirty="0" smtClean="0"/>
              <a:t>0.7631    0.8575    0.7402    0.7383    0.6549    0.7437    0.5927    0.8366    0.5970    0.6782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3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Baker, Evan</dc:creator>
  <cp:lastModifiedBy>Baker, Evan</cp:lastModifiedBy>
  <cp:revision>1</cp:revision>
  <dcterms:created xsi:type="dcterms:W3CDTF">2014-03-03T21:02:25Z</dcterms:created>
  <dcterms:modified xsi:type="dcterms:W3CDTF">2014-03-03T21:02:47Z</dcterms:modified>
</cp:coreProperties>
</file>