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6297-B756-40E5-8C82-3CA5C5307232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14E7-9C43-4B43-B5E7-7783594E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1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6297-B756-40E5-8C82-3CA5C5307232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14E7-9C43-4B43-B5E7-7783594E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9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6297-B756-40E5-8C82-3CA5C5307232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14E7-9C43-4B43-B5E7-7783594E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7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6297-B756-40E5-8C82-3CA5C5307232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14E7-9C43-4B43-B5E7-7783594E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1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6297-B756-40E5-8C82-3CA5C5307232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14E7-9C43-4B43-B5E7-7783594E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0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6297-B756-40E5-8C82-3CA5C5307232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14E7-9C43-4B43-B5E7-7783594E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3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6297-B756-40E5-8C82-3CA5C5307232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14E7-9C43-4B43-B5E7-7783594E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8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6297-B756-40E5-8C82-3CA5C5307232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14E7-9C43-4B43-B5E7-7783594E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6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6297-B756-40E5-8C82-3CA5C5307232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14E7-9C43-4B43-B5E7-7783594E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6297-B756-40E5-8C82-3CA5C5307232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14E7-9C43-4B43-B5E7-7783594E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3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6297-B756-40E5-8C82-3CA5C5307232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14E7-9C43-4B43-B5E7-7783594E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7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56297-B756-40E5-8C82-3CA5C5307232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814E7-9C43-4B43-B5E7-7783594E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7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56054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Evan Baker</a:t>
            </a:r>
          </a:p>
          <a:p>
            <a:r>
              <a:rPr lang="en-US" dirty="0" smtClean="0"/>
              <a:t>EAB_HW08</a:t>
            </a:r>
          </a:p>
          <a:p>
            <a:r>
              <a:rPr lang="en-US" dirty="0" smtClean="0"/>
              <a:t>26 March 2014</a:t>
            </a:r>
          </a:p>
          <a:p>
            <a:r>
              <a:rPr lang="en-US" dirty="0" smtClean="0"/>
              <a:t>Function Code:</a:t>
            </a:r>
          </a:p>
          <a:p>
            <a:r>
              <a:rPr lang="pt-BR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= [ 0 1 1 1 ; 1 0 1 0 ; 1 1 0 0 ; 0 1 1 0 ];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eVects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eVals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eig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(A);</a:t>
            </a: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eVects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eVals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000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Parsing to find the same sign, real vector.</a:t>
            </a: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sizeVect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size(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eVects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col = 1:sizeVect(2)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element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eVects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(1,col);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coluniform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true;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row = 1:sizeVect(1)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element*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eVects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row,col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&lt; 0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coluniform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false;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coluniform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== true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realvect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eVects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(:,col);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sz="1000" b="0" i="0" u="none" strike="noStrike" baseline="0" dirty="0" smtClean="0">
              <a:latin typeface="Courier New" panose="02070309020205020404" pitchFamily="49" charset="0"/>
            </a:endParaRPr>
          </a:p>
          <a:p>
            <a:r>
              <a:rPr lang="en-US" sz="1000" dirty="0" err="1" smtClean="0">
                <a:latin typeface="Courier New" panose="02070309020205020404" pitchFamily="49" charset="0"/>
              </a:rPr>
              <a:t>disp</a:t>
            </a:r>
            <a:r>
              <a:rPr lang="en-US" sz="1000" dirty="0" smtClean="0"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latin typeface="Courier New" panose="02070309020205020404" pitchFamily="49" charset="0"/>
              </a:rPr>
              <a:t>eVect</a:t>
            </a:r>
            <a:r>
              <a:rPr lang="en-US" sz="1000" dirty="0" smtClean="0">
                <a:latin typeface="Courier New" panose="02070309020205020404" pitchFamily="49" charset="0"/>
              </a:rPr>
              <a:t>)</a:t>
            </a:r>
            <a:endParaRPr lang="en-US" sz="1000" b="0" i="0" u="none" strike="noStrike" baseline="0" dirty="0" smtClean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604951"/>
            <a:ext cx="603833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% This script will perform website ranking metrics with a simplified link</a:t>
            </a:r>
          </a:p>
          <a:p>
            <a:r>
              <a:rPr lang="en-US" sz="1400" dirty="0" smtClean="0"/>
              <a:t>% model.</a:t>
            </a:r>
          </a:p>
          <a:p>
            <a:r>
              <a:rPr lang="en-US" sz="1400" dirty="0" smtClean="0"/>
              <a:t>% Each line represents a website, and each column the links in from the</a:t>
            </a:r>
          </a:p>
          <a:p>
            <a:r>
              <a:rPr lang="en-US" sz="1400" dirty="0" smtClean="0"/>
              <a:t>% other websites.</a:t>
            </a:r>
          </a:p>
          <a:p>
            <a:r>
              <a:rPr lang="en-US" sz="1400" dirty="0" smtClean="0"/>
              <a:t>% [ 0 1 1 1 ; 1 0 1 0 ; 1 1 0 0 ; 0 1 1 0 ], for example.</a:t>
            </a:r>
          </a:p>
          <a:p>
            <a:r>
              <a:rPr lang="en-US" sz="1400" dirty="0" smtClean="0"/>
              <a:t>% Line one shows that Site #1 has links in from Sites #2,3, and 4.</a:t>
            </a:r>
          </a:p>
          <a:p>
            <a:r>
              <a:rPr lang="en-US" sz="1400" dirty="0" smtClean="0"/>
              <a:t>% Then we rank by the real, same sign eigenvector.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313405" y="0"/>
            <a:ext cx="68785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100" dirty="0" smtClean="0"/>
              <a:t>&gt;&gt; EAB_HW08</a:t>
            </a:r>
          </a:p>
          <a:p>
            <a:r>
              <a:rPr lang="nn-NO" sz="1100" dirty="0" smtClean="0"/>
              <a:t>eVects = </a:t>
            </a:r>
          </a:p>
          <a:p>
            <a:r>
              <a:rPr lang="nn-NO" sz="1100" dirty="0" smtClean="0"/>
              <a:t>  -0.6060 + 0.0000i  -0.1914 + 0.5371i  -0.1914 - 0.5371i  -0.0000 + 0.0000i</a:t>
            </a:r>
          </a:p>
          <a:p>
            <a:r>
              <a:rPr lang="nn-NO" sz="1100" dirty="0" smtClean="0"/>
              <a:t>  -0.4774 + 0.0000i   0.2172 - 0.2367i   0.2172 + 0.2367i  -0.7071 + 0.0000i</a:t>
            </a:r>
          </a:p>
          <a:p>
            <a:r>
              <a:rPr lang="nn-NO" sz="1100" dirty="0" smtClean="0"/>
              <a:t>  -0.4774 + 0.0000i   0.2172 - 0.2367i   0.2172 + 0.2367i   0.7071 + 0.0000i</a:t>
            </a:r>
          </a:p>
          <a:p>
            <a:r>
              <a:rPr lang="nn-NO" sz="1100" dirty="0" smtClean="0"/>
              <a:t>  -0.4207 + 0.0000i  -0.6844 + 0.0000i  -0.6844 + 0.0000i  -0.0000 + 0.0000i</a:t>
            </a:r>
          </a:p>
          <a:p>
            <a:r>
              <a:rPr lang="nn-NO" sz="1100" dirty="0" smtClean="0"/>
              <a:t>eVals = </a:t>
            </a:r>
          </a:p>
          <a:p>
            <a:r>
              <a:rPr lang="nn-NO" sz="1100" dirty="0" smtClean="0"/>
              <a:t>   2.2695 + 0.0000i   0.0000 + 0.0000i   0.0000 + 0.0000i   0.0000 + 0.0000i</a:t>
            </a:r>
          </a:p>
          <a:p>
            <a:r>
              <a:rPr lang="nn-NO" sz="1100" dirty="0" smtClean="0"/>
              <a:t>   0.0000 + 0.0000i  -0.6348 + 0.6916i   0.0000 + 0.0000i   0.0000 + 0.0000i</a:t>
            </a:r>
          </a:p>
          <a:p>
            <a:r>
              <a:rPr lang="nn-NO" sz="1100" dirty="0" smtClean="0"/>
              <a:t>   0.0000 + 0.0000i   0.0000 + 0.0000i  -0.6348 - 0.6916i   0.0000 + 0.0000i</a:t>
            </a:r>
          </a:p>
          <a:p>
            <a:r>
              <a:rPr lang="nn-NO" sz="1100" dirty="0" smtClean="0"/>
              <a:t>   0.0000 + 0.0000i   0.0000 + 0.0000i   0.0000 + 0.0000i  -1.0000 + 0.0000i</a:t>
            </a:r>
          </a:p>
          <a:p>
            <a:endParaRPr lang="nn-NO" sz="1100" dirty="0" smtClean="0"/>
          </a:p>
          <a:p>
            <a:r>
              <a:rPr lang="nn-NO" sz="1100" dirty="0" smtClean="0"/>
              <a:t>realvect =</a:t>
            </a:r>
          </a:p>
          <a:p>
            <a:endParaRPr lang="nn-NO" sz="1100" dirty="0" smtClean="0"/>
          </a:p>
          <a:p>
            <a:r>
              <a:rPr lang="nn-NO" sz="1100" dirty="0" smtClean="0"/>
              <a:t>   -0.6060</a:t>
            </a:r>
          </a:p>
          <a:p>
            <a:r>
              <a:rPr lang="nn-NO" sz="1100" dirty="0" smtClean="0"/>
              <a:t>   -0.4774</a:t>
            </a:r>
          </a:p>
          <a:p>
            <a:r>
              <a:rPr lang="nn-NO" sz="1100" dirty="0" smtClean="0"/>
              <a:t>   -0.4774</a:t>
            </a:r>
          </a:p>
          <a:p>
            <a:r>
              <a:rPr lang="nn-NO" sz="1100" dirty="0" smtClean="0"/>
              <a:t>   -0.4207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0541" y="3435178"/>
            <a:ext cx="5898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Website Ranks:</a:t>
            </a:r>
          </a:p>
          <a:p>
            <a:r>
              <a:rPr lang="en-US" dirty="0"/>
              <a:t>-</a:t>
            </a:r>
            <a:r>
              <a:rPr lang="en-US" dirty="0" smtClean="0"/>
              <a:t>0.6060	Larry</a:t>
            </a:r>
          </a:p>
          <a:p>
            <a:r>
              <a:rPr lang="en-US" dirty="0" smtClean="0"/>
              <a:t>-0.4774	Bill</a:t>
            </a:r>
          </a:p>
          <a:p>
            <a:r>
              <a:rPr lang="en-US" dirty="0" smtClean="0"/>
              <a:t>-0.4774	Steve</a:t>
            </a:r>
          </a:p>
          <a:p>
            <a:r>
              <a:rPr lang="en-US" dirty="0" smtClean="0"/>
              <a:t>-0.4207	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Baker, Evan</dc:creator>
  <cp:lastModifiedBy>Baker, Evan</cp:lastModifiedBy>
  <cp:revision>1</cp:revision>
  <dcterms:created xsi:type="dcterms:W3CDTF">2014-03-26T15:54:21Z</dcterms:created>
  <dcterms:modified xsi:type="dcterms:W3CDTF">2014-03-26T15:54:31Z</dcterms:modified>
</cp:coreProperties>
</file>