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1CE2-B941-4ACD-A247-D0FB3CC34C4E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21AB-50ED-485F-B245-DD91BB27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1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1CE2-B941-4ACD-A247-D0FB3CC34C4E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21AB-50ED-485F-B245-DD91BB27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7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1CE2-B941-4ACD-A247-D0FB3CC34C4E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21AB-50ED-485F-B245-DD91BB27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5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1CE2-B941-4ACD-A247-D0FB3CC34C4E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21AB-50ED-485F-B245-DD91BB27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9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1CE2-B941-4ACD-A247-D0FB3CC34C4E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21AB-50ED-485F-B245-DD91BB27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4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1CE2-B941-4ACD-A247-D0FB3CC34C4E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21AB-50ED-485F-B245-DD91BB27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3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1CE2-B941-4ACD-A247-D0FB3CC34C4E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21AB-50ED-485F-B245-DD91BB27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2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1CE2-B941-4ACD-A247-D0FB3CC34C4E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21AB-50ED-485F-B245-DD91BB27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9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1CE2-B941-4ACD-A247-D0FB3CC34C4E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21AB-50ED-485F-B245-DD91BB27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1CE2-B941-4ACD-A247-D0FB3CC34C4E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21AB-50ED-485F-B245-DD91BB27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1CE2-B941-4ACD-A247-D0FB3CC34C4E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21AB-50ED-485F-B245-DD91BB27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41CE2-B941-4ACD-A247-D0FB3CC34C4E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721AB-50ED-485F-B245-DD91BB27C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2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19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Evan Baker</a:t>
            </a:r>
          </a:p>
          <a:p>
            <a:r>
              <a:rPr lang="en-US" dirty="0" smtClean="0"/>
              <a:t>EAB_HW09</a:t>
            </a:r>
          </a:p>
          <a:p>
            <a:r>
              <a:rPr lang="en-US" dirty="0" smtClean="0"/>
              <a:t>4 March 2014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041023"/>
            <a:ext cx="393768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Code:</a:t>
            </a:r>
          </a:p>
          <a:p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PART A</a:t>
            </a:r>
          </a:p>
          <a:p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Midpoint method with 8 and 16 intervals</a:t>
            </a:r>
          </a:p>
          <a:p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'PART A Midpoint Method:\n'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= -2100;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= 2100;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 = b-a;</a:t>
            </a:r>
          </a:p>
          <a:p>
            <a:r>
              <a:rPr lang="en-US" sz="8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1:2;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n = 8*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x = 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linspace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a,b,n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*2+1);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xmid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x(2:2:end);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I = (h/n)*sum(L(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xmid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'Midpoint Method with %</a:t>
            </a:r>
            <a:r>
              <a:rPr lang="en-US" sz="8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i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 intervals\n'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,8*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'Cable length L = %.3f </a:t>
            </a:r>
            <a:r>
              <a:rPr lang="en-US" sz="8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ft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\</a:t>
            </a:r>
            <a:r>
              <a:rPr lang="en-US" sz="8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n'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,I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8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8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PART B</a:t>
            </a:r>
          </a:p>
          <a:p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Gaussian Quadrature with 3 points</a:t>
            </a:r>
          </a:p>
          <a:p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'\</a:t>
            </a:r>
            <a:r>
              <a:rPr lang="en-US" sz="8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nPART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 B\n'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fr-FR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 = @ (t) (L(((b-a)*</a:t>
            </a:r>
            <a:r>
              <a:rPr lang="fr-FR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t+a+b</a:t>
            </a:r>
            <a:r>
              <a:rPr lang="fr-FR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)/2))*((b-a)/2) ;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 = [.5555556, .8888889, .5555556];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 = [-.77459667, 0, .77459667];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 = sum(C.*F(t));</a:t>
            </a:r>
          </a:p>
          <a:p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'3 </a:t>
            </a:r>
            <a:r>
              <a:rPr lang="en-US" sz="8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pt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 Gaussian Quadrature\n'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'Cable length L = %.3f </a:t>
            </a:r>
            <a:r>
              <a:rPr lang="en-US" sz="8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ft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 \</a:t>
            </a:r>
            <a:r>
              <a:rPr lang="en-US" sz="8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n'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,I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PART C</a:t>
            </a:r>
          </a:p>
          <a:p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MATLAB Integration Method</a:t>
            </a:r>
          </a:p>
          <a:p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'\</a:t>
            </a:r>
            <a:r>
              <a:rPr lang="en-US" sz="8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nPART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 C\n'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 = integral(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L,a,b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'MATLAB Integral Method\n'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'Cable length L = %.3f </a:t>
            </a:r>
            <a:r>
              <a:rPr lang="en-US" sz="8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ft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 \</a:t>
            </a:r>
            <a:r>
              <a:rPr lang="en-US" sz="8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n'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,I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PART D</a:t>
            </a:r>
          </a:p>
          <a:p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MATLAB </a:t>
            </a:r>
            <a:r>
              <a:rPr lang="en-US" sz="8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Trapz</a:t>
            </a:r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US" sz="8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Mathod</a:t>
            </a:r>
            <a:endParaRPr lang="en-US" sz="8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'\</a:t>
            </a:r>
            <a:r>
              <a:rPr lang="en-US" sz="8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nPART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 D\n'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 = 100;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= 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linspace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(a,b,n+1); </a:t>
            </a:r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build the x array</a:t>
            </a:r>
          </a:p>
          <a:p>
            <a:r>
              <a:rPr lang="es-E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= L(x); </a:t>
            </a:r>
            <a:r>
              <a:rPr lang="es-E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ES" sz="8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calculate</a:t>
            </a:r>
            <a:r>
              <a:rPr lang="es-E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s-ES" sz="8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the</a:t>
            </a:r>
            <a:r>
              <a:rPr lang="es-E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y </a:t>
            </a:r>
            <a:r>
              <a:rPr lang="es-ES" sz="8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array</a:t>
            </a:r>
            <a:endParaRPr lang="es-ES" sz="8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 = 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trapz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get the approximate</a:t>
            </a:r>
          </a:p>
          <a:p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'MATLAB </a:t>
            </a:r>
            <a:r>
              <a:rPr lang="en-US" sz="8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Trapz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 Method\n'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'Cable length L = %.3f </a:t>
            </a:r>
            <a:r>
              <a:rPr lang="en-US" sz="8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ft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 \</a:t>
            </a:r>
            <a:r>
              <a:rPr lang="en-US" sz="8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n'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,I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800" b="0" i="0" u="none" strike="noStrike" baseline="0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6368" y="0"/>
            <a:ext cx="419305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Purpose:</a:t>
            </a:r>
          </a:p>
          <a:p>
            <a:pPr lvl="0"/>
            <a:r>
              <a:rPr lang="en-US" sz="8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This script will evaluate the length of the main suspension cables of the</a:t>
            </a:r>
          </a:p>
          <a:p>
            <a:pPr lvl="0"/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golden gate bridge by several integration methods.</a:t>
            </a:r>
          </a:p>
          <a:p>
            <a:pPr lvl="0"/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The cables hang according to the equation:</a:t>
            </a:r>
          </a:p>
          <a:p>
            <a:pPr lvl="0"/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f(x) = C * ( ( (e^(x/C) + e^(-x/C)) / 2 )-1) for x = -2100:2100 </a:t>
            </a:r>
            <a:r>
              <a:rPr lang="en-US" sz="800" dirty="0" err="1">
                <a:solidFill>
                  <a:srgbClr val="228B22"/>
                </a:solidFill>
                <a:latin typeface="Courier New" panose="02070309020205020404" pitchFamily="49" charset="0"/>
              </a:rPr>
              <a:t>ft</a:t>
            </a:r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where C = 4491</a:t>
            </a:r>
          </a:p>
          <a:p>
            <a:pPr lvl="0"/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The length of the cable can determined using the equation </a:t>
            </a:r>
          </a:p>
          <a:p>
            <a:pPr lvl="0"/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L = integral(a to b) </a:t>
            </a:r>
            <a:r>
              <a:rPr lang="en-US" sz="800" dirty="0" err="1">
                <a:solidFill>
                  <a:srgbClr val="228B22"/>
                </a:solidFill>
                <a:latin typeface="Courier New" panose="02070309020205020404" pitchFamily="49" charset="0"/>
              </a:rPr>
              <a:t>sqrt</a:t>
            </a:r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(1 + (f'(x))^2) dx</a:t>
            </a:r>
          </a:p>
          <a:p>
            <a:pPr lvl="0"/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where a to b = range(x)</a:t>
            </a:r>
          </a:p>
          <a:p>
            <a:pPr lvl="0"/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It turns out f(x) = (C/2)(2cosh(x/C)-2), a hyperbolic cosine function</a:t>
            </a:r>
          </a:p>
          <a:p>
            <a:pPr lvl="0"/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And that f'(x) = </a:t>
            </a:r>
            <a:r>
              <a:rPr lang="en-US" sz="800" dirty="0" err="1">
                <a:solidFill>
                  <a:srgbClr val="228B22"/>
                </a:solidFill>
                <a:latin typeface="Courier New" panose="02070309020205020404" pitchFamily="49" charset="0"/>
              </a:rPr>
              <a:t>sinh</a:t>
            </a:r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(x/C), a hyperbolic sine function</a:t>
            </a:r>
          </a:p>
          <a:p>
            <a:pPr lvl="0"/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This makes the math a bit easier since </a:t>
            </a:r>
            <a:r>
              <a:rPr lang="en-US" sz="800" dirty="0" err="1">
                <a:solidFill>
                  <a:srgbClr val="228B22"/>
                </a:solidFill>
                <a:latin typeface="Courier New" panose="02070309020205020404" pitchFamily="49" charset="0"/>
              </a:rPr>
              <a:t>matlab</a:t>
            </a:r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 supports </a:t>
            </a:r>
            <a:r>
              <a:rPr lang="en-US" sz="800" dirty="0" err="1">
                <a:solidFill>
                  <a:srgbClr val="228B22"/>
                </a:solidFill>
                <a:latin typeface="Courier New" panose="02070309020205020404" pitchFamily="49" charset="0"/>
              </a:rPr>
              <a:t>sinh</a:t>
            </a:r>
            <a:endParaRPr lang="en-US" sz="8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de-DE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So L = integral(sqrt(1+ (sinh(x/C))^2)dx) | -2100:2100</a:t>
            </a:r>
          </a:p>
          <a:p>
            <a:pPr lvl="0"/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L = @ (x)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(1 +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sinh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(x/4491).^2);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12908" y="0"/>
            <a:ext cx="467909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&gt;&gt;EAB_HW09.m</a:t>
            </a:r>
          </a:p>
          <a:p>
            <a:r>
              <a:rPr lang="en-US" dirty="0" smtClean="0"/>
              <a:t>PART A Midpoint Method:</a:t>
            </a:r>
          </a:p>
          <a:p>
            <a:r>
              <a:rPr lang="en-US" dirty="0" smtClean="0"/>
              <a:t>Midpoint Method with 8 intervals</a:t>
            </a:r>
          </a:p>
          <a:p>
            <a:r>
              <a:rPr lang="en-US" dirty="0" smtClean="0"/>
              <a:t>Cable length L = 4352.259 </a:t>
            </a:r>
            <a:r>
              <a:rPr lang="en-US" dirty="0" err="1" smtClean="0"/>
              <a:t>ft</a:t>
            </a:r>
            <a:endParaRPr lang="en-US" dirty="0" smtClean="0"/>
          </a:p>
          <a:p>
            <a:r>
              <a:rPr lang="en-US" dirty="0" smtClean="0"/>
              <a:t>Midpoint Method with 16 intervals</a:t>
            </a:r>
          </a:p>
          <a:p>
            <a:r>
              <a:rPr lang="en-US" dirty="0" smtClean="0"/>
              <a:t>Cable length L = 4354.118 </a:t>
            </a:r>
            <a:r>
              <a:rPr lang="en-US" dirty="0" err="1" smtClean="0"/>
              <a:t>ft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PART B</a:t>
            </a:r>
          </a:p>
          <a:p>
            <a:r>
              <a:rPr lang="en-US" dirty="0" smtClean="0"/>
              <a:t>3 </a:t>
            </a:r>
            <a:r>
              <a:rPr lang="en-US" dirty="0" err="1" smtClean="0"/>
              <a:t>pt</a:t>
            </a:r>
            <a:r>
              <a:rPr lang="en-US" dirty="0" smtClean="0"/>
              <a:t> Gaussian Quadrature</a:t>
            </a:r>
          </a:p>
          <a:p>
            <a:r>
              <a:rPr lang="en-US" dirty="0" smtClean="0"/>
              <a:t>Cable length L = 4354.737 </a:t>
            </a:r>
            <a:r>
              <a:rPr lang="en-US" dirty="0" err="1" smtClean="0"/>
              <a:t>ft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PART C</a:t>
            </a:r>
          </a:p>
          <a:p>
            <a:r>
              <a:rPr lang="en-US" dirty="0" smtClean="0"/>
              <a:t>MATLAB Integral Method</a:t>
            </a:r>
          </a:p>
          <a:p>
            <a:r>
              <a:rPr lang="en-US" dirty="0" smtClean="0"/>
              <a:t>Cable length L = 4354.738 </a:t>
            </a:r>
            <a:r>
              <a:rPr lang="en-US" dirty="0" err="1" smtClean="0"/>
              <a:t>ft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PART D</a:t>
            </a:r>
          </a:p>
          <a:p>
            <a:r>
              <a:rPr lang="en-US" dirty="0" smtClean="0"/>
              <a:t>MATLAB </a:t>
            </a:r>
            <a:r>
              <a:rPr lang="en-US" dirty="0" err="1" smtClean="0"/>
              <a:t>Trapz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Cable length L = 4354.770 </a:t>
            </a:r>
            <a:r>
              <a:rPr lang="en-US" dirty="0" err="1" smtClean="0"/>
              <a:t>ft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08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Microsoft Office PowerPoint</Application>
  <PresentationFormat>Widescreen</PresentationFormat>
  <Paragraphs>83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Baker, Evan</dc:creator>
  <cp:lastModifiedBy>Baker, Evan</cp:lastModifiedBy>
  <cp:revision>1</cp:revision>
  <dcterms:created xsi:type="dcterms:W3CDTF">2014-04-04T18:52:44Z</dcterms:created>
  <dcterms:modified xsi:type="dcterms:W3CDTF">2014-04-04T18:52:56Z</dcterms:modified>
</cp:coreProperties>
</file>