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8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7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8534-65EC-8949-AEDB-908B790E51AA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D03B-323D-1E46-AAF8-9B222C14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683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EAB_HW11</a:t>
            </a:r>
          </a:p>
          <a:p>
            <a:r>
              <a:rPr lang="en-US" dirty="0" smtClean="0"/>
              <a:t>16 April 2014</a:t>
            </a:r>
          </a:p>
          <a:p>
            <a:r>
              <a:rPr lang="en-US" dirty="0" smtClean="0"/>
              <a:t>Function Code: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Evan Baker</a:t>
            </a:r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EAB_HW11</a:t>
            </a:r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16 April 2014</a:t>
            </a:r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1000" b="0" i="0" dirty="0" smtClean="0">
              <a:solidFill>
                <a:srgbClr val="00A31E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This script will solve the nonlinear 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Duffing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equation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The required constants are defined here.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</a:t>
            </a:r>
            <a:r>
              <a:rPr lang="en-US" sz="10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unction 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x,y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EAB_HW11()</a:t>
            </a:r>
          </a:p>
          <a:p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clc</a:t>
            </a:r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V = 165; 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Source Voltage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= 600; 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Primary windings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 = 120*pi; 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Frequency</a:t>
            </a:r>
          </a:p>
          <a:p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wo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sqrt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(83); 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Resonant? Frequency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 = 0.14;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phi(0) = 0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phi'(0) = 0</a:t>
            </a:r>
          </a:p>
          <a:p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e will solve and then plot phi 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vs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time</a:t>
            </a:r>
          </a:p>
          <a:p>
            <a:endParaRPr lang="en-US" sz="1000" b="0" i="0" dirty="0" smtClean="0">
              <a:solidFill>
                <a:srgbClr val="00A31E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hi''                        w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---- + wo^2*phi + a*phi^3 = - *V*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cos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(w*t)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t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''                         N</a:t>
            </a:r>
          </a:p>
          <a:p>
            <a:endParaRPr lang="en-US" sz="1000" b="0" i="0" dirty="0" smtClean="0">
              <a:solidFill>
                <a:srgbClr val="00A31E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nearizes to: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p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i = x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x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'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= y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'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+ wo^2 * x + a* x^3 = w/N*V*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cos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(w*t)</a:t>
            </a:r>
          </a:p>
          <a:p>
            <a:endParaRPr lang="en-US" sz="1000" b="0" i="0" dirty="0" smtClean="0">
              <a:solidFill>
                <a:srgbClr val="00A31E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ode45(@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odesys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,[0,.1],[0,0]);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plot(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x,y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(:,2));legend('\phi</a:t>
            </a:r>
            <a:r>
              <a:rPr lang="en-US" sz="1000" b="0" i="0" dirty="0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');</a:t>
            </a:r>
            <a:r>
              <a:rPr lang="en-US" sz="1000" b="0" i="0" dirty="0" err="1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xla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bel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('Time</a:t>
            </a:r>
            <a:r>
              <a:rPr lang="en-US" sz="1000" b="0" i="0" dirty="0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 (s)');</a:t>
            </a:r>
            <a:r>
              <a:rPr lang="en-US" sz="1000" b="0" i="0" dirty="0" err="1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yla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bel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('Flux</a:t>
            </a:r>
            <a:r>
              <a:rPr lang="en-US" sz="1000" b="0" i="0" dirty="0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 \phi');</a:t>
            </a:r>
          </a:p>
          <a:p>
            <a:r>
              <a:rPr lang="en-US" sz="1000" b="0" i="0" dirty="0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fu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nct</a:t>
            </a:r>
            <a:r>
              <a:rPr lang="en-US" sz="10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ion </a:t>
            </a:r>
            <a:r>
              <a:rPr lang="en-US" sz="1000" b="0" i="0" dirty="0" err="1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dy</a:t>
            </a:r>
            <a:r>
              <a:rPr lang="en-US" sz="10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 =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odesys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x,y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zeros(2,1);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(1) = y(1);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(2) = -(wo^2)*y(2)-a*(y(2)^3)+(w/N)*V*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cos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(w*x);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sz="10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nd</a:t>
            </a:r>
            <a:endParaRPr lang="en-US" sz="1000" dirty="0"/>
          </a:p>
        </p:txBody>
      </p:sp>
      <p:pic>
        <p:nvPicPr>
          <p:cNvPr id="5" name="Picture 4" descr="fig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80" y="1622778"/>
            <a:ext cx="4510619" cy="33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0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324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Smith</dc:creator>
  <cp:lastModifiedBy>John Smith</cp:lastModifiedBy>
  <cp:revision>1</cp:revision>
  <dcterms:created xsi:type="dcterms:W3CDTF">2014-04-17T01:13:00Z</dcterms:created>
  <dcterms:modified xsi:type="dcterms:W3CDTF">2014-04-17T01:16:41Z</dcterms:modified>
</cp:coreProperties>
</file>