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0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A06C-CC94-40A2-A653-0A8DF9786DD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CB22-B900-4EC6-80A9-9FB84BD4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4996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EAB_LAB07</a:t>
            </a:r>
          </a:p>
          <a:p>
            <a:r>
              <a:rPr lang="en-US" dirty="0" smtClean="0"/>
              <a:t>1 March 2014</a:t>
            </a:r>
            <a:endParaRPr lang="en-US" dirty="0" smtClean="0"/>
          </a:p>
          <a:p>
            <a:r>
              <a:rPr lang="en-US" dirty="0" smtClean="0"/>
              <a:t>Function Code: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EAB_LAB07</a:t>
            </a:r>
          </a:p>
          <a:p>
            <a:r>
              <a:rPr lang="en-US" sz="800" b="0" i="0" u="none" strike="noStrike" baseline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800" b="0" i="0" u="none" strike="noStrike" baseline="0" smtClean="0">
                <a:solidFill>
                  <a:srgbClr val="228B22"/>
                </a:solidFill>
                <a:latin typeface="Courier New" panose="02070309020205020404" pitchFamily="49" charset="0"/>
              </a:rPr>
              <a:t>1 March</a:t>
            </a:r>
            <a:r>
              <a:rPr lang="en-US" sz="800" b="0" i="0" u="none" strike="noStrike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smtClean="0">
                <a:solidFill>
                  <a:srgbClr val="228B22"/>
                </a:solidFill>
                <a:latin typeface="Courier New" panose="02070309020205020404" pitchFamily="49" charset="0"/>
              </a:rPr>
              <a:t>2014</a:t>
            </a:r>
            <a:endParaRPr lang="en-US" sz="8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[filename, pathname]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uigetfile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'*.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xlsx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'Excel Sheets (*.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xlsx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'Select File'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Prompt user to load an Excel file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([pathname, filename], 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Pull sheet 1 out of the </a:t>
            </a:r>
            <a:r>
              <a:rPr lang="en-U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xlsx</a:t>
            </a:r>
            <a:endParaRPr lang="en-US" sz="8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dims = size(m);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dimensions of the spreadsheet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slice = m(:,dims(2)/2);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Slice to the (left) center column of the sheet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surf(m)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Draw the 3D surface in Window 1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contourf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(m)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Draw a contour plot in Window 2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figure(3)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= 1:dims(1);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x,slice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'Row'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'Height'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Plot the (left) center column values as height (y) </a:t>
            </a:r>
            <a:r>
              <a:rPr lang="en-U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vs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row number (x)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'slice.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dat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ascii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Write the sliced column to a text file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9684" y="890337"/>
            <a:ext cx="4467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This function makes 3 figures, a 3D surface, a contour plot, and the center column values (y) </a:t>
            </a:r>
            <a:r>
              <a:rPr lang="en-US" dirty="0" err="1" smtClean="0"/>
              <a:t>vs</a:t>
            </a:r>
            <a:r>
              <a:rPr lang="en-US" dirty="0" smtClean="0"/>
              <a:t> row number (x). It then saves the sliced center column to a text file called </a:t>
            </a:r>
            <a:r>
              <a:rPr lang="en-US" dirty="0" smtClean="0"/>
              <a:t>slice.dat</a:t>
            </a:r>
          </a:p>
          <a:p>
            <a:endParaRPr lang="en-US" dirty="0" smtClean="0"/>
          </a:p>
          <a:p>
            <a:r>
              <a:rPr lang="en-US" dirty="0" smtClean="0"/>
              <a:t>The data is a height map of a penny, mirrored and upside down.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9554"/>
            <a:ext cx="3770351" cy="282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24" y="4019553"/>
            <a:ext cx="3770351" cy="2827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49" y="4030237"/>
            <a:ext cx="3770351" cy="28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Baker, Evan</cp:lastModifiedBy>
  <cp:revision>3</cp:revision>
  <dcterms:created xsi:type="dcterms:W3CDTF">2014-02-26T22:46:19Z</dcterms:created>
  <dcterms:modified xsi:type="dcterms:W3CDTF">2014-02-26T22:57:52Z</dcterms:modified>
</cp:coreProperties>
</file>