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7" autoAdjust="0"/>
    <p:restoredTop sz="95280" autoAdjust="0"/>
  </p:normalViewPr>
  <p:slideViewPr>
    <p:cSldViewPr snapToGrid="0" snapToObjects="1">
      <p:cViewPr varScale="1">
        <p:scale>
          <a:sx n="101" d="100"/>
          <a:sy n="101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E59E-2CA5-7A4B-8106-9E1C0DC8A8C4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4022-197C-B743-B33B-CA451BDF8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89" y="155222"/>
            <a:ext cx="4854222" cy="57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EAB_LAB09</a:t>
            </a:r>
          </a:p>
          <a:p>
            <a:r>
              <a:rPr lang="en-US" dirty="0" smtClean="0"/>
              <a:t>Function Code:</a:t>
            </a:r>
          </a:p>
          <a:p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Evan Baker</a:t>
            </a:r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EAB_LAB09</a:t>
            </a:r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28 March 2014</a:t>
            </a:r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800" b="0" i="0" dirty="0" smtClean="0">
              <a:solidFill>
                <a:srgbClr val="00A31E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This function will determine the first and second derivatives of a set of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data - discrete points with equal spacing.</a:t>
            </a:r>
          </a:p>
          <a:p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f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u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nction [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FrstScndDeriv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h = y(2) - y(1);</a:t>
            </a:r>
          </a:p>
          <a:p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len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length(x);</a:t>
            </a:r>
          </a:p>
          <a:p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zeros(1,len);</a:t>
            </a:r>
          </a:p>
          <a:p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zeros(1,len);</a:t>
            </a:r>
          </a:p>
          <a:p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1:len-2; % g</a:t>
            </a:r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et most of the first + second derivative by forward differencing</a:t>
            </a:r>
          </a:p>
          <a:p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 (-3*y(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+ 4*y(i+1) -y(i+2)) / (2*h);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800" b="0" i="0" dirty="0" smtClean="0">
              <a:solidFill>
                <a:srgbClr val="2B00FF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fo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1:len-3;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 (2*y(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- 5*y(i+1) + 4*y(i+2) -y(i+3)) / (h^2);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800" b="0" i="0" dirty="0" smtClean="0">
              <a:solidFill>
                <a:srgbClr val="2B00FF"/>
              </a:solidFill>
              <a:latin typeface="Courier"/>
              <a:ea typeface="Courier"/>
              <a:cs typeface="Courier"/>
            </a:endParaRPr>
          </a:p>
          <a:p>
            <a:endParaRPr lang="en-US" sz="800" b="0" i="0" dirty="0" smtClean="0">
              <a:solidFill>
                <a:srgbClr val="2B00FF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f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r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 =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len-2:len; % ge</a:t>
            </a:r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t the last couple plots by backwards differencing</a:t>
            </a:r>
          </a:p>
          <a:p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 (y(i-2) - 4*y(i-1) + 3*y(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 / (2*h);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</a:p>
          <a:p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800" b="0" i="0" dirty="0" err="1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 =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len-3:len;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 (-y(i-3) + 4*y(i-2) - 5*y(i-1) + 2*y(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 / (h^2);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</a:p>
          <a:p>
            <a:endParaRPr lang="en-US" sz="800" b="0" i="0" dirty="0" smtClean="0">
              <a:solidFill>
                <a:srgbClr val="2B00FF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fi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g</a:t>
            </a:r>
            <a:r>
              <a:rPr lang="en-US" sz="800" b="0" i="0" dirty="0" smtClean="0">
                <a:solidFill>
                  <a:srgbClr val="2B00FF"/>
                </a:solidFill>
                <a:latin typeface="Courier"/>
                <a:ea typeface="Courier"/>
                <a:cs typeface="Courier"/>
              </a:rPr>
              <a:t>u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re(1) % plo</a:t>
            </a:r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tting f(x),f'(x),f''(x) in a stacked plot</a:t>
            </a:r>
          </a:p>
          <a:p>
            <a:r>
              <a:rPr lang="en-US" sz="8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subp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lot(3,1,1)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plot(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ylabel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('y');</a:t>
            </a:r>
            <a:r>
              <a:rPr lang="en-US" sz="800" b="0" i="0" dirty="0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gri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subplot(3,1,2)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plot(x(1:len),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(1:len));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ylabel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('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')</a:t>
            </a:r>
            <a:r>
              <a:rPr lang="en-US" sz="800" b="0" i="0" dirty="0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;gri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subplot(3,1,3)</a:t>
            </a: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plot(x(1:len),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(1:len));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ylabel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('</a:t>
            </a:r>
            <a:r>
              <a:rPr lang="en-US" sz="8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ydd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sz="800" b="0" i="0" dirty="0" smtClean="0">
                <a:solidFill>
                  <a:srgbClr val="C900F9"/>
                </a:solidFill>
                <a:latin typeface="Courier"/>
                <a:ea typeface="Courier"/>
                <a:cs typeface="Courier"/>
              </a:rPr>
              <a:t>);gri</a:t>
            </a:r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</a:t>
            </a:r>
          </a:p>
          <a:p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8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7111" y="155222"/>
            <a:ext cx="406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Output: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fig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46" y="713243"/>
            <a:ext cx="3734950" cy="28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9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89" y="155222"/>
            <a:ext cx="48542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EAB_LAB09B</a:t>
            </a:r>
          </a:p>
          <a:p>
            <a:r>
              <a:rPr lang="en-US" dirty="0" smtClean="0"/>
              <a:t>Function Code:</a:t>
            </a:r>
          </a:p>
          <a:p>
            <a:endParaRPr lang="en-US" sz="8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Evan Baker</a:t>
            </a:r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EAB_LAB09B</a:t>
            </a:r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28 March 2014</a:t>
            </a:r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1000" b="0" i="0" dirty="0" smtClean="0">
              <a:solidFill>
                <a:srgbClr val="00A31E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This function will approximate pi using 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trapz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and then 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simpson's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1/3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method with 6 interval steps</a:t>
            </a:r>
          </a:p>
          <a:p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n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6;</a:t>
            </a:r>
          </a:p>
          <a:p>
            <a:endParaRPr lang="en-US" sz="10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rapz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method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 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i = 1/2 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-1 to 1 of 4/(1+x^2) dx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x 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linspace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(-1,1,n+1); % b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uild the x array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y 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 4./(1+(x.^2)); % c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alculate the y array</a:t>
            </a:r>
          </a:p>
          <a:p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tr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apzPi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.5*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trapz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% g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et the approximate</a:t>
            </a:r>
          </a:p>
          <a:p>
            <a:endParaRPr lang="en-US" sz="1000" b="0" i="0" dirty="0" smtClean="0">
              <a:solidFill>
                <a:srgbClr val="00A31E"/>
              </a:solidFill>
              <a:latin typeface="Courier"/>
              <a:ea typeface="Courier"/>
              <a:cs typeface="Courier"/>
            </a:endParaRP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s</a:t>
            </a:r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000" b="0" i="0" dirty="0" err="1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mpson's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 method</a:t>
            </a:r>
          </a:p>
          <a:p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h =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(1-(-1))/n;</a:t>
            </a:r>
          </a:p>
          <a:p>
            <a:r>
              <a:rPr lang="en-US" sz="10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simpsonsPi</a:t>
            </a:r>
            <a:r>
              <a:rPr lang="en-US" sz="10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(h/6)*(y(1)+y(n+1)+4*sum(y(2:2:n))+2*sum(y(3:2:n-1))) % ge</a:t>
            </a:r>
            <a:r>
              <a:rPr lang="en-US" sz="1000" b="0" i="0" dirty="0" smtClean="0">
                <a:solidFill>
                  <a:srgbClr val="00A31E"/>
                </a:solidFill>
                <a:latin typeface="Courier"/>
                <a:ea typeface="Courier"/>
                <a:cs typeface="Courier"/>
              </a:rPr>
              <a:t>t half the integral by Simpson's method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967111" y="155222"/>
            <a:ext cx="4060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Output:</a:t>
            </a:r>
          </a:p>
          <a:p>
            <a:r>
              <a:rPr lang="de-DE" dirty="0" smtClean="0"/>
              <a:t>&gt;&gt; EAB_LAB09B</a:t>
            </a:r>
          </a:p>
          <a:p>
            <a:endParaRPr lang="de-DE" dirty="0" smtClean="0"/>
          </a:p>
          <a:p>
            <a:r>
              <a:rPr lang="de-DE" dirty="0" err="1" smtClean="0"/>
              <a:t>trapzPi</a:t>
            </a:r>
            <a:r>
              <a:rPr lang="de-DE" dirty="0" smtClean="0"/>
              <a:t> =</a:t>
            </a:r>
          </a:p>
          <a:p>
            <a:endParaRPr lang="de-DE" dirty="0" smtClean="0"/>
          </a:p>
          <a:p>
            <a:r>
              <a:rPr lang="de-DE" dirty="0" smtClean="0"/>
              <a:t>    3.1231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simpsonsPi</a:t>
            </a:r>
            <a:r>
              <a:rPr lang="de-DE" dirty="0" smtClean="0"/>
              <a:t> =</a:t>
            </a:r>
          </a:p>
          <a:p>
            <a:endParaRPr lang="de-DE" dirty="0" smtClean="0"/>
          </a:p>
          <a:p>
            <a:r>
              <a:rPr lang="de-DE" smtClean="0"/>
              <a:t>    3.1419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9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632</Words>
  <Application>Microsoft Macintosh PowerPoint</Application>
  <PresentationFormat>On-screen Show (4:3)</PresentationFormat>
  <Paragraphs>74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Smith</dc:creator>
  <cp:lastModifiedBy>John Smith</cp:lastModifiedBy>
  <cp:revision>2</cp:revision>
  <dcterms:created xsi:type="dcterms:W3CDTF">2014-03-28T23:34:31Z</dcterms:created>
  <dcterms:modified xsi:type="dcterms:W3CDTF">2014-03-28T23:55:21Z</dcterms:modified>
</cp:coreProperties>
</file>