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1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1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9FB1-581E-734E-AB47-8230DD0303DE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7D29-7AFF-F747-87D6-EC6C95CE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68177" cy="563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EAB_LAB11</a:t>
            </a:r>
          </a:p>
          <a:p>
            <a:r>
              <a:rPr lang="en-US" dirty="0" smtClean="0"/>
              <a:t>11 April 2014</a:t>
            </a:r>
            <a:endParaRPr lang="en-US" dirty="0"/>
          </a:p>
          <a:p>
            <a:r>
              <a:rPr lang="en-US" dirty="0" smtClean="0"/>
              <a:t>Function Code:</a:t>
            </a:r>
            <a:endParaRPr lang="en-US" sz="800" b="0" i="0" dirty="0" smtClean="0">
              <a:solidFill>
                <a:srgbClr val="25992D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clear a</a:t>
            </a:r>
            <a:r>
              <a:rPr lang="en-US" sz="800" b="0" i="0" dirty="0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ll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close a</a:t>
            </a:r>
            <a:r>
              <a:rPr lang="en-US" sz="800" b="0" i="0" dirty="0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ll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 This script will solve an ODE for a simple circuit 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err="1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dI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800" b="0" i="0" dirty="0" err="1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dt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 = Vo/L - R/L * I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Vo = 500; %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 Volts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 = 15; %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err="1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Henries</a:t>
            </a:r>
            <a:endParaRPr lang="en-US" sz="800" b="0" i="0" dirty="0" smtClean="0">
              <a:solidFill>
                <a:srgbClr val="25992D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 Nonlinear resistor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 = @ 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500 + 250*(i^2); %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 ohms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 = @ 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I,t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Vo/L - (R(I)/L)*I;</a:t>
            </a:r>
          </a:p>
          <a:p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h = .001;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t(1:100) = 0;I(1:100) = 0;</a:t>
            </a:r>
          </a:p>
          <a:p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 1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: Euler's Method</a:t>
            </a:r>
          </a:p>
          <a:p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fo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</a:t>
            </a:r>
            <a:r>
              <a:rPr lang="en-US" sz="800" b="0" i="0" dirty="0" smtClean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err="1" smtClean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 2:100;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t(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= t(i-1) + h;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I(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= I(i-1) + h*f(I(i-1));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800" b="0" i="0" dirty="0" smtClean="0">
              <a:solidFill>
                <a:srgbClr val="0432FF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ho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ld on</a:t>
            </a:r>
          </a:p>
          <a:p>
            <a:r>
              <a:rPr lang="en-US" sz="800" b="0" i="0" dirty="0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fi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gure(1);plot(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t,I,'b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'</a:t>
            </a:r>
            <a:r>
              <a:rPr lang="en-US" sz="800" b="0" i="0" dirty="0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);</a:t>
            </a:r>
            <a:r>
              <a:rPr lang="en-US" sz="800" b="0" i="0" dirty="0" err="1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label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('t'</a:t>
            </a:r>
            <a:r>
              <a:rPr lang="en-US" sz="800" b="0" i="0" dirty="0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);</a:t>
            </a:r>
            <a:r>
              <a:rPr lang="en-US" sz="800" b="0" i="0" dirty="0" err="1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label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('I'</a:t>
            </a:r>
            <a:r>
              <a:rPr lang="en-US" sz="800" b="0" i="0" dirty="0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 2: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 4th order </a:t>
            </a:r>
            <a:r>
              <a:rPr lang="en-US" sz="800" b="0" i="0" dirty="0" err="1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Runge-Kutta</a:t>
            </a:r>
            <a:endParaRPr lang="en-US" sz="800" b="0" i="0" dirty="0" smtClean="0">
              <a:solidFill>
                <a:srgbClr val="25992D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err="1" smtClean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 =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2:100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k1 = f(I(i-1));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k2 = f(I(i-1) + k1*h/2);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k3 = f(I(i-1)+k2*h/2);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k4 = f(I(i-1)+k3*h);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I(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= I(i-1)+(k1+2*k2+2*k3+k4)*h/6;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</a:p>
          <a:p>
            <a:r>
              <a:rPr lang="en-US" sz="800" b="0" i="0" dirty="0" smtClean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plo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t,I,'r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')</a:t>
            </a:r>
            <a:r>
              <a:rPr lang="en-US" sz="800" b="0" i="0" dirty="0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endParaRPr lang="en-US" sz="800" b="0" i="0" dirty="0" smtClean="0">
              <a:solidFill>
                <a:srgbClr val="B245F4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f1 = @ 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t,I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Vo/L - (R(I)/L)*I;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 3: </a:t>
            </a:r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ode45 </a:t>
            </a:r>
          </a:p>
          <a:p>
            <a:r>
              <a:rPr lang="en-US" sz="800" b="0" i="0" dirty="0" smtClean="0">
                <a:solidFill>
                  <a:srgbClr val="25992D"/>
                </a:solidFill>
                <a:latin typeface="Courier"/>
                <a:ea typeface="Courier"/>
                <a:cs typeface="Courier"/>
              </a:rPr>
              <a:t>[X, 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Y] = ode45(f1,t,0);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plot(X,Y,'-.g'</a:t>
            </a:r>
            <a:r>
              <a:rPr lang="en-US" sz="800" b="0" i="0" dirty="0" smtClean="0">
                <a:solidFill>
                  <a:srgbClr val="B245F4"/>
                </a:solidFill>
                <a:latin typeface="Courier"/>
                <a:ea typeface="Courier"/>
                <a:cs typeface="Courier"/>
              </a:rPr>
              <a:t>);</a:t>
            </a:r>
            <a:endParaRPr lang="en-US" sz="800" dirty="0"/>
          </a:p>
        </p:txBody>
      </p:sp>
      <p:pic>
        <p:nvPicPr>
          <p:cNvPr id="6" name="Picture 5" descr="fig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14" y="0"/>
            <a:ext cx="5430486" cy="4063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6459" y="4063167"/>
            <a:ext cx="555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will solve for the current in a first order circuit by approximating the solution to the ODE solution with three different methods and then plotting them out on to the </a:t>
            </a:r>
            <a:r>
              <a:rPr lang="en-US" smtClean="0"/>
              <a:t>same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6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417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evan</cp:lastModifiedBy>
  <cp:revision>1</cp:revision>
  <dcterms:created xsi:type="dcterms:W3CDTF">2014-04-13T20:00:11Z</dcterms:created>
  <dcterms:modified xsi:type="dcterms:W3CDTF">2014-04-13T20:05:08Z</dcterms:modified>
</cp:coreProperties>
</file>