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C4BE-D036-4B1A-893A-247DBC20683C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3129-0B78-4BDE-ACDA-8B0D8B92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6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C4BE-D036-4B1A-893A-247DBC20683C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3129-0B78-4BDE-ACDA-8B0D8B92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8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C4BE-D036-4B1A-893A-247DBC20683C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3129-0B78-4BDE-ACDA-8B0D8B92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5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C4BE-D036-4B1A-893A-247DBC20683C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3129-0B78-4BDE-ACDA-8B0D8B92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4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C4BE-D036-4B1A-893A-247DBC20683C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3129-0B78-4BDE-ACDA-8B0D8B92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C4BE-D036-4B1A-893A-247DBC20683C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3129-0B78-4BDE-ACDA-8B0D8B92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1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C4BE-D036-4B1A-893A-247DBC20683C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3129-0B78-4BDE-ACDA-8B0D8B92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C4BE-D036-4B1A-893A-247DBC20683C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3129-0B78-4BDE-ACDA-8B0D8B92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7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C4BE-D036-4B1A-893A-247DBC20683C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3129-0B78-4BDE-ACDA-8B0D8B92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9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C4BE-D036-4B1A-893A-247DBC20683C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3129-0B78-4BDE-ACDA-8B0D8B92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3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C4BE-D036-4B1A-893A-247DBC20683C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3129-0B78-4BDE-ACDA-8B0D8B92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0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3C4BE-D036-4B1A-893A-247DBC20683C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D3129-0B78-4BDE-ACDA-8B0D8B92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8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463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Evan Baker</a:t>
            </a:r>
          </a:p>
          <a:p>
            <a:r>
              <a:rPr lang="en-US" dirty="0" smtClean="0"/>
              <a:t>EAB_Project1</a:t>
            </a:r>
          </a:p>
          <a:p>
            <a:r>
              <a:rPr lang="en-US" dirty="0" smtClean="0"/>
              <a:t>2 March 2014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087395"/>
            <a:ext cx="308095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purpose of this project is to code a truss solver that will take an input of three files – nodes, elements, and </a:t>
            </a:r>
            <a:r>
              <a:rPr lang="en-US" dirty="0" err="1" smtClean="0"/>
              <a:t>lbc</a:t>
            </a:r>
            <a:r>
              <a:rPr lang="en-US" dirty="0" smtClean="0"/>
              <a:t> – that contain the node locations, the element node connections, cross sectional areas, and young’s modulus, and the loads and boundary constraints.</a:t>
            </a:r>
          </a:p>
          <a:p>
            <a:r>
              <a:rPr lang="en-US" dirty="0" smtClean="0"/>
              <a:t>The function will then simulate the loading of the </a:t>
            </a:r>
            <a:r>
              <a:rPr lang="en-US" dirty="0" err="1" smtClean="0"/>
              <a:t>struss</a:t>
            </a:r>
            <a:r>
              <a:rPr lang="en-US" dirty="0" smtClean="0"/>
              <a:t> and will solve for the node displacements and graph an unloaded and a deformed truss simultaneously. The deformations are extremely small so a deformation multiplier is used.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80951" y="0"/>
            <a:ext cx="3641125" cy="629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Evan Baker</a:t>
            </a:r>
          </a:p>
          <a:p>
            <a:r>
              <a:rPr lang="en-US" sz="5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EAB_PROJECT1</a:t>
            </a:r>
          </a:p>
          <a:p>
            <a:r>
              <a:rPr lang="en-US" sz="5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2 April 2014</a:t>
            </a:r>
          </a:p>
          <a:p>
            <a:r>
              <a:rPr lang="en-US" sz="5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5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TrussSolve</a:t>
            </a:r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5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This function will read in truss data files and do some simulations</a:t>
            </a:r>
          </a:p>
          <a:p>
            <a:r>
              <a:rPr lang="en-US" sz="5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endParaRPr lang="en-US" sz="500" b="0" i="0" u="none" strike="noStrike" baseline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close </a:t>
            </a:r>
            <a:r>
              <a:rPr lang="en-US" sz="5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</a:p>
          <a:p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figure(1)</a:t>
            </a:r>
          </a:p>
          <a:p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en-US" sz="5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</a:p>
          <a:p>
            <a:r>
              <a:rPr lang="en-US" sz="5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multiplier = input(</a:t>
            </a:r>
            <a:r>
              <a:rPr lang="fr-FR" sz="5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fr-FR" sz="5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Displacement</a:t>
            </a:r>
            <a:r>
              <a:rPr lang="fr-FR" sz="5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 visualisation multiplier(</a:t>
            </a:r>
            <a:r>
              <a:rPr lang="fr-FR" sz="5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recommend</a:t>
            </a:r>
            <a:r>
              <a:rPr lang="fr-FR" sz="5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 10000):'</a:t>
            </a:r>
            <a:r>
              <a:rPr lang="fr-FR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5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dataFiles</a:t>
            </a:r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{</a:t>
            </a:r>
            <a:r>
              <a:rPr lang="en-US" sz="5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'nodes'</a:t>
            </a:r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5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'elements'</a:t>
            </a:r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5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5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lbc</a:t>
            </a:r>
            <a:r>
              <a:rPr lang="en-US" sz="5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 </a:t>
            </a:r>
            <a:r>
              <a:rPr lang="en-US" sz="5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Make an array of the filenames we want to get</a:t>
            </a:r>
          </a:p>
          <a:p>
            <a:r>
              <a:rPr lang="en-US" sz="5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5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1:3 </a:t>
            </a:r>
          </a:p>
          <a:p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5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Loop over the filename array</a:t>
            </a:r>
          </a:p>
          <a:p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5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eval</a:t>
            </a:r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sz="5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dataFiles</a:t>
            </a:r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5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  <a:r>
              <a:rPr lang="en-US" sz="5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 = </a:t>
            </a:r>
            <a:r>
              <a:rPr lang="en-US" sz="5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getData</a:t>
            </a:r>
            <a:r>
              <a:rPr lang="en-US" sz="5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(</a:t>
            </a:r>
            <a:r>
              <a:rPr lang="en-US" sz="5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dataFiles</a:t>
            </a:r>
            <a:r>
              <a:rPr lang="en-US" sz="5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{</a:t>
            </a:r>
            <a:r>
              <a:rPr lang="en-US" sz="5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i</a:t>
            </a:r>
            <a:r>
              <a:rPr lang="en-US" sz="5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});'</a:t>
            </a:r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]); </a:t>
            </a:r>
            <a:r>
              <a:rPr lang="en-US" sz="5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Prompt the user to grab the files we want</a:t>
            </a:r>
          </a:p>
          <a:p>
            <a:r>
              <a:rPr lang="en-US" sz="5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5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5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1:length(</a:t>
            </a:r>
            <a:r>
              <a:rPr lang="en-US" sz="5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lbc</a:t>
            </a:r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(:,1)); </a:t>
            </a:r>
          </a:p>
          <a:p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5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Do an error check on lbc.dat to make sure a later function will work</a:t>
            </a:r>
          </a:p>
          <a:p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5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lbc</a:t>
            </a:r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(i,1) ~= </a:t>
            </a:r>
            <a:r>
              <a:rPr lang="en-US" sz="5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5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Make sure the nodes in lbc.dat are in ascending order</a:t>
            </a:r>
          </a:p>
          <a:p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error(</a:t>
            </a:r>
            <a:r>
              <a:rPr lang="en-US" sz="5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'Nodes are out of order in lbc.dat.'</a:t>
            </a:r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5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Terminate if </a:t>
            </a:r>
            <a:r>
              <a:rPr lang="en-US" sz="5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lbc</a:t>
            </a:r>
            <a:r>
              <a:rPr lang="en-US" sz="5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isn't structured properly</a:t>
            </a:r>
          </a:p>
          <a:p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5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5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plot(nodes(:,1),nodes(:,2),</a:t>
            </a:r>
            <a:r>
              <a:rPr lang="en-US" sz="5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5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bo</a:t>
            </a:r>
            <a:r>
              <a:rPr lang="en-US" sz="5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sz="5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Plot the nodes</a:t>
            </a:r>
          </a:p>
          <a:p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axis([min(nodes(:,1))-1, max(nodes(:,1))+1, min(nodes(:,2))-1, max(nodes(:,2))+1]); </a:t>
            </a:r>
            <a:r>
              <a:rPr lang="en-US" sz="5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Get a little room in the graph</a:t>
            </a:r>
          </a:p>
          <a:p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labels = </a:t>
            </a:r>
            <a:r>
              <a:rPr lang="en-US" sz="5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cellstr</a:t>
            </a:r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 num2str([1:length(nodes(:,1))]')); </a:t>
            </a:r>
            <a:r>
              <a:rPr lang="en-US" sz="5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Make a labels array for numbering the graph</a:t>
            </a:r>
          </a:p>
          <a:p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text(nodes(:,1),nodes(:,2),labels,</a:t>
            </a:r>
            <a:r>
              <a:rPr lang="en-US" sz="5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'VerticalAlignment'</a:t>
            </a:r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5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'bottom'</a:t>
            </a:r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5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'HorizontalAlignment'</a:t>
            </a:r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5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'right'</a:t>
            </a:r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sz="5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Put label text on graphs</a:t>
            </a:r>
          </a:p>
          <a:p>
            <a:r>
              <a:rPr lang="en-US" sz="5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5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element = 1:length(elements(:,1)) </a:t>
            </a:r>
            <a:r>
              <a:rPr lang="en-US" sz="5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Do per element location/direction calculations</a:t>
            </a:r>
          </a:p>
          <a:p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[x(element,:), y(element,:)] = </a:t>
            </a:r>
            <a:r>
              <a:rPr lang="en-US" sz="5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getElementsXY</a:t>
            </a:r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5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element,elements,nodes</a:t>
            </a:r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sz="5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Store x, y coordinate vectors for the ends of the elements</a:t>
            </a:r>
          </a:p>
          <a:p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plot(x(element,:),y(element,:)); </a:t>
            </a:r>
            <a:r>
              <a:rPr lang="en-US" sz="5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Plot the element vectors </a:t>
            </a:r>
          </a:p>
          <a:p>
            <a:r>
              <a:rPr lang="en-US" sz="5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5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labels2 = </a:t>
            </a:r>
            <a:r>
              <a:rPr lang="en-US" sz="5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cellstr</a:t>
            </a:r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 num2str([1:length(elements(:,1))]')); </a:t>
            </a:r>
            <a:r>
              <a:rPr lang="en-US" sz="5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Make a labels array for numbering the elements</a:t>
            </a:r>
          </a:p>
          <a:p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text(.5*(x(:,1)+x(:,2)),.5*(y(:,1)+y(:,2)),labels2,</a:t>
            </a:r>
            <a:r>
              <a:rPr lang="en-US" sz="5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'VerticalAlignment'</a:t>
            </a:r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5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'bottom'</a:t>
            </a:r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5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'HorizontalAlignment'</a:t>
            </a:r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5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'right'</a:t>
            </a:r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sz="5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%Put label text on graph</a:t>
            </a:r>
          </a:p>
          <a:p>
            <a:r>
              <a:rPr lang="en-US" sz="5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 = [x(:,2) - x(:,1),y(:,2) - y(:,1)]; </a:t>
            </a:r>
            <a:r>
              <a:rPr lang="en-US" sz="5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Get vector v, the element origin vectors</a:t>
            </a:r>
          </a:p>
          <a:p>
            <a:r>
              <a:rPr lang="en-US" sz="5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elementAngles</a:t>
            </a:r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atan2(v(:,2),v(:,1)); </a:t>
            </a:r>
            <a:r>
              <a:rPr lang="en-US" sz="5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Get the angle of every element to the +x axis in radians</a:t>
            </a:r>
          </a:p>
          <a:p>
            <a:r>
              <a:rPr lang="en-US" sz="5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elementLengths</a:t>
            </a:r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5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sqrt</a:t>
            </a:r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((v(:,1)).^2 + (v(:,2)).^2); </a:t>
            </a:r>
            <a:r>
              <a:rPr lang="en-US" sz="5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Calculate the element lengths from the endpoints</a:t>
            </a:r>
          </a:p>
          <a:p>
            <a:r>
              <a:rPr lang="en-US" sz="5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5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SSM = zeros(2*length(nodes(:,1))); </a:t>
            </a:r>
            <a:r>
              <a:rPr lang="en-US" sz="5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sz="5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Prealloc</a:t>
            </a:r>
            <a:r>
              <a:rPr lang="en-US" sz="5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an empty system stiffness matrix</a:t>
            </a:r>
          </a:p>
          <a:p>
            <a:r>
              <a:rPr lang="en-US" sz="5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element = 1:length(elements(:,1)) </a:t>
            </a:r>
            <a:r>
              <a:rPr lang="en-US" sz="5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Do element and system stiffness calculations</a:t>
            </a:r>
          </a:p>
          <a:p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5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Make ESM#, the numbered element stiffness matrix.</a:t>
            </a:r>
          </a:p>
          <a:p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5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eval</a:t>
            </a:r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sz="5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'ESM'</a:t>
            </a:r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num2str(element) </a:t>
            </a:r>
            <a:r>
              <a:rPr lang="en-US" sz="5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 = </a:t>
            </a:r>
            <a:r>
              <a:rPr lang="en-US" sz="5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elementStiffnessMatrix</a:t>
            </a:r>
            <a:r>
              <a:rPr lang="en-US" sz="5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(</a:t>
            </a:r>
            <a:r>
              <a:rPr lang="en-US" sz="5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elements,elementLengths,element,elementAngles</a:t>
            </a:r>
            <a:r>
              <a:rPr lang="en-US" sz="5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(element));'</a:t>
            </a:r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]); </a:t>
            </a:r>
          </a:p>
          <a:p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5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Composite the ESMs into SSM, the system stiffness matrix</a:t>
            </a:r>
          </a:p>
          <a:p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SSM = SSM + </a:t>
            </a:r>
            <a:r>
              <a:rPr lang="en-US" sz="5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compositeSystem</a:t>
            </a:r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5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elements,element,nodes,eval</a:t>
            </a:r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sz="5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'ESM'</a:t>
            </a:r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num2str(element)']));</a:t>
            </a:r>
          </a:p>
          <a:p>
            <a:r>
              <a:rPr lang="en-US" sz="5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5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5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constrainedState</a:t>
            </a:r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zeros(1,2*length(nodes(:,1))); </a:t>
            </a:r>
            <a:r>
              <a:rPr lang="en-US" sz="5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sz="5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Prealloc</a:t>
            </a:r>
            <a:r>
              <a:rPr lang="en-US" sz="5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some vectors</a:t>
            </a:r>
          </a:p>
          <a:p>
            <a:r>
              <a:rPr lang="en-US" sz="5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forceApplied</a:t>
            </a:r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zeros(2*length(nodes(:,1)),1);</a:t>
            </a:r>
          </a:p>
          <a:p>
            <a:r>
              <a:rPr lang="en-US" sz="5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displacementVarCount</a:t>
            </a:r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1:2*length(nodes(:,1));</a:t>
            </a:r>
          </a:p>
          <a:p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5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node = 1:length(nodes(:,1));</a:t>
            </a:r>
          </a:p>
          <a:p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5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1:2</a:t>
            </a:r>
          </a:p>
          <a:p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5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Make a vector [x1 y1 x2 y2...] with 1 (true) if constrained, 0</a:t>
            </a:r>
          </a:p>
          <a:p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5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(false if not constrained per element per direction</a:t>
            </a:r>
          </a:p>
          <a:p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5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constrainedState</a:t>
            </a:r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(2*node-2+i) = </a:t>
            </a:r>
            <a:r>
              <a:rPr lang="en-US" sz="5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lbc</a:t>
            </a:r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(node,i+1);</a:t>
            </a:r>
          </a:p>
          <a:p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5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Put the loads in a similar vector to constraints above</a:t>
            </a:r>
          </a:p>
          <a:p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5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forceApplied</a:t>
            </a:r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(2*node-2+i,1) = </a:t>
            </a:r>
            <a:r>
              <a:rPr lang="en-US" sz="5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lbc</a:t>
            </a:r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(node,i+3);</a:t>
            </a:r>
          </a:p>
          <a:p>
            <a:r>
              <a:rPr lang="en-US" sz="5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5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5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5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5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5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300" b="0" i="0" u="none" strike="noStrike" baseline="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208108" y="0"/>
            <a:ext cx="4926227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5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2*length(nodes(:,1)):-1:1; </a:t>
            </a:r>
            <a:r>
              <a:rPr lang="en-US" sz="5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Remove rows and columns from the SSM and the force solution matrix </a:t>
            </a:r>
          </a:p>
          <a:p>
            <a:pPr lvl="0"/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5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constrainedState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 == 1;</a:t>
            </a:r>
          </a:p>
          <a:p>
            <a:pPr lvl="0"/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SSM(</a:t>
            </a:r>
            <a:r>
              <a:rPr lang="en-US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,:) = []; </a:t>
            </a:r>
            <a:r>
              <a:rPr lang="en-US" sz="5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Remove rows/columns of constrained elements</a:t>
            </a:r>
          </a:p>
          <a:p>
            <a:pPr lvl="0"/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SSM(:,</a:t>
            </a:r>
            <a:r>
              <a:rPr lang="en-US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 = [];</a:t>
            </a:r>
          </a:p>
          <a:p>
            <a:pPr lvl="0"/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forceApplied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,:) = []; </a:t>
            </a:r>
            <a:r>
              <a:rPr lang="en-US" sz="5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Remove loads on constrained elements</a:t>
            </a:r>
          </a:p>
          <a:p>
            <a:pPr lvl="0"/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displacementVarCount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 = []; </a:t>
            </a:r>
            <a:r>
              <a:rPr lang="en-US" sz="5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Keep track of which elements' displacement we're solving for</a:t>
            </a:r>
          </a:p>
          <a:p>
            <a:pPr lvl="0"/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5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pPr lvl="0"/>
            <a:r>
              <a:rPr lang="en-US" sz="5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pPr lvl="0"/>
            <a:r>
              <a:rPr lang="en-US" sz="5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pPr lvl="0"/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displacement = (SSM\</a:t>
            </a:r>
            <a:r>
              <a:rPr lang="en-US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forceApplied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sz="5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FINALLY do the displacement calculation</a:t>
            </a:r>
          </a:p>
          <a:p>
            <a:pPr lvl="0"/>
            <a:r>
              <a:rPr lang="en-US" sz="5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pPr lvl="0"/>
            <a:r>
              <a:rPr lang="en-US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nodesDisplaced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nodes'; </a:t>
            </a:r>
            <a:r>
              <a:rPr lang="en-US" sz="5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We want to count, and </a:t>
            </a:r>
            <a:r>
              <a:rPr lang="en-US" sz="50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matlab</a:t>
            </a:r>
            <a:r>
              <a:rPr lang="en-US" sz="5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linear indexes in the wrong direction so invert</a:t>
            </a:r>
          </a:p>
          <a:p>
            <a:pPr lvl="0"/>
            <a:r>
              <a:rPr lang="en-US" sz="5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1:length(</a:t>
            </a:r>
            <a:r>
              <a:rPr lang="en-US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displacementVarCount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0"/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5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Build a displaced node matrix</a:t>
            </a:r>
          </a:p>
          <a:p>
            <a:pPr lvl="0"/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nodesDisplaced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displacementVarCount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 = </a:t>
            </a:r>
            <a:r>
              <a:rPr lang="en-US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nodesDisplaced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displacementVarCount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 + multiplier*displacement(</a:t>
            </a:r>
            <a:r>
              <a:rPr lang="en-US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0"/>
            <a:r>
              <a:rPr lang="en-US" sz="5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pPr lvl="0"/>
            <a:r>
              <a:rPr lang="en-US" sz="5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pPr lvl="0"/>
            <a:r>
              <a:rPr lang="en-US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nodesMoved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nodesDisplaced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'; </a:t>
            </a:r>
            <a:r>
              <a:rPr lang="en-US" sz="5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Flip the new node position matrix back into usable form</a:t>
            </a:r>
          </a:p>
          <a:p>
            <a:pPr lvl="0"/>
            <a:r>
              <a:rPr lang="en-US" sz="5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pPr lvl="0"/>
            <a:r>
              <a:rPr lang="en-US" sz="5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element = 1:length(elements(:,1)) </a:t>
            </a:r>
            <a:r>
              <a:rPr lang="en-US" sz="5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Do per element location/direction calculations</a:t>
            </a:r>
          </a:p>
          <a:p>
            <a:pPr lvl="0"/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[</a:t>
            </a:r>
            <a:r>
              <a:rPr lang="en-US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xMoved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(element,:), </a:t>
            </a:r>
            <a:r>
              <a:rPr lang="en-US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yMoved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(element,:)] = </a:t>
            </a:r>
            <a:r>
              <a:rPr lang="en-US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getElementsXY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element,elements,nodesMoved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sz="5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Store new x, y coordinate vectors for the ends of the elements</a:t>
            </a:r>
          </a:p>
          <a:p>
            <a:pPr lvl="0"/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plot(</a:t>
            </a:r>
            <a:r>
              <a:rPr lang="en-US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xMoved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(element,:),</a:t>
            </a:r>
            <a:r>
              <a:rPr lang="en-US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yMoved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(element,:),</a:t>
            </a:r>
            <a:r>
              <a:rPr lang="en-US" sz="5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'r'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sz="5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Plot deformed element vectors</a:t>
            </a:r>
          </a:p>
          <a:p>
            <a:pPr lvl="0"/>
            <a:r>
              <a:rPr lang="en-US" sz="5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pPr lvl="0"/>
            <a:r>
              <a:rPr lang="en-US" sz="5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pPr lvl="0"/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plot(</a:t>
            </a:r>
            <a:r>
              <a:rPr lang="en-US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nodesMoved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(:,1),</a:t>
            </a:r>
            <a:r>
              <a:rPr lang="en-US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nodesMoved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(:,2),</a:t>
            </a:r>
            <a:r>
              <a:rPr lang="en-US" sz="5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50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ro</a:t>
            </a:r>
            <a:r>
              <a:rPr lang="en-US" sz="5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sz="5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Plot moved nodes</a:t>
            </a:r>
          </a:p>
          <a:p>
            <a:pPr lvl="0"/>
            <a:r>
              <a:rPr lang="en-US" sz="5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pPr lvl="0"/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nodes</a:t>
            </a:r>
          </a:p>
          <a:p>
            <a:pPr lvl="0"/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displacement</a:t>
            </a:r>
          </a:p>
          <a:p>
            <a:pPr lvl="0"/>
            <a:r>
              <a:rPr lang="en-US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displacementVarCount</a:t>
            </a:r>
            <a:endParaRPr lang="en-US" sz="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nodesMoved</a:t>
            </a:r>
            <a:endParaRPr lang="en-US" sz="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0"/>
            <a:r>
              <a:rPr lang="en-US" sz="5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pPr lvl="0"/>
            <a:r>
              <a:rPr lang="en-US" sz="5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pPr lvl="0"/>
            <a:r>
              <a:rPr lang="en-US" sz="5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pPr lvl="0"/>
            <a:r>
              <a:rPr lang="en-US" sz="5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[m] = </a:t>
            </a:r>
            <a:r>
              <a:rPr lang="en-US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getData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str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pPr lvl="0"/>
            <a:r>
              <a:rPr lang="en-US" sz="5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Prompt user to load a *.</a:t>
            </a:r>
            <a:r>
              <a:rPr lang="en-US" sz="50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dat</a:t>
            </a:r>
            <a:r>
              <a:rPr lang="en-US" sz="5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file of filename $</a:t>
            </a:r>
            <a:r>
              <a:rPr lang="en-US" sz="50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str</a:t>
            </a:r>
            <a:r>
              <a:rPr lang="en-US" sz="5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, return </a:t>
            </a:r>
            <a:r>
              <a:rPr lang="en-US" sz="50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matr</a:t>
            </a:r>
            <a:r>
              <a:rPr lang="en-US" sz="5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m with</a:t>
            </a:r>
          </a:p>
          <a:p>
            <a:pPr lvl="0"/>
            <a:r>
              <a:rPr lang="en-US" sz="5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file contents.</a:t>
            </a:r>
          </a:p>
          <a:p>
            <a:pPr lvl="0"/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[filename, pathname] = </a:t>
            </a:r>
            <a:r>
              <a:rPr lang="en-US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uigetfile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({</a:t>
            </a:r>
            <a:r>
              <a:rPr lang="en-US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strcat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str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5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'*.</a:t>
            </a:r>
            <a:r>
              <a:rPr lang="en-US" sz="50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dat</a:t>
            </a:r>
            <a:r>
              <a:rPr lang="en-US" sz="5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r>
              <a:rPr lang="en-US" sz="5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'Truss Data'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},</a:t>
            </a:r>
            <a:r>
              <a:rPr lang="en-US" sz="5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'Select File'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0"/>
            <a:r>
              <a:rPr lang="en-US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absPath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strcat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pathname,filename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sz="5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Make an absolute path to make sure we grab the file properly</a:t>
            </a:r>
          </a:p>
          <a:p>
            <a:pPr lvl="0"/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 = load(</a:t>
            </a:r>
            <a:r>
              <a:rPr lang="en-US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absPath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sz="5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Load the contents of the file into matrix m</a:t>
            </a:r>
          </a:p>
          <a:p>
            <a:pPr lvl="0"/>
            <a:r>
              <a:rPr lang="en-US" sz="5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pPr lvl="0"/>
            <a:r>
              <a:rPr lang="en-US" sz="5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pPr lvl="0"/>
            <a:r>
              <a:rPr lang="en-US" sz="5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[x, y] = </a:t>
            </a:r>
            <a:r>
              <a:rPr lang="en-US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getElementsXY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element,elements,nodes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0"/>
            <a:r>
              <a:rPr lang="en-US" sz="5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Take the elements </a:t>
            </a:r>
            <a:r>
              <a:rPr lang="en-US" sz="50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matr</a:t>
            </a:r>
            <a:r>
              <a:rPr lang="en-US" sz="5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, the element variable, and the nodes </a:t>
            </a:r>
            <a:r>
              <a:rPr lang="en-US" sz="50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matr</a:t>
            </a:r>
            <a:endParaRPr lang="en-US" sz="50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sz="5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Return the vectors of the elements as x, y</a:t>
            </a:r>
          </a:p>
          <a:p>
            <a:pPr lvl="0"/>
            <a:r>
              <a:rPr lang="fr-FR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= [</a:t>
            </a:r>
            <a:r>
              <a:rPr lang="fr-FR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nodes</a:t>
            </a:r>
            <a:r>
              <a:rPr lang="fr-FR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elements</a:t>
            </a:r>
            <a:r>
              <a:rPr lang="fr-FR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(element,1),1), </a:t>
            </a:r>
            <a:r>
              <a:rPr lang="fr-FR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nodes</a:t>
            </a:r>
            <a:r>
              <a:rPr lang="fr-FR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elements</a:t>
            </a:r>
            <a:r>
              <a:rPr lang="fr-FR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(element,2),1)]; </a:t>
            </a:r>
            <a:r>
              <a:rPr lang="fr-FR" sz="5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x </a:t>
            </a:r>
            <a:r>
              <a:rPr lang="fr-FR" sz="50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vector</a:t>
            </a:r>
            <a:endParaRPr lang="fr-FR" sz="50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pPr lvl="0"/>
            <a:r>
              <a:rPr lang="fr-FR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 = [</a:t>
            </a:r>
            <a:r>
              <a:rPr lang="fr-FR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nodes</a:t>
            </a:r>
            <a:r>
              <a:rPr lang="fr-FR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elements</a:t>
            </a:r>
            <a:r>
              <a:rPr lang="fr-FR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(element,1),2), </a:t>
            </a:r>
            <a:r>
              <a:rPr lang="fr-FR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nodes</a:t>
            </a:r>
            <a:r>
              <a:rPr lang="fr-FR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elements</a:t>
            </a:r>
            <a:r>
              <a:rPr lang="fr-FR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(element,2),2)]; </a:t>
            </a:r>
            <a:r>
              <a:rPr lang="fr-FR" sz="5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y </a:t>
            </a:r>
            <a:r>
              <a:rPr lang="fr-FR" sz="50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vector</a:t>
            </a:r>
            <a:endParaRPr lang="fr-FR" sz="50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sz="5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pPr lvl="0"/>
            <a:r>
              <a:rPr lang="en-US" sz="5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pPr lvl="0"/>
            <a:r>
              <a:rPr lang="en-US" sz="5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en-US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esm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n-US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elementStiffnessMatrix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elements,elementLengths,element,angle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0"/>
            <a:r>
              <a:rPr lang="en-US" sz="5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Make the element stiffness </a:t>
            </a:r>
            <a:r>
              <a:rPr lang="en-US" sz="50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esm</a:t>
            </a:r>
            <a:r>
              <a:rPr lang="en-US" sz="5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matrix given elements </a:t>
            </a:r>
            <a:r>
              <a:rPr lang="en-US" sz="50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matr</a:t>
            </a:r>
            <a:r>
              <a:rPr lang="en-US" sz="5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, </a:t>
            </a:r>
            <a:r>
              <a:rPr lang="en-US" sz="50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elementLength</a:t>
            </a:r>
            <a:r>
              <a:rPr lang="en-US" sz="5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, the</a:t>
            </a:r>
          </a:p>
          <a:p>
            <a:pPr lvl="0"/>
            <a:r>
              <a:rPr lang="en-US" sz="5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element we're interested in, and the angle of it to the horizontal.</a:t>
            </a:r>
          </a:p>
          <a:p>
            <a:pPr lvl="0"/>
            <a:r>
              <a:rPr lang="en-US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esm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((elements(element,3)*elements(element,4))/</a:t>
            </a:r>
            <a:r>
              <a:rPr lang="en-US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elementLengths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(element)).*[</a:t>
            </a:r>
            <a:r>
              <a:rPr lang="en-US" sz="5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pPr lvl="0"/>
            <a:r>
              <a:rPr lang="da-DK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cos(angle)^2,cos(angle)*sin(angle),-cos(angle)^2,-cos(angle)*sin(angle);</a:t>
            </a:r>
            <a:r>
              <a:rPr lang="da-DK" sz="5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pPr lvl="0"/>
            <a:r>
              <a:rPr lang="da-DK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cos(angle)*sin(angle),sin(angle)^2,-cos(angle)*sin(angle),-sin(angle)^2;</a:t>
            </a:r>
            <a:r>
              <a:rPr lang="da-DK" sz="5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pPr lvl="0"/>
            <a:r>
              <a:rPr lang="da-DK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-cos(angle)^2,-cos(angle)*sin(angle),cos(angle)^2,cos(angle)*sin(angle);</a:t>
            </a:r>
            <a:r>
              <a:rPr lang="da-DK" sz="5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pPr lvl="0"/>
            <a:r>
              <a:rPr lang="da-DK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-cos(angle)*sin(angle),-sin(angle)^2,cos(angle)*sin(angle),sin(angle)^2;</a:t>
            </a:r>
            <a:r>
              <a:rPr lang="da-DK" sz="5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pPr lvl="0"/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pPr lvl="0"/>
            <a:r>
              <a:rPr lang="en-US" sz="5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pPr lvl="0"/>
            <a:r>
              <a:rPr lang="en-US" sz="5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pPr lvl="0"/>
            <a:r>
              <a:rPr lang="en-US" sz="5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en-US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ssm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n-US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compositeSystem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elements,element,nodes,esm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0"/>
            <a:r>
              <a:rPr lang="en-US" sz="5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Take an </a:t>
            </a:r>
            <a:r>
              <a:rPr lang="en-US" sz="50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esm</a:t>
            </a:r>
            <a:r>
              <a:rPr lang="en-US" sz="5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of size 4x4, make a dummy system stiffness </a:t>
            </a:r>
            <a:r>
              <a:rPr lang="en-US" sz="50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matr</a:t>
            </a:r>
            <a:r>
              <a:rPr lang="en-US" sz="5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, take elements </a:t>
            </a:r>
            <a:r>
              <a:rPr lang="en-US" sz="50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matr</a:t>
            </a:r>
            <a:r>
              <a:rPr lang="en-US" sz="5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en-US" sz="5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nodes </a:t>
            </a:r>
            <a:r>
              <a:rPr lang="en-US" sz="50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matr</a:t>
            </a:r>
            <a:r>
              <a:rPr lang="en-US" sz="5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, and the element of interest. Fill the dummy </a:t>
            </a:r>
            <a:r>
              <a:rPr lang="en-US" sz="50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ssm</a:t>
            </a:r>
            <a:r>
              <a:rPr lang="en-US" sz="5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appropriately</a:t>
            </a:r>
          </a:p>
          <a:p>
            <a:pPr lvl="0"/>
            <a:r>
              <a:rPr lang="en-US" sz="5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and return it.</a:t>
            </a:r>
          </a:p>
          <a:p>
            <a:pPr lvl="0"/>
            <a:r>
              <a:rPr lang="en-US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ssm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zeros(2*length(nodes(:,1)));</a:t>
            </a:r>
          </a:p>
          <a:p>
            <a:pPr lvl="0"/>
            <a:r>
              <a:rPr lang="en-US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startNode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elements(element,1);</a:t>
            </a:r>
          </a:p>
          <a:p>
            <a:pPr lvl="0"/>
            <a:r>
              <a:rPr lang="en-US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endNode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elements(element,2);</a:t>
            </a:r>
          </a:p>
          <a:p>
            <a:pPr lvl="0"/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map = [2*startNode-1,2*startNode,2*endNode-1,2*</a:t>
            </a:r>
            <a:r>
              <a:rPr lang="en-US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endNode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pPr lvl="0"/>
            <a:r>
              <a:rPr lang="en-US" sz="5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1:4</a:t>
            </a:r>
          </a:p>
          <a:p>
            <a:pPr lvl="0"/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5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j = 1:4</a:t>
            </a:r>
          </a:p>
          <a:p>
            <a:pPr lvl="0"/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ssm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(map(</a:t>
            </a:r>
            <a:r>
              <a:rPr lang="en-US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),map(j)) = </a:t>
            </a:r>
            <a:r>
              <a:rPr lang="en-US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esm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i,j</a:t>
            </a:r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0"/>
            <a:r>
              <a:rPr lang="en-US" sz="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5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pPr lvl="0"/>
            <a:r>
              <a:rPr lang="en-US" sz="5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pPr lvl="0"/>
            <a:r>
              <a:rPr lang="en-US" sz="5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pPr lvl="0"/>
            <a:r>
              <a:rPr lang="en-US" sz="5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pPr lvl="0"/>
            <a:r>
              <a:rPr lang="en-US" sz="5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endParaRPr lang="en-US" sz="500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71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227" y="181232"/>
            <a:ext cx="83861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Instructions to run:</a:t>
            </a:r>
          </a:p>
          <a:p>
            <a:r>
              <a:rPr lang="en-US" dirty="0" smtClean="0"/>
              <a:t>Run &gt;&gt;</a:t>
            </a:r>
            <a:r>
              <a:rPr lang="en-US" dirty="0" err="1" smtClean="0"/>
              <a:t>TrussSolve.m</a:t>
            </a:r>
            <a:endParaRPr lang="en-US" dirty="0" smtClean="0"/>
          </a:p>
          <a:p>
            <a:r>
              <a:rPr lang="en-US" dirty="0" smtClean="0"/>
              <a:t>Follow the prompts.</a:t>
            </a:r>
          </a:p>
          <a:p>
            <a:r>
              <a:rPr lang="en-US" dirty="0" smtClean="0"/>
              <a:t>Files must be named nodes.dat, lbc.dat, elements.dat or some numbered variation of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54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4864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 1:</a:t>
            </a:r>
          </a:p>
          <a:p>
            <a:r>
              <a:rPr lang="en-US" dirty="0" smtClean="0"/>
              <a:t>% lbc.dat</a:t>
            </a:r>
          </a:p>
          <a:p>
            <a:r>
              <a:rPr lang="en-US" dirty="0" smtClean="0"/>
              <a:t>% Loads and Boundary Conditions</a:t>
            </a:r>
          </a:p>
          <a:p>
            <a:r>
              <a:rPr lang="en-US" dirty="0" smtClean="0"/>
              <a:t>% $node $</a:t>
            </a:r>
            <a:r>
              <a:rPr lang="en-US" dirty="0" err="1" smtClean="0"/>
              <a:t>xconstrained</a:t>
            </a:r>
            <a:r>
              <a:rPr lang="en-US" dirty="0" smtClean="0"/>
              <a:t> $</a:t>
            </a:r>
            <a:r>
              <a:rPr lang="en-US" dirty="0" err="1" smtClean="0"/>
              <a:t>yconstrained</a:t>
            </a:r>
            <a:r>
              <a:rPr lang="en-US" dirty="0" smtClean="0"/>
              <a:t> $</a:t>
            </a:r>
            <a:r>
              <a:rPr lang="en-US" dirty="0" err="1" smtClean="0"/>
              <a:t>loadinx</a:t>
            </a:r>
            <a:r>
              <a:rPr lang="en-US" dirty="0" smtClean="0"/>
              <a:t> $</a:t>
            </a:r>
            <a:r>
              <a:rPr lang="en-US" dirty="0" err="1" smtClean="0"/>
              <a:t>loadiny</a:t>
            </a:r>
            <a:endParaRPr lang="en-US" dirty="0" smtClean="0"/>
          </a:p>
          <a:p>
            <a:r>
              <a:rPr lang="en-US" dirty="0" smtClean="0"/>
              <a:t>% Positive is up, right, constrain states are true/false 1/0</a:t>
            </a:r>
          </a:p>
          <a:p>
            <a:r>
              <a:rPr lang="en-US" dirty="0" smtClean="0"/>
              <a:t>1 1 1 0 0</a:t>
            </a:r>
          </a:p>
          <a:p>
            <a:r>
              <a:rPr lang="en-US" dirty="0" smtClean="0"/>
              <a:t>2 1 0 0 0</a:t>
            </a:r>
          </a:p>
          <a:p>
            <a:r>
              <a:rPr lang="en-US" dirty="0" smtClean="0"/>
              <a:t>3 0 0 0 -1000</a:t>
            </a:r>
          </a:p>
          <a:p>
            <a:endParaRPr lang="en-US" dirty="0"/>
          </a:p>
          <a:p>
            <a:r>
              <a:rPr lang="en-US" dirty="0" smtClean="0"/>
              <a:t>% Nodes.dat</a:t>
            </a:r>
          </a:p>
          <a:p>
            <a:r>
              <a:rPr lang="en-US" dirty="0" smtClean="0"/>
              <a:t>% Measured from bottom left corner</a:t>
            </a:r>
          </a:p>
          <a:p>
            <a:r>
              <a:rPr lang="en-US" dirty="0" smtClean="0"/>
              <a:t>% In inches $</a:t>
            </a:r>
            <a:r>
              <a:rPr lang="en-US" dirty="0" err="1" smtClean="0"/>
              <a:t>xpos</a:t>
            </a:r>
            <a:r>
              <a:rPr lang="en-US" dirty="0" smtClean="0"/>
              <a:t> $</a:t>
            </a:r>
            <a:r>
              <a:rPr lang="en-US" dirty="0" err="1" smtClean="0"/>
              <a:t>ypos</a:t>
            </a:r>
            <a:endParaRPr lang="en-US" dirty="0" smtClean="0"/>
          </a:p>
          <a:p>
            <a:r>
              <a:rPr lang="en-US" dirty="0" smtClean="0"/>
              <a:t>0 0</a:t>
            </a:r>
          </a:p>
          <a:p>
            <a:r>
              <a:rPr lang="en-US" dirty="0" smtClean="0"/>
              <a:t>0 40</a:t>
            </a:r>
          </a:p>
          <a:p>
            <a:r>
              <a:rPr lang="en-US" dirty="0" smtClean="0"/>
              <a:t>30 40</a:t>
            </a:r>
          </a:p>
          <a:p>
            <a:endParaRPr lang="en-US" dirty="0"/>
          </a:p>
          <a:p>
            <a:r>
              <a:rPr lang="en-US" dirty="0" smtClean="0"/>
              <a:t>% Elements.dat</a:t>
            </a:r>
          </a:p>
          <a:p>
            <a:r>
              <a:rPr lang="en-US" dirty="0" smtClean="0"/>
              <a:t>% Identified by end nodes</a:t>
            </a:r>
          </a:p>
          <a:p>
            <a:r>
              <a:rPr lang="en-US" dirty="0" smtClean="0"/>
              <a:t>% $end1 $end2 $area $modulus</a:t>
            </a:r>
          </a:p>
          <a:p>
            <a:r>
              <a:rPr lang="en-US" dirty="0" smtClean="0"/>
              <a:t>1 2 .04 1e7</a:t>
            </a:r>
          </a:p>
          <a:p>
            <a:r>
              <a:rPr lang="en-US" dirty="0" smtClean="0"/>
              <a:t>2 3 .03 1e7</a:t>
            </a:r>
          </a:p>
          <a:p>
            <a:r>
              <a:rPr lang="en-US" dirty="0" smtClean="0"/>
              <a:t>1 3 .05 1e7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93492" y="0"/>
            <a:ext cx="65243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&gt;&gt;</a:t>
            </a:r>
            <a:r>
              <a:rPr lang="en-US" dirty="0" err="1" smtClean="0"/>
              <a:t>TrussSolve</a:t>
            </a:r>
            <a:endParaRPr lang="en-US" dirty="0" smtClean="0"/>
          </a:p>
          <a:p>
            <a:r>
              <a:rPr lang="en-US" sz="900" dirty="0" smtClean="0"/>
              <a:t>Displacement </a:t>
            </a:r>
            <a:r>
              <a:rPr lang="en-US" sz="900" dirty="0" err="1" smtClean="0"/>
              <a:t>visualisation</a:t>
            </a:r>
            <a:r>
              <a:rPr lang="en-US" sz="900" dirty="0" smtClean="0"/>
              <a:t> multiplier(recommend 5 for 1, 100 for 2):5</a:t>
            </a:r>
          </a:p>
          <a:p>
            <a:endParaRPr lang="en-US" sz="900" dirty="0" smtClean="0"/>
          </a:p>
          <a:p>
            <a:r>
              <a:rPr lang="en-US" sz="900" dirty="0" smtClean="0"/>
              <a:t>nodes =</a:t>
            </a:r>
          </a:p>
          <a:p>
            <a:endParaRPr lang="en-US" sz="900" dirty="0" smtClean="0"/>
          </a:p>
          <a:p>
            <a:r>
              <a:rPr lang="en-US" sz="900" dirty="0" smtClean="0"/>
              <a:t>     0     0</a:t>
            </a:r>
          </a:p>
          <a:p>
            <a:r>
              <a:rPr lang="en-US" sz="900" dirty="0" smtClean="0"/>
              <a:t>     0    40</a:t>
            </a:r>
          </a:p>
          <a:p>
            <a:r>
              <a:rPr lang="en-US" sz="900" dirty="0" smtClean="0"/>
              <a:t>    30    40</a:t>
            </a:r>
          </a:p>
          <a:p>
            <a:endParaRPr lang="en-US" sz="900" dirty="0" smtClean="0"/>
          </a:p>
          <a:p>
            <a:endParaRPr lang="en-US" sz="900" dirty="0" smtClean="0"/>
          </a:p>
          <a:p>
            <a:r>
              <a:rPr lang="en-US" sz="900" dirty="0" smtClean="0"/>
              <a:t>displacement =</a:t>
            </a:r>
          </a:p>
          <a:p>
            <a:endParaRPr lang="en-US" sz="900" dirty="0" smtClean="0"/>
          </a:p>
          <a:p>
            <a:r>
              <a:rPr lang="en-US" sz="900" dirty="0" smtClean="0"/>
              <a:t>         0</a:t>
            </a:r>
          </a:p>
          <a:p>
            <a:r>
              <a:rPr lang="en-US" sz="900" dirty="0" smtClean="0"/>
              <a:t>    0.0750</a:t>
            </a:r>
          </a:p>
          <a:p>
            <a:r>
              <a:rPr lang="en-US" sz="900" dirty="0" smtClean="0"/>
              <a:t>   -0.2125</a:t>
            </a:r>
          </a:p>
          <a:p>
            <a:endParaRPr lang="en-US" sz="900" dirty="0" smtClean="0"/>
          </a:p>
          <a:p>
            <a:endParaRPr lang="en-US" sz="900" dirty="0" smtClean="0"/>
          </a:p>
          <a:p>
            <a:r>
              <a:rPr lang="en-US" sz="900" dirty="0" err="1" smtClean="0"/>
              <a:t>displacementVarCount</a:t>
            </a:r>
            <a:r>
              <a:rPr lang="en-US" sz="900" dirty="0" smtClean="0"/>
              <a:t> =</a:t>
            </a:r>
          </a:p>
          <a:p>
            <a:endParaRPr lang="en-US" sz="900" dirty="0" smtClean="0"/>
          </a:p>
          <a:p>
            <a:r>
              <a:rPr lang="en-US" sz="900" dirty="0" smtClean="0"/>
              <a:t>     4     5     6</a:t>
            </a:r>
          </a:p>
          <a:p>
            <a:endParaRPr lang="en-US" sz="900" dirty="0" smtClean="0"/>
          </a:p>
          <a:p>
            <a:endParaRPr lang="en-US" sz="900" dirty="0" smtClean="0"/>
          </a:p>
          <a:p>
            <a:r>
              <a:rPr lang="en-US" sz="900" dirty="0" err="1" smtClean="0"/>
              <a:t>nodesMoved</a:t>
            </a:r>
            <a:r>
              <a:rPr lang="en-US" sz="900" dirty="0" smtClean="0"/>
              <a:t> =</a:t>
            </a:r>
          </a:p>
          <a:p>
            <a:endParaRPr lang="en-US" sz="900" dirty="0" smtClean="0"/>
          </a:p>
          <a:p>
            <a:r>
              <a:rPr lang="en-US" sz="900" dirty="0" smtClean="0"/>
              <a:t>         0         0</a:t>
            </a:r>
          </a:p>
          <a:p>
            <a:r>
              <a:rPr lang="en-US" sz="900" dirty="0" smtClean="0"/>
              <a:t>         0   40.0000</a:t>
            </a:r>
          </a:p>
          <a:p>
            <a:r>
              <a:rPr lang="en-US" sz="900" dirty="0" smtClean="0"/>
              <a:t>   31.8750   34.6875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526" y="2858000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83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4864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Problem 1:</a:t>
            </a:r>
            <a:endParaRPr lang="en-US" sz="1400" dirty="0"/>
          </a:p>
          <a:p>
            <a:r>
              <a:rPr lang="en-US" sz="1400" dirty="0" smtClean="0"/>
              <a:t>% lbc.dat</a:t>
            </a:r>
          </a:p>
          <a:p>
            <a:r>
              <a:rPr lang="en-US" sz="1400" dirty="0" smtClean="0"/>
              <a:t>% Loads and Boundary Conditions</a:t>
            </a:r>
          </a:p>
          <a:p>
            <a:r>
              <a:rPr lang="en-US" sz="1400" dirty="0" smtClean="0"/>
              <a:t>% $node $</a:t>
            </a:r>
            <a:r>
              <a:rPr lang="en-US" sz="1400" dirty="0" err="1" smtClean="0"/>
              <a:t>xconstrained</a:t>
            </a:r>
            <a:r>
              <a:rPr lang="en-US" sz="1400" dirty="0" smtClean="0"/>
              <a:t> $</a:t>
            </a:r>
            <a:r>
              <a:rPr lang="en-US" sz="1400" dirty="0" err="1" smtClean="0"/>
              <a:t>yconstrained</a:t>
            </a:r>
            <a:r>
              <a:rPr lang="en-US" sz="1400" dirty="0" smtClean="0"/>
              <a:t> $</a:t>
            </a:r>
            <a:r>
              <a:rPr lang="en-US" sz="1400" dirty="0" err="1" smtClean="0"/>
              <a:t>loadinx</a:t>
            </a:r>
            <a:r>
              <a:rPr lang="en-US" sz="1400" dirty="0" smtClean="0"/>
              <a:t> $</a:t>
            </a:r>
            <a:r>
              <a:rPr lang="en-US" sz="1400" dirty="0" err="1" smtClean="0"/>
              <a:t>loadiny</a:t>
            </a:r>
            <a:endParaRPr lang="en-US" sz="1400" dirty="0" smtClean="0"/>
          </a:p>
          <a:p>
            <a:r>
              <a:rPr lang="en-US" sz="1400" dirty="0" smtClean="0"/>
              <a:t>% Positive is up, right, constrain states are true/false 1/0</a:t>
            </a:r>
          </a:p>
          <a:p>
            <a:r>
              <a:rPr lang="en-US" sz="1400" dirty="0" smtClean="0"/>
              <a:t>1 1 1 0 0 </a:t>
            </a:r>
          </a:p>
          <a:p>
            <a:r>
              <a:rPr lang="en-US" sz="1400" dirty="0" smtClean="0"/>
              <a:t>2 1 1 0 0</a:t>
            </a:r>
          </a:p>
          <a:p>
            <a:r>
              <a:rPr lang="en-US" sz="1400" dirty="0" smtClean="0"/>
              <a:t>3 0 0 0 450</a:t>
            </a:r>
          </a:p>
          <a:p>
            <a:r>
              <a:rPr lang="en-US" sz="1400" dirty="0" smtClean="0"/>
              <a:t>4 0 0 0 0</a:t>
            </a:r>
          </a:p>
          <a:p>
            <a:r>
              <a:rPr lang="en-US" sz="1400" dirty="0" smtClean="0"/>
              <a:t>5 1 1 0 0</a:t>
            </a:r>
          </a:p>
          <a:p>
            <a:r>
              <a:rPr lang="en-US" sz="1400" dirty="0" smtClean="0"/>
              <a:t>6 0 0 0 0</a:t>
            </a:r>
          </a:p>
          <a:p>
            <a:endParaRPr lang="en-US" sz="1400" dirty="0"/>
          </a:p>
          <a:p>
            <a:r>
              <a:rPr lang="en-US" sz="1400" dirty="0" smtClean="0"/>
              <a:t>% Nodes.dat</a:t>
            </a:r>
          </a:p>
          <a:p>
            <a:r>
              <a:rPr lang="en-US" sz="1400" dirty="0" smtClean="0"/>
              <a:t>% Measured from bottom left corner</a:t>
            </a:r>
          </a:p>
          <a:p>
            <a:r>
              <a:rPr lang="en-US" sz="1400" dirty="0" smtClean="0"/>
              <a:t>% In meters $</a:t>
            </a:r>
            <a:r>
              <a:rPr lang="en-US" sz="1400" dirty="0" err="1" smtClean="0"/>
              <a:t>xpos</a:t>
            </a:r>
            <a:r>
              <a:rPr lang="en-US" sz="1400" dirty="0" smtClean="0"/>
              <a:t> $</a:t>
            </a:r>
            <a:r>
              <a:rPr lang="en-US" sz="1400" dirty="0" err="1" smtClean="0"/>
              <a:t>ypos</a:t>
            </a:r>
            <a:endParaRPr lang="en-US" sz="1400" dirty="0" smtClean="0"/>
          </a:p>
          <a:p>
            <a:r>
              <a:rPr lang="en-US" sz="1400" dirty="0" smtClean="0"/>
              <a:t>0 2</a:t>
            </a:r>
          </a:p>
          <a:p>
            <a:r>
              <a:rPr lang="en-US" sz="1400" dirty="0" smtClean="0"/>
              <a:t>0 0</a:t>
            </a:r>
          </a:p>
          <a:p>
            <a:r>
              <a:rPr lang="en-US" sz="1400" dirty="0" smtClean="0"/>
              <a:t>3 2</a:t>
            </a:r>
          </a:p>
          <a:p>
            <a:r>
              <a:rPr lang="en-US" sz="1400" dirty="0" smtClean="0"/>
              <a:t>3 0</a:t>
            </a:r>
          </a:p>
          <a:p>
            <a:r>
              <a:rPr lang="en-US" sz="1400" dirty="0" smtClean="0"/>
              <a:t>6 0</a:t>
            </a:r>
          </a:p>
          <a:p>
            <a:endParaRPr lang="en-US" sz="1400" dirty="0"/>
          </a:p>
          <a:p>
            <a:r>
              <a:rPr lang="en-US" sz="1400" dirty="0" smtClean="0"/>
              <a:t>% Elements.dat</a:t>
            </a:r>
          </a:p>
          <a:p>
            <a:r>
              <a:rPr lang="en-US" sz="1400" dirty="0" smtClean="0"/>
              <a:t>% Identified by end nodes</a:t>
            </a:r>
          </a:p>
          <a:p>
            <a:r>
              <a:rPr lang="en-US" sz="1400" dirty="0" smtClean="0"/>
              <a:t>% $end1 $end2 $area $modulus</a:t>
            </a:r>
          </a:p>
          <a:p>
            <a:r>
              <a:rPr lang="en-US" sz="1400" dirty="0" smtClean="0"/>
              <a:t>1 2 1.29e-3 2e11</a:t>
            </a:r>
          </a:p>
          <a:p>
            <a:r>
              <a:rPr lang="en-US" sz="1400" dirty="0" smtClean="0"/>
              <a:t>1 4 1.29e-3 2e11</a:t>
            </a:r>
          </a:p>
          <a:p>
            <a:r>
              <a:rPr lang="en-US" sz="1400" dirty="0" smtClean="0"/>
              <a:t>1 3 1.29e-3 2e11</a:t>
            </a:r>
          </a:p>
          <a:p>
            <a:r>
              <a:rPr lang="en-US" sz="1400" dirty="0" smtClean="0"/>
              <a:t>2 4 1.29e-3 2e11</a:t>
            </a:r>
          </a:p>
          <a:p>
            <a:r>
              <a:rPr lang="en-US" sz="1400" dirty="0" smtClean="0"/>
              <a:t>4 3 1.29e-3 2e11</a:t>
            </a:r>
          </a:p>
          <a:p>
            <a:r>
              <a:rPr lang="en-US" sz="1400" dirty="0" smtClean="0"/>
              <a:t>3 5 1.29e-3 2e11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593492" y="0"/>
            <a:ext cx="6524367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&gt;&gt;</a:t>
            </a:r>
            <a:r>
              <a:rPr lang="en-US" sz="1000" dirty="0" err="1" smtClean="0"/>
              <a:t>TrussSolve</a:t>
            </a:r>
            <a:endParaRPr lang="en-US" sz="1000" dirty="0" smtClean="0"/>
          </a:p>
          <a:p>
            <a:r>
              <a:rPr lang="en-US" sz="1000" dirty="0" smtClean="0"/>
              <a:t>Displacement </a:t>
            </a:r>
            <a:r>
              <a:rPr lang="en-US" sz="1000" dirty="0" err="1" smtClean="0"/>
              <a:t>visualisation</a:t>
            </a:r>
            <a:r>
              <a:rPr lang="en-US" sz="1000" dirty="0" smtClean="0"/>
              <a:t> multiplier(recommend 5 for 1, 100 for 2):100</a:t>
            </a:r>
          </a:p>
          <a:p>
            <a:endParaRPr lang="en-US" sz="1000" dirty="0" smtClean="0"/>
          </a:p>
          <a:p>
            <a:r>
              <a:rPr lang="en-US" sz="1000" dirty="0" smtClean="0"/>
              <a:t>nodes =</a:t>
            </a:r>
          </a:p>
          <a:p>
            <a:endParaRPr lang="en-US" sz="1000" dirty="0" smtClean="0"/>
          </a:p>
          <a:p>
            <a:r>
              <a:rPr lang="en-US" sz="1000" dirty="0" smtClean="0"/>
              <a:t>     0     2</a:t>
            </a:r>
          </a:p>
          <a:p>
            <a:r>
              <a:rPr lang="en-US" sz="1000" dirty="0" smtClean="0"/>
              <a:t>     0     0</a:t>
            </a:r>
          </a:p>
          <a:p>
            <a:r>
              <a:rPr lang="en-US" sz="1000" dirty="0" smtClean="0"/>
              <a:t>     3     2</a:t>
            </a:r>
          </a:p>
          <a:p>
            <a:r>
              <a:rPr lang="en-US" sz="1000" dirty="0" smtClean="0"/>
              <a:t>     3     0</a:t>
            </a:r>
          </a:p>
          <a:p>
            <a:r>
              <a:rPr lang="en-US" sz="1000" dirty="0" smtClean="0"/>
              <a:t>     6     0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displacement =</a:t>
            </a:r>
          </a:p>
          <a:p>
            <a:endParaRPr lang="en-US" sz="1000" dirty="0" smtClean="0"/>
          </a:p>
          <a:p>
            <a:r>
              <a:rPr lang="en-US" sz="1000" dirty="0" smtClean="0"/>
              <a:t>   1.0e-04 *</a:t>
            </a:r>
          </a:p>
          <a:p>
            <a:endParaRPr lang="en-US" sz="1000" dirty="0" smtClean="0"/>
          </a:p>
          <a:p>
            <a:r>
              <a:rPr lang="en-US" sz="1000" dirty="0" smtClean="0"/>
              <a:t>    0.0413</a:t>
            </a:r>
          </a:p>
          <a:p>
            <a:r>
              <a:rPr lang="en-US" sz="1000" dirty="0" smtClean="0"/>
              <a:t>    0.1693</a:t>
            </a:r>
          </a:p>
          <a:p>
            <a:r>
              <a:rPr lang="en-US" sz="1000" dirty="0" smtClean="0"/>
              <a:t>    0.0372</a:t>
            </a:r>
          </a:p>
          <a:p>
            <a:r>
              <a:rPr lang="en-US" sz="1000" dirty="0" smtClean="0"/>
              <a:t>    0.1528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err="1" smtClean="0"/>
              <a:t>displacementVarCount</a:t>
            </a:r>
            <a:r>
              <a:rPr lang="en-US" sz="1000" dirty="0" smtClean="0"/>
              <a:t> =</a:t>
            </a:r>
          </a:p>
          <a:p>
            <a:endParaRPr lang="en-US" sz="1000" dirty="0" smtClean="0"/>
          </a:p>
          <a:p>
            <a:r>
              <a:rPr lang="en-US" sz="1000" dirty="0" smtClean="0"/>
              <a:t>     5     6     7     8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err="1" smtClean="0"/>
              <a:t>nodesMoved</a:t>
            </a:r>
            <a:r>
              <a:rPr lang="en-US" sz="1000" dirty="0" smtClean="0"/>
              <a:t> =</a:t>
            </a:r>
          </a:p>
          <a:p>
            <a:endParaRPr lang="en-US" sz="1000" dirty="0" smtClean="0"/>
          </a:p>
          <a:p>
            <a:r>
              <a:rPr lang="en-US" sz="1000" dirty="0" smtClean="0"/>
              <a:t>         0    2.0000</a:t>
            </a:r>
          </a:p>
          <a:p>
            <a:r>
              <a:rPr lang="en-US" sz="1000" dirty="0" smtClean="0"/>
              <a:t>         0         0</a:t>
            </a:r>
          </a:p>
          <a:p>
            <a:r>
              <a:rPr lang="en-US" sz="1000" dirty="0" smtClean="0"/>
              <a:t>    3.0413    2.1693</a:t>
            </a:r>
          </a:p>
          <a:p>
            <a:r>
              <a:rPr lang="en-US" sz="1000" dirty="0" smtClean="0"/>
              <a:t>    3.0372    0.1528</a:t>
            </a:r>
          </a:p>
          <a:p>
            <a:r>
              <a:rPr lang="en-US" sz="1000" dirty="0" smtClean="0"/>
              <a:t>    6.0000         0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870" y="3039762"/>
            <a:ext cx="5090984" cy="381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7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4864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Problem 3:</a:t>
            </a:r>
          </a:p>
          <a:p>
            <a:r>
              <a:rPr lang="en-US" sz="1400" dirty="0" smtClean="0"/>
              <a:t>% lbc.dat</a:t>
            </a:r>
          </a:p>
          <a:p>
            <a:r>
              <a:rPr lang="en-US" sz="1400" dirty="0" smtClean="0"/>
              <a:t>% Loads and Boundary Conditions</a:t>
            </a:r>
          </a:p>
          <a:p>
            <a:r>
              <a:rPr lang="en-US" sz="1400" dirty="0" smtClean="0"/>
              <a:t>% $node $</a:t>
            </a:r>
            <a:r>
              <a:rPr lang="en-US" sz="1400" dirty="0" err="1" smtClean="0"/>
              <a:t>xconstrained</a:t>
            </a:r>
            <a:r>
              <a:rPr lang="en-US" sz="1400" dirty="0" smtClean="0"/>
              <a:t> $</a:t>
            </a:r>
            <a:r>
              <a:rPr lang="en-US" sz="1400" dirty="0" err="1" smtClean="0"/>
              <a:t>yconstrained</a:t>
            </a:r>
            <a:r>
              <a:rPr lang="en-US" sz="1400" dirty="0" smtClean="0"/>
              <a:t> $</a:t>
            </a:r>
            <a:r>
              <a:rPr lang="en-US" sz="1400" dirty="0" err="1" smtClean="0"/>
              <a:t>loadinx</a:t>
            </a:r>
            <a:r>
              <a:rPr lang="en-US" sz="1400" dirty="0" smtClean="0"/>
              <a:t> $</a:t>
            </a:r>
            <a:r>
              <a:rPr lang="en-US" sz="1400" dirty="0" err="1" smtClean="0"/>
              <a:t>loadiny</a:t>
            </a:r>
            <a:endParaRPr lang="en-US" sz="1400" dirty="0" smtClean="0"/>
          </a:p>
          <a:p>
            <a:r>
              <a:rPr lang="en-US" sz="1400" dirty="0" smtClean="0"/>
              <a:t>% Positive is up, right, constrain states are true/false 1/0</a:t>
            </a:r>
          </a:p>
          <a:p>
            <a:r>
              <a:rPr lang="en-US" sz="1400" dirty="0" smtClean="0"/>
              <a:t>1 1 1 0 0</a:t>
            </a:r>
          </a:p>
          <a:p>
            <a:r>
              <a:rPr lang="en-US" sz="1400" dirty="0" smtClean="0"/>
              <a:t>2 1 1 0 0</a:t>
            </a:r>
          </a:p>
          <a:p>
            <a:r>
              <a:rPr lang="en-US" sz="1400" dirty="0" smtClean="0"/>
              <a:t>3 0 0 0 -100</a:t>
            </a:r>
          </a:p>
          <a:p>
            <a:r>
              <a:rPr lang="en-US" sz="1400" dirty="0" smtClean="0"/>
              <a:t>4 0 0 0 0</a:t>
            </a:r>
          </a:p>
          <a:p>
            <a:r>
              <a:rPr lang="en-US" sz="1400" dirty="0" smtClean="0"/>
              <a:t>5 0 0 0 0</a:t>
            </a:r>
          </a:p>
          <a:p>
            <a:endParaRPr lang="en-US" sz="1400" dirty="0"/>
          </a:p>
          <a:p>
            <a:r>
              <a:rPr lang="en-US" sz="1400" dirty="0" smtClean="0"/>
              <a:t>% Nodes.dat</a:t>
            </a:r>
          </a:p>
          <a:p>
            <a:r>
              <a:rPr lang="en-US" sz="1400" dirty="0" smtClean="0"/>
              <a:t>% Measured from bottom left corner</a:t>
            </a:r>
          </a:p>
          <a:p>
            <a:r>
              <a:rPr lang="en-US" sz="1400" dirty="0" smtClean="0"/>
              <a:t>% In meters $</a:t>
            </a:r>
            <a:r>
              <a:rPr lang="en-US" sz="1400" dirty="0" err="1" smtClean="0"/>
              <a:t>xpos</a:t>
            </a:r>
            <a:r>
              <a:rPr lang="en-US" sz="1400" dirty="0" smtClean="0"/>
              <a:t> $</a:t>
            </a:r>
            <a:r>
              <a:rPr lang="en-US" sz="1400" dirty="0" err="1" smtClean="0"/>
              <a:t>ypos</a:t>
            </a:r>
            <a:endParaRPr lang="en-US" sz="1400" dirty="0" smtClean="0"/>
          </a:p>
          <a:p>
            <a:r>
              <a:rPr lang="en-US" sz="1400" dirty="0" smtClean="0"/>
              <a:t>-50 0</a:t>
            </a:r>
          </a:p>
          <a:p>
            <a:r>
              <a:rPr lang="en-US" sz="1400" dirty="0" smtClean="0"/>
              <a:t>45 10</a:t>
            </a:r>
          </a:p>
          <a:p>
            <a:r>
              <a:rPr lang="en-US" sz="1400" dirty="0" smtClean="0"/>
              <a:t>0 0</a:t>
            </a:r>
          </a:p>
          <a:p>
            <a:r>
              <a:rPr lang="en-US" sz="1400" dirty="0" smtClean="0"/>
              <a:t>0 25</a:t>
            </a:r>
          </a:p>
          <a:p>
            <a:endParaRPr lang="en-US" sz="1400" dirty="0"/>
          </a:p>
          <a:p>
            <a:r>
              <a:rPr lang="en-US" sz="1400" dirty="0" smtClean="0"/>
              <a:t>% Elements.dat</a:t>
            </a:r>
          </a:p>
          <a:p>
            <a:r>
              <a:rPr lang="en-US" sz="1400" dirty="0" smtClean="0"/>
              <a:t>% Identified by end nodes</a:t>
            </a:r>
          </a:p>
          <a:p>
            <a:r>
              <a:rPr lang="en-US" sz="1400" dirty="0" smtClean="0"/>
              <a:t>% $end1 $end2 $area $modulus</a:t>
            </a:r>
          </a:p>
          <a:p>
            <a:r>
              <a:rPr lang="en-US" sz="1400" dirty="0" smtClean="0"/>
              <a:t>1 2 0.1 10^7</a:t>
            </a:r>
          </a:p>
          <a:p>
            <a:r>
              <a:rPr lang="en-US" sz="1400" dirty="0" smtClean="0"/>
              <a:t>2 3 0.1 10^7</a:t>
            </a:r>
          </a:p>
          <a:p>
            <a:r>
              <a:rPr lang="en-US" sz="1400" dirty="0" smtClean="0"/>
              <a:t>3 4 0.1 10^7</a:t>
            </a:r>
          </a:p>
          <a:p>
            <a:r>
              <a:rPr lang="en-US" sz="1400" dirty="0" smtClean="0"/>
              <a:t>1 4 0.1 10^7</a:t>
            </a:r>
          </a:p>
          <a:p>
            <a:r>
              <a:rPr lang="en-US" sz="1400" dirty="0" smtClean="0"/>
              <a:t>2 4 0.1 10^7</a:t>
            </a:r>
          </a:p>
          <a:p>
            <a:r>
              <a:rPr lang="en-US" sz="1400" dirty="0" smtClean="0"/>
              <a:t>1 3 0.1 10^7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593492" y="0"/>
            <a:ext cx="652436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&gt;&gt;Displacement </a:t>
            </a:r>
            <a:r>
              <a:rPr lang="en-US" sz="1000" dirty="0" err="1" smtClean="0"/>
              <a:t>visualisation</a:t>
            </a:r>
            <a:r>
              <a:rPr lang="en-US" sz="1000" dirty="0" smtClean="0"/>
              <a:t> multiplier(recommend 5 for 1, 100 for 2):1</a:t>
            </a:r>
          </a:p>
          <a:p>
            <a:endParaRPr lang="en-US" sz="1000" dirty="0" smtClean="0"/>
          </a:p>
          <a:p>
            <a:r>
              <a:rPr lang="en-US" sz="1000" dirty="0" smtClean="0"/>
              <a:t>nodes =</a:t>
            </a:r>
          </a:p>
          <a:p>
            <a:endParaRPr lang="en-US" sz="1000" dirty="0" smtClean="0"/>
          </a:p>
          <a:p>
            <a:r>
              <a:rPr lang="en-US" sz="1000" dirty="0" smtClean="0"/>
              <a:t>   -50     0</a:t>
            </a:r>
          </a:p>
          <a:p>
            <a:r>
              <a:rPr lang="en-US" sz="1000" dirty="0" smtClean="0"/>
              <a:t>    45    10</a:t>
            </a:r>
          </a:p>
          <a:p>
            <a:r>
              <a:rPr lang="en-US" sz="1000" dirty="0" smtClean="0"/>
              <a:t>     0     0</a:t>
            </a:r>
          </a:p>
          <a:p>
            <a:r>
              <a:rPr lang="en-US" sz="1000" dirty="0" smtClean="0"/>
              <a:t>     0    25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displacement =</a:t>
            </a:r>
          </a:p>
          <a:p>
            <a:endParaRPr lang="en-US" sz="1000" dirty="0" smtClean="0"/>
          </a:p>
          <a:p>
            <a:r>
              <a:rPr lang="en-US" sz="1000" dirty="0" smtClean="0"/>
              <a:t>   1.0e+04 *</a:t>
            </a:r>
          </a:p>
          <a:p>
            <a:endParaRPr lang="en-US" sz="1000" dirty="0" smtClean="0"/>
          </a:p>
          <a:p>
            <a:r>
              <a:rPr lang="en-US" sz="1000" dirty="0" smtClean="0"/>
              <a:t>    0.2067</a:t>
            </a:r>
          </a:p>
          <a:p>
            <a:r>
              <a:rPr lang="en-US" sz="1000" dirty="0" smtClean="0"/>
              <a:t>   -1.8301</a:t>
            </a:r>
          </a:p>
          <a:p>
            <a:r>
              <a:rPr lang="en-US" sz="1000" dirty="0" smtClean="0"/>
              <a:t>    0.0400</a:t>
            </a:r>
          </a:p>
          <a:p>
            <a:r>
              <a:rPr lang="en-US" sz="1000" dirty="0" smtClean="0"/>
              <a:t>   -1.6030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err="1" smtClean="0"/>
              <a:t>displacementVarCount</a:t>
            </a:r>
            <a:r>
              <a:rPr lang="en-US" sz="1000" dirty="0" smtClean="0"/>
              <a:t> =</a:t>
            </a:r>
          </a:p>
          <a:p>
            <a:endParaRPr lang="en-US" sz="1000" dirty="0" smtClean="0"/>
          </a:p>
          <a:p>
            <a:r>
              <a:rPr lang="en-US" sz="1000" dirty="0" smtClean="0"/>
              <a:t>     5     6     7     8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err="1" smtClean="0"/>
              <a:t>nodesMoved</a:t>
            </a:r>
            <a:r>
              <a:rPr lang="en-US" sz="1000" dirty="0" smtClean="0"/>
              <a:t> =</a:t>
            </a:r>
          </a:p>
          <a:p>
            <a:endParaRPr lang="en-US" sz="1000" dirty="0" smtClean="0"/>
          </a:p>
          <a:p>
            <a:r>
              <a:rPr lang="en-US" sz="1000" dirty="0" smtClean="0"/>
              <a:t>   1.0e+04 *</a:t>
            </a:r>
          </a:p>
          <a:p>
            <a:endParaRPr lang="en-US" sz="1000" dirty="0" smtClean="0"/>
          </a:p>
          <a:p>
            <a:r>
              <a:rPr lang="en-US" sz="1000" dirty="0" smtClean="0"/>
              <a:t>   -0.0050         0</a:t>
            </a:r>
          </a:p>
          <a:p>
            <a:r>
              <a:rPr lang="en-US" sz="1000" dirty="0" smtClean="0"/>
              <a:t>    0.0045    0.0010</a:t>
            </a:r>
          </a:p>
          <a:p>
            <a:r>
              <a:rPr lang="en-US" sz="1000" dirty="0" smtClean="0"/>
              <a:t>    0.2067   -1.8301</a:t>
            </a:r>
          </a:p>
          <a:p>
            <a:r>
              <a:rPr lang="en-US" sz="1000" dirty="0" smtClean="0"/>
              <a:t>    0.0400   -1.6005</a:t>
            </a:r>
          </a:p>
          <a:p>
            <a:endParaRPr lang="en-US" sz="1000" dirty="0" smtClean="0"/>
          </a:p>
          <a:p>
            <a:r>
              <a:rPr lang="en-US" sz="1000" dirty="0" smtClean="0"/>
              <a:t>&gt;&gt;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751" y="3563523"/>
            <a:ext cx="4234249" cy="31756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56022" y="5478423"/>
            <a:ext cx="5857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So, it looks like this truss failed. However, we have no failure check so it’s impossible to say really.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06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1863</Words>
  <Application>Microsoft Office PowerPoint</Application>
  <PresentationFormat>Widescreen</PresentationFormat>
  <Paragraphs>332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Baker, Evan</dc:creator>
  <cp:lastModifiedBy>Baker, Evan</cp:lastModifiedBy>
  <cp:revision>3</cp:revision>
  <dcterms:created xsi:type="dcterms:W3CDTF">2014-04-03T03:33:42Z</dcterms:created>
  <dcterms:modified xsi:type="dcterms:W3CDTF">2014-04-03T03:54:43Z</dcterms:modified>
</cp:coreProperties>
</file>