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B6D161-6822-4208-85B6-F546061E2038}" type="datetimeFigureOut">
              <a:rPr lang="en-US" smtClean="0"/>
              <a:t>4/30/2014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CC5F9-2712-4CCD-8B67-304741BBE74E}" type="slidenum">
              <a:rPr lang="en-US" smtClean="0"/>
              <a:t>‹#›</a:t>
            </a:fld>
            <a:endParaRPr lang="en-US"/>
          </a:p>
        </p:txBody>
      </p:sp>
    </p:spTree>
    <p:extLst>
      <p:ext uri="{BB962C8B-B14F-4D97-AF65-F5344CB8AC3E}">
        <p14:creationId xmlns:p14="http://schemas.microsoft.com/office/powerpoint/2010/main" val="3075441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B6D161-6822-4208-85B6-F546061E2038}" type="datetimeFigureOut">
              <a:rPr lang="en-US" smtClean="0"/>
              <a:t>4/30/2014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CC5F9-2712-4CCD-8B67-304741BBE74E}" type="slidenum">
              <a:rPr lang="en-US" smtClean="0"/>
              <a:t>‹#›</a:t>
            </a:fld>
            <a:endParaRPr lang="en-US"/>
          </a:p>
        </p:txBody>
      </p:sp>
    </p:spTree>
    <p:extLst>
      <p:ext uri="{BB962C8B-B14F-4D97-AF65-F5344CB8AC3E}">
        <p14:creationId xmlns:p14="http://schemas.microsoft.com/office/powerpoint/2010/main" val="3684276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B6D161-6822-4208-85B6-F546061E2038}" type="datetimeFigureOut">
              <a:rPr lang="en-US" smtClean="0"/>
              <a:t>4/30/2014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CC5F9-2712-4CCD-8B67-304741BBE74E}" type="slidenum">
              <a:rPr lang="en-US" smtClean="0"/>
              <a:t>‹#›</a:t>
            </a:fld>
            <a:endParaRPr lang="en-US"/>
          </a:p>
        </p:txBody>
      </p:sp>
    </p:spTree>
    <p:extLst>
      <p:ext uri="{BB962C8B-B14F-4D97-AF65-F5344CB8AC3E}">
        <p14:creationId xmlns:p14="http://schemas.microsoft.com/office/powerpoint/2010/main" val="1155211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B6D161-6822-4208-85B6-F546061E2038}" type="datetimeFigureOut">
              <a:rPr lang="en-US" smtClean="0"/>
              <a:t>4/30/2014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CC5F9-2712-4CCD-8B67-304741BBE74E}" type="slidenum">
              <a:rPr lang="en-US" smtClean="0"/>
              <a:t>‹#›</a:t>
            </a:fld>
            <a:endParaRPr lang="en-US"/>
          </a:p>
        </p:txBody>
      </p:sp>
    </p:spTree>
    <p:extLst>
      <p:ext uri="{BB962C8B-B14F-4D97-AF65-F5344CB8AC3E}">
        <p14:creationId xmlns:p14="http://schemas.microsoft.com/office/powerpoint/2010/main" val="2571840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B6D161-6822-4208-85B6-F546061E2038}" type="datetimeFigureOut">
              <a:rPr lang="en-US" smtClean="0"/>
              <a:t>4/30/2014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CC5F9-2712-4CCD-8B67-304741BBE74E}" type="slidenum">
              <a:rPr lang="en-US" smtClean="0"/>
              <a:t>‹#›</a:t>
            </a:fld>
            <a:endParaRPr lang="en-US"/>
          </a:p>
        </p:txBody>
      </p:sp>
    </p:spTree>
    <p:extLst>
      <p:ext uri="{BB962C8B-B14F-4D97-AF65-F5344CB8AC3E}">
        <p14:creationId xmlns:p14="http://schemas.microsoft.com/office/powerpoint/2010/main" val="2613981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B6D161-6822-4208-85B6-F546061E2038}" type="datetimeFigureOut">
              <a:rPr lang="en-US" smtClean="0"/>
              <a:t>4/30/2014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4CC5F9-2712-4CCD-8B67-304741BBE74E}" type="slidenum">
              <a:rPr lang="en-US" smtClean="0"/>
              <a:t>‹#›</a:t>
            </a:fld>
            <a:endParaRPr lang="en-US"/>
          </a:p>
        </p:txBody>
      </p:sp>
    </p:spTree>
    <p:extLst>
      <p:ext uri="{BB962C8B-B14F-4D97-AF65-F5344CB8AC3E}">
        <p14:creationId xmlns:p14="http://schemas.microsoft.com/office/powerpoint/2010/main" val="369388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B6D161-6822-4208-85B6-F546061E2038}" type="datetimeFigureOut">
              <a:rPr lang="en-US" smtClean="0"/>
              <a:t>4/30/2014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4CC5F9-2712-4CCD-8B67-304741BBE74E}" type="slidenum">
              <a:rPr lang="en-US" smtClean="0"/>
              <a:t>‹#›</a:t>
            </a:fld>
            <a:endParaRPr lang="en-US"/>
          </a:p>
        </p:txBody>
      </p:sp>
    </p:spTree>
    <p:extLst>
      <p:ext uri="{BB962C8B-B14F-4D97-AF65-F5344CB8AC3E}">
        <p14:creationId xmlns:p14="http://schemas.microsoft.com/office/powerpoint/2010/main" val="3530765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B6D161-6822-4208-85B6-F546061E2038}" type="datetimeFigureOut">
              <a:rPr lang="en-US" smtClean="0"/>
              <a:t>4/30/2014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4CC5F9-2712-4CCD-8B67-304741BBE74E}" type="slidenum">
              <a:rPr lang="en-US" smtClean="0"/>
              <a:t>‹#›</a:t>
            </a:fld>
            <a:endParaRPr lang="en-US"/>
          </a:p>
        </p:txBody>
      </p:sp>
    </p:spTree>
    <p:extLst>
      <p:ext uri="{BB962C8B-B14F-4D97-AF65-F5344CB8AC3E}">
        <p14:creationId xmlns:p14="http://schemas.microsoft.com/office/powerpoint/2010/main" val="3769922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B6D161-6822-4208-85B6-F546061E2038}" type="datetimeFigureOut">
              <a:rPr lang="en-US" smtClean="0"/>
              <a:t>4/30/2014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4CC5F9-2712-4CCD-8B67-304741BBE74E}" type="slidenum">
              <a:rPr lang="en-US" smtClean="0"/>
              <a:t>‹#›</a:t>
            </a:fld>
            <a:endParaRPr lang="en-US"/>
          </a:p>
        </p:txBody>
      </p:sp>
    </p:spTree>
    <p:extLst>
      <p:ext uri="{BB962C8B-B14F-4D97-AF65-F5344CB8AC3E}">
        <p14:creationId xmlns:p14="http://schemas.microsoft.com/office/powerpoint/2010/main" val="4144919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B6D161-6822-4208-85B6-F546061E2038}" type="datetimeFigureOut">
              <a:rPr lang="en-US" smtClean="0"/>
              <a:t>4/30/2014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4CC5F9-2712-4CCD-8B67-304741BBE74E}" type="slidenum">
              <a:rPr lang="en-US" smtClean="0"/>
              <a:t>‹#›</a:t>
            </a:fld>
            <a:endParaRPr lang="en-US"/>
          </a:p>
        </p:txBody>
      </p:sp>
    </p:spTree>
    <p:extLst>
      <p:ext uri="{BB962C8B-B14F-4D97-AF65-F5344CB8AC3E}">
        <p14:creationId xmlns:p14="http://schemas.microsoft.com/office/powerpoint/2010/main" val="349774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B6D161-6822-4208-85B6-F546061E2038}" type="datetimeFigureOut">
              <a:rPr lang="en-US" smtClean="0"/>
              <a:t>4/30/2014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4CC5F9-2712-4CCD-8B67-304741BBE74E}" type="slidenum">
              <a:rPr lang="en-US" smtClean="0"/>
              <a:t>‹#›</a:t>
            </a:fld>
            <a:endParaRPr lang="en-US"/>
          </a:p>
        </p:txBody>
      </p:sp>
    </p:spTree>
    <p:extLst>
      <p:ext uri="{BB962C8B-B14F-4D97-AF65-F5344CB8AC3E}">
        <p14:creationId xmlns:p14="http://schemas.microsoft.com/office/powerpoint/2010/main" val="1677053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6D161-6822-4208-85B6-F546061E2038}" type="datetimeFigureOut">
              <a:rPr lang="en-US" smtClean="0"/>
              <a:t>4/30/2014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4CC5F9-2712-4CCD-8B67-304741BBE74E}" type="slidenum">
              <a:rPr lang="en-US" smtClean="0"/>
              <a:t>‹#›</a:t>
            </a:fld>
            <a:endParaRPr lang="en-US"/>
          </a:p>
        </p:txBody>
      </p:sp>
    </p:spTree>
    <p:extLst>
      <p:ext uri="{BB962C8B-B14F-4D97-AF65-F5344CB8AC3E}">
        <p14:creationId xmlns:p14="http://schemas.microsoft.com/office/powerpoint/2010/main" val="3655963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6186616" cy="923330"/>
          </a:xfrm>
          <a:prstGeom prst="rect">
            <a:avLst/>
          </a:prstGeom>
          <a:noFill/>
        </p:spPr>
        <p:txBody>
          <a:bodyPr wrap="square" rtlCol="0">
            <a:spAutoFit/>
          </a:bodyPr>
          <a:lstStyle/>
          <a:p>
            <a:r>
              <a:rPr lang="en-US" dirty="0" smtClean="0"/>
              <a:t>Evan Baker</a:t>
            </a:r>
          </a:p>
          <a:p>
            <a:r>
              <a:rPr lang="en-US" dirty="0" smtClean="0"/>
              <a:t>EAB_Project2</a:t>
            </a:r>
          </a:p>
          <a:p>
            <a:r>
              <a:rPr lang="en-US" dirty="0" smtClean="0"/>
              <a:t>30 April 2014</a:t>
            </a:r>
          </a:p>
        </p:txBody>
      </p:sp>
      <p:sp>
        <p:nvSpPr>
          <p:cNvPr id="5" name="TextBox 4"/>
          <p:cNvSpPr txBox="1"/>
          <p:nvPr/>
        </p:nvSpPr>
        <p:spPr>
          <a:xfrm>
            <a:off x="0" y="996778"/>
            <a:ext cx="5511114" cy="5909310"/>
          </a:xfrm>
          <a:prstGeom prst="rect">
            <a:avLst/>
          </a:prstGeom>
          <a:noFill/>
        </p:spPr>
        <p:txBody>
          <a:bodyPr wrap="square" rtlCol="0">
            <a:spAutoFit/>
          </a:bodyPr>
          <a:lstStyle/>
          <a:p>
            <a:r>
              <a:rPr lang="en-US" dirty="0" smtClean="0"/>
              <a:t>The object of this project was to build a rocket simulation to calculate the flight path of a rocket assisted basketball shot from </a:t>
            </a:r>
            <a:r>
              <a:rPr lang="en-US" dirty="0" err="1" smtClean="0"/>
              <a:t>Gavett</a:t>
            </a:r>
            <a:r>
              <a:rPr lang="en-US" dirty="0" smtClean="0"/>
              <a:t> to </a:t>
            </a:r>
            <a:r>
              <a:rPr lang="en-US" dirty="0" err="1" smtClean="0"/>
              <a:t>Georgen</a:t>
            </a:r>
            <a:r>
              <a:rPr lang="en-US" dirty="0" smtClean="0"/>
              <a:t>.</a:t>
            </a:r>
          </a:p>
          <a:p>
            <a:r>
              <a:rPr lang="en-US" dirty="0" smtClean="0"/>
              <a:t>There is a coded basket check that will display success. This is calculated as:</a:t>
            </a:r>
          </a:p>
          <a:p>
            <a:r>
              <a:rPr lang="en-US" dirty="0" smtClean="0"/>
              <a:t>y(</a:t>
            </a:r>
            <a:r>
              <a:rPr lang="en-US" dirty="0" err="1" smtClean="0"/>
              <a:t>basketleadingedge</a:t>
            </a:r>
            <a:r>
              <a:rPr lang="en-US" dirty="0" smtClean="0"/>
              <a:t>) &gt;= </a:t>
            </a:r>
            <a:r>
              <a:rPr lang="en-US" dirty="0" err="1" smtClean="0"/>
              <a:t>basketheight</a:t>
            </a:r>
            <a:r>
              <a:rPr lang="en-US" dirty="0" smtClean="0"/>
              <a:t> + </a:t>
            </a:r>
            <a:r>
              <a:rPr lang="en-US" dirty="0" err="1" smtClean="0"/>
              <a:t>ballradius</a:t>
            </a:r>
            <a:r>
              <a:rPr lang="en-US" dirty="0" smtClean="0"/>
              <a:t> </a:t>
            </a:r>
          </a:p>
          <a:p>
            <a:r>
              <a:rPr lang="en-US" dirty="0" smtClean="0"/>
              <a:t>&amp;&amp; y(</a:t>
            </a:r>
            <a:r>
              <a:rPr lang="en-US" dirty="0" err="1" smtClean="0"/>
              <a:t>baskettrailingedge-ballradius</a:t>
            </a:r>
            <a:r>
              <a:rPr lang="en-US" dirty="0" smtClean="0"/>
              <a:t>) &lt;= </a:t>
            </a:r>
            <a:r>
              <a:rPr lang="en-US" dirty="0" err="1" smtClean="0"/>
              <a:t>basketheight</a:t>
            </a:r>
            <a:r>
              <a:rPr lang="en-US" dirty="0" smtClean="0"/>
              <a:t> </a:t>
            </a:r>
          </a:p>
          <a:p>
            <a:r>
              <a:rPr lang="en-US" dirty="0" smtClean="0"/>
              <a:t>However, this fails if the angle of approach is too steep and the trajectory never reaches the back of basket check. For shallow enough angle through the basket, it works.</a:t>
            </a:r>
          </a:p>
          <a:p>
            <a:r>
              <a:rPr lang="en-US" dirty="0" smtClean="0"/>
              <a:t>This code calculates the wet weight by the burn time and burn rate, and simulates by default for 10*burn time, so </a:t>
            </a:r>
            <a:r>
              <a:rPr lang="en-US" dirty="0" err="1" smtClean="0"/>
              <a:t>simTime</a:t>
            </a:r>
            <a:r>
              <a:rPr lang="en-US" dirty="0" smtClean="0"/>
              <a:t> is not an accurate measure of time-to-basket</a:t>
            </a:r>
          </a:p>
          <a:p>
            <a:r>
              <a:rPr lang="en-US" dirty="0" smtClean="0"/>
              <a:t>An attempt was made to manually optimize according to fuel consumption.</a:t>
            </a:r>
          </a:p>
          <a:p>
            <a:r>
              <a:rPr lang="en-US" dirty="0" smtClean="0"/>
              <a:t>An attempt was also made to write an optimizer, however the increment resolution required made it prohibitively slow, and the flaky basket success check did not record successful values and made the results unreliable.</a:t>
            </a:r>
            <a:endParaRPr lang="en-US" dirty="0"/>
          </a:p>
        </p:txBody>
      </p:sp>
      <p:sp>
        <p:nvSpPr>
          <p:cNvPr id="6" name="TextBox 5"/>
          <p:cNvSpPr txBox="1"/>
          <p:nvPr/>
        </p:nvSpPr>
        <p:spPr>
          <a:xfrm>
            <a:off x="5511114" y="230659"/>
            <a:ext cx="6516129" cy="3139321"/>
          </a:xfrm>
          <a:prstGeom prst="rect">
            <a:avLst/>
          </a:prstGeom>
          <a:noFill/>
        </p:spPr>
        <p:txBody>
          <a:bodyPr wrap="square" rtlCol="0">
            <a:spAutoFit/>
          </a:bodyPr>
          <a:lstStyle/>
          <a:p>
            <a:r>
              <a:rPr lang="en-US" dirty="0" smtClean="0"/>
              <a:t>Test parameters:</a:t>
            </a:r>
          </a:p>
          <a:p>
            <a:r>
              <a:rPr lang="en-US" dirty="0" smtClean="0"/>
              <a:t>Burn 0:1</a:t>
            </a:r>
          </a:p>
          <a:p>
            <a:r>
              <a:rPr lang="en-US" dirty="0" err="1" smtClean="0"/>
              <a:t>Burnrate</a:t>
            </a:r>
            <a:r>
              <a:rPr lang="en-US" dirty="0" smtClean="0"/>
              <a:t> 0.1</a:t>
            </a:r>
          </a:p>
          <a:p>
            <a:r>
              <a:rPr lang="en-US" dirty="0" smtClean="0"/>
              <a:t>Launch Angle 85</a:t>
            </a:r>
          </a:p>
          <a:p>
            <a:r>
              <a:rPr lang="en-US" dirty="0" err="1" smtClean="0"/>
              <a:t>SimTime</a:t>
            </a:r>
            <a:r>
              <a:rPr lang="en-US" dirty="0" smtClean="0"/>
              <a:t> 7 (Coded as an option specifically for this example).</a:t>
            </a:r>
          </a:p>
          <a:p>
            <a:endParaRPr lang="en-US" dirty="0"/>
          </a:p>
          <a:p>
            <a:r>
              <a:rPr lang="en-US" dirty="0" smtClean="0"/>
              <a:t>Results:</a:t>
            </a:r>
          </a:p>
          <a:p>
            <a:r>
              <a:rPr lang="en-US" dirty="0" smtClean="0"/>
              <a:t>Final x = 79.6310</a:t>
            </a:r>
          </a:p>
          <a:p>
            <a:r>
              <a:rPr lang="en-US" dirty="0" smtClean="0"/>
              <a:t>Final y = -3.2670</a:t>
            </a:r>
          </a:p>
          <a:p>
            <a:r>
              <a:rPr lang="en-US" dirty="0" smtClean="0"/>
              <a:t>Time elapsed = 7</a:t>
            </a:r>
          </a:p>
          <a:p>
            <a:r>
              <a:rPr lang="en-US" dirty="0" smtClean="0"/>
              <a:t>Fuel burned = 0.100</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5288" y="3043880"/>
            <a:ext cx="4431955" cy="3323968"/>
          </a:xfrm>
          <a:prstGeom prst="rect">
            <a:avLst/>
          </a:prstGeom>
        </p:spPr>
      </p:pic>
    </p:spTree>
    <p:extLst>
      <p:ext uri="{BB962C8B-B14F-4D97-AF65-F5344CB8AC3E}">
        <p14:creationId xmlns:p14="http://schemas.microsoft.com/office/powerpoint/2010/main" val="2921678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881816" cy="5355312"/>
          </a:xfrm>
          <a:prstGeom prst="rect">
            <a:avLst/>
          </a:prstGeom>
          <a:noFill/>
        </p:spPr>
        <p:txBody>
          <a:bodyPr wrap="square" rtlCol="0">
            <a:spAutoFit/>
          </a:bodyPr>
          <a:lstStyle/>
          <a:p>
            <a:r>
              <a:rPr lang="en-US" dirty="0" smtClean="0"/>
              <a:t>To remain extensible and avoid cluttering a single script (the idea was to write an optimizer) this code was written as several scripts which were called as necessary.</a:t>
            </a:r>
          </a:p>
          <a:p>
            <a:r>
              <a:rPr lang="en-US" dirty="0" smtClean="0"/>
              <a:t>For successful execution, </a:t>
            </a:r>
            <a:r>
              <a:rPr lang="en-US" dirty="0" err="1" smtClean="0"/>
              <a:t>rocketdriver.m</a:t>
            </a:r>
            <a:r>
              <a:rPr lang="en-US" dirty="0" smtClean="0"/>
              <a:t>, </a:t>
            </a:r>
            <a:r>
              <a:rPr lang="en-US" dirty="0" err="1" smtClean="0"/>
              <a:t>buildObjects.m</a:t>
            </a:r>
            <a:r>
              <a:rPr lang="en-US" dirty="0" smtClean="0"/>
              <a:t>, </a:t>
            </a:r>
            <a:r>
              <a:rPr lang="en-US" dirty="0" err="1" smtClean="0"/>
              <a:t>controlpanel.m</a:t>
            </a:r>
            <a:r>
              <a:rPr lang="en-US" dirty="0" smtClean="0"/>
              <a:t>, </a:t>
            </a:r>
            <a:r>
              <a:rPr lang="en-US" dirty="0" err="1" smtClean="0"/>
              <a:t>launchrocket.m</a:t>
            </a:r>
            <a:r>
              <a:rPr lang="en-US" dirty="0" smtClean="0"/>
              <a:t> are required to be in the same dir. </a:t>
            </a:r>
            <a:r>
              <a:rPr lang="en-US" dirty="0" err="1" smtClean="0"/>
              <a:t>controlpanel.fig</a:t>
            </a:r>
            <a:r>
              <a:rPr lang="en-US" dirty="0" smtClean="0"/>
              <a:t> is required for the </a:t>
            </a:r>
            <a:r>
              <a:rPr lang="en-US" dirty="0" err="1" smtClean="0"/>
              <a:t>gui</a:t>
            </a:r>
            <a:r>
              <a:rPr lang="en-US" dirty="0" smtClean="0"/>
              <a:t> to render.</a:t>
            </a:r>
          </a:p>
          <a:p>
            <a:endParaRPr lang="en-US" dirty="0"/>
          </a:p>
          <a:p>
            <a:r>
              <a:rPr lang="en-US" dirty="0" smtClean="0"/>
              <a:t>Optimized parameters found were:</a:t>
            </a:r>
          </a:p>
          <a:p>
            <a:r>
              <a:rPr lang="en-US" dirty="0" smtClean="0"/>
              <a:t>Burn 0:8	</a:t>
            </a:r>
          </a:p>
          <a:p>
            <a:r>
              <a:rPr lang="en-US" dirty="0" err="1" smtClean="0"/>
              <a:t>Burnrate</a:t>
            </a:r>
            <a:r>
              <a:rPr lang="en-US" dirty="0" smtClean="0"/>
              <a:t> .1</a:t>
            </a:r>
          </a:p>
          <a:p>
            <a:r>
              <a:rPr lang="en-US" dirty="0" smtClean="0"/>
              <a:t>Launch Angle 89.699</a:t>
            </a:r>
          </a:p>
          <a:p>
            <a:r>
              <a:rPr lang="en-US" dirty="0" smtClean="0"/>
              <a:t>Which give a fuel load of .800</a:t>
            </a:r>
          </a:p>
          <a:p>
            <a:endParaRPr lang="en-US" dirty="0"/>
          </a:p>
          <a:p>
            <a:r>
              <a:rPr lang="en-US" dirty="0" smtClean="0"/>
              <a:t>Basket confirmation had to be performed manually by zooming in on the plot where the trajectory and basket bounds are both plotted.</a:t>
            </a:r>
          </a:p>
          <a:p>
            <a:endParaRPr lang="en-US" dirty="0"/>
          </a:p>
          <a:p>
            <a:r>
              <a:rPr lang="en-US" dirty="0" smtClean="0"/>
              <a:t>The terminal velocity of the basketball</a:t>
            </a:r>
          </a:p>
          <a:p>
            <a:r>
              <a:rPr lang="en-US" dirty="0"/>
              <a:t>a</a:t>
            </a:r>
            <a:r>
              <a:rPr lang="en-US" dirty="0" smtClean="0"/>
              <a:t>ppears to be 20 m/s.</a:t>
            </a:r>
            <a:endParaRPr lang="en-US" dirty="0"/>
          </a:p>
        </p:txBody>
      </p:sp>
      <p:sp>
        <p:nvSpPr>
          <p:cNvPr id="7" name="TextBox 6"/>
          <p:cNvSpPr txBox="1"/>
          <p:nvPr/>
        </p:nvSpPr>
        <p:spPr>
          <a:xfrm>
            <a:off x="4728519" y="4794208"/>
            <a:ext cx="3303373" cy="369332"/>
          </a:xfrm>
          <a:prstGeom prst="rect">
            <a:avLst/>
          </a:prstGeom>
          <a:noFill/>
        </p:spPr>
        <p:txBody>
          <a:bodyPr wrap="square" rtlCol="0">
            <a:spAutoFit/>
          </a:bodyPr>
          <a:lstStyle/>
          <a:p>
            <a:r>
              <a:rPr lang="en-US" dirty="0" smtClean="0"/>
              <a:t>Basket Check:</a:t>
            </a:r>
            <a:endParaRPr lang="en-US"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b="48404"/>
          <a:stretch/>
        </p:blipFill>
        <p:spPr>
          <a:xfrm>
            <a:off x="6215440" y="4551141"/>
            <a:ext cx="5333333" cy="206384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5441" y="219757"/>
            <a:ext cx="5333333" cy="4000000"/>
          </a:xfrm>
          <a:prstGeom prst="rect">
            <a:avLst/>
          </a:prstGeom>
        </p:spPr>
      </p:pic>
    </p:spTree>
    <p:extLst>
      <p:ext uri="{BB962C8B-B14F-4D97-AF65-F5344CB8AC3E}">
        <p14:creationId xmlns:p14="http://schemas.microsoft.com/office/powerpoint/2010/main" val="1770544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285</Words>
  <Application>Microsoft Office PowerPoint</Application>
  <PresentationFormat>Widescreen</PresentationFormat>
  <Paragraphs>36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Baker, Evan</dc:creator>
  <cp:lastModifiedBy>Baker, Evan</cp:lastModifiedBy>
  <cp:revision>3</cp:revision>
  <dcterms:created xsi:type="dcterms:W3CDTF">2014-04-30T23:27:01Z</dcterms:created>
  <dcterms:modified xsi:type="dcterms:W3CDTF">2014-04-30T23:40:01Z</dcterms:modified>
</cp:coreProperties>
</file>