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a3d09ca2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a3d09ca2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a3d09ca2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a3d09ca2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a3d09ca2e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a3d09ca2e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a3d09ca2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a3d09ca2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3d09ca2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a3d09ca2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a3d09ca2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a3d09ca2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a3d09ca2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a3d09ca2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a3d09ca2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a3d09ca2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a3d09ca2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a3d09ca2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a3d09ca2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a3d09ca2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a3d09ca2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a3d09ca2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48450" y="906900"/>
            <a:ext cx="64485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PHISHING -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Recognizing and Preventing Online Scams</a:t>
            </a:r>
            <a:endParaRPr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Athira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428875"/>
            <a:ext cx="75057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Phishing attacks are becoming more sophisticated and widespread, targeting both individuals and organizations.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Recognizing phishing attempts and understanding how to avoid them is critical to safeguarding personal information and organizational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staying vigilant, following best practices like using strong passwords, enabling two-factor authentication (2FA), and double-checking suspicious emails or messages, you can significantly reduce the risk of falling victim to phishing scams.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Always verify before you trust, report suspicious activities, and never share sensitive information without proper validation.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" sz="22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" sz="22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Stay alert, stay informed, and stay safe online!</a:t>
            </a:r>
            <a:endParaRPr b="1" sz="22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625" y="2125850"/>
            <a:ext cx="2857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515875"/>
            <a:ext cx="75057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/>
              <a:t>                            </a:t>
            </a:r>
            <a:r>
              <a:rPr b="1" lang="en" sz="3000"/>
              <a:t>       THANK YOU!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75" y="1746100"/>
            <a:ext cx="5377500" cy="1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632875" y="2190075"/>
            <a:ext cx="78510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is Phishing?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Common Types of Phishing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Recognizing Phishing emails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Recognizing Phishing websites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Recognizing Social Engineering tactic</a:t>
            </a: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type of cyberattack where attackers disguise themselves as legitimate entities to deceive individuals into sharing sensitive information, such as passwords, credit card numbers, or personal details.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These attacks typically come in the form of fake emails, messages, or websites that appear to be from trusted sources like banks, online services, or government agencies.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of phishing is to trick the victim into taking harmful actions, such as: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Clicking on malicious links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Downloading infected attachments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Providing sensitive information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Types of Phishing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Phishing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Fake emails from trusted sources.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Spear Phishing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Targeted attacks aimed at specific individuals.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Smishing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Phishing via SMS/text messages.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Vishing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Phishing via phone calls (voice phishing).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 Phishing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Replicating legitimate emails with malicious links.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025" y="1800200"/>
            <a:ext cx="2859900" cy="2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Recognizing Phishing Emails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1303800" y="1396250"/>
            <a:ext cx="70305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Suspicious Sender Address</a:t>
            </a:r>
            <a:r>
              <a:rPr lang="en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49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email address carefully. Phishing emails often come from addresses that look legitimate but have subtle misspellings or extra characters (e.g., </a:t>
            </a:r>
            <a:r>
              <a:rPr lang="en" sz="522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support@paypai.com</a:t>
            </a:r>
            <a:r>
              <a:rPr lang="en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lang="en" sz="522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support@paypal.com</a:t>
            </a:r>
            <a:r>
              <a:rPr lang="en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 Greetings</a:t>
            </a:r>
            <a:r>
              <a:rPr lang="en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49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Legitimate companies usually address you by your name. Be cautious if the email starts with a vague greeting like "Dear Customer" or "Dear User."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or Threatening Language</a:t>
            </a:r>
            <a:r>
              <a:rPr lang="en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49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 emails often use scare tactics or urgency, such as "Your account has been compromised" or "Immediate action required." This is meant to make you act without thinking.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cntd…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303800" y="1341875"/>
            <a:ext cx="70305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Suspicious Links or Attachments</a:t>
            </a:r>
            <a:r>
              <a:rPr lang="en" sz="1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99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Hover over links to see the actual URL before clicking. If the URL looks strange or doesn't match the company's legitimate website, it’s a red flag.</a:t>
            </a:r>
            <a:endParaRPr sz="1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99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downloading attachments unless you’re sure they’re from a trusted source, as they could contain malware.</a:t>
            </a:r>
            <a:endParaRPr sz="1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Grammar and Spelling</a:t>
            </a:r>
            <a:r>
              <a:rPr lang="en" sz="1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99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phishing emails have grammatical errors, awkward phrasing, or spelling mistakes, which are not typical of professional organizations.</a:t>
            </a:r>
            <a:endParaRPr sz="1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Unsolicited Requests for Sensitive Information</a:t>
            </a:r>
            <a:r>
              <a:rPr lang="en" sz="1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99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cautious if the email asks for personal information like passwords, credit card numbers, or Social Security numbers. Legitimate companies rarely request such details via email.</a:t>
            </a:r>
            <a:endParaRPr sz="1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1303800" y="598575"/>
            <a:ext cx="7030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Recognizing Social Engineering Tactics</a:t>
            </a:r>
            <a:endParaRPr sz="24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303800" y="1396250"/>
            <a:ext cx="70305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 (Emails, Texts, and Calls)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Attackers send fraudulent emails, texts, or make calls impersonating a trusted source (e.g., banks, co-workers).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Unfamiliar sender or domain names.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 for sensitive information (e.g., passwords, account details).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grammar or urgent, threatening language (e.g., "Your account will be closed unless you act now").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the sender by checking their email or phone number.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Hover over links to inspect URLs before clicking.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responding to unsolicited requests for sensitive information.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Recognize a Phishing Website?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1303800" y="1526750"/>
            <a:ext cx="7030500" cy="3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URL</a:t>
            </a:r>
            <a:r>
              <a:rPr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49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Misspelled URLs</a:t>
            </a:r>
            <a:r>
              <a:rPr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Phishing sites often use URLs that are close to the original website but have slight misspellings or extra characters (e.g., "paypa1.com" instead of "paypal.com").</a:t>
            </a:r>
            <a:endParaRPr sz="4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49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Unfamiliar domain extensions</a:t>
            </a:r>
            <a:r>
              <a:rPr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legitimate company may use ".com" or ".org," but a phishing site might use strange extensions like ".xyz" or ".info."</a:t>
            </a:r>
            <a:endParaRPr sz="4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49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vs. HTTPS</a:t>
            </a:r>
            <a:r>
              <a:rPr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Legitimate websites use secure protocols (HTTPS), which encrypt your connection. Look for the padlock icon in the browser’s address bar. </a:t>
            </a:r>
            <a:endParaRPr sz="4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for Design or Content Issues</a:t>
            </a:r>
            <a:r>
              <a:rPr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49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design</a:t>
            </a:r>
            <a:r>
              <a:rPr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Phishing websites often have lower quality design and layout compared to legitimate sites.</a:t>
            </a:r>
            <a:endParaRPr sz="4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49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Grammatical errors</a:t>
            </a:r>
            <a:r>
              <a:rPr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Many phishing sites have obvious spelling or grammatical mistakes that legitimate companies would avoid.</a:t>
            </a:r>
            <a:endParaRPr sz="4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49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Low-quality logos or images</a:t>
            </a:r>
            <a:r>
              <a:rPr lang="en" sz="47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Images and logos might appear pixelated or distorted compared to the official site.</a:t>
            </a:r>
            <a:endParaRPr sz="47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Case Study: A Real-Life Example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646350"/>
            <a:ext cx="75057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Case: The 2016 Gmail Phishing Scam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2016, a sophisticated phishing attack targeted millions of Google users, including high-profile figures such as journalists, executives, and political leaders.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attack primarily used Gmail as the vector to steal users' credentials and compromise accounts.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25" y="3027375"/>
            <a:ext cx="3044600" cy="17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