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8" r:id="rId4"/>
    <p:sldId id="277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F215745C-08FC-4A07-BAFA-977BA3E242DA}">
          <p14:sldIdLst>
            <p14:sldId id="256"/>
            <p14:sldId id="275"/>
            <p14:sldId id="278"/>
            <p14:sldId id="277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96948" y="4719111"/>
            <a:ext cx="8672652" cy="179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Online Movie Ticket Booking System Using Django &amp; 						React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PES1201700024    -        Maneesha S 	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 PES1201701633    -        </a:t>
            </a:r>
            <a:r>
              <a:rPr lang="en-US" sz="2000" dirty="0" err="1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Athira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A D		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: </a:t>
            </a:r>
            <a:r>
              <a:rPr lang="en-US" sz="200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PES1201701640    -        Niveditha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C U 	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40418-E0D4-43F7-812F-B8EA3400C810}"/>
              </a:ext>
            </a:extLst>
          </p:cNvPr>
          <p:cNvSpPr txBox="1"/>
          <p:nvPr/>
        </p:nvSpPr>
        <p:spPr>
          <a:xfrm>
            <a:off x="281354" y="1856935"/>
            <a:ext cx="794824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Waves Cinemas is an online movie ticket booking system that provides the following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Sign in/sign out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Watch the trailer of the movie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Movie ticket booking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Seat selection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Payments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User ratings for movies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Reviews/concerns about the website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Recommendation of movies as per user needs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- Making donation to theaters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>
              <a:buClr>
                <a:srgbClr val="FF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9DD1B-B1C7-4B68-9416-94F79DDDCC83}"/>
              </a:ext>
            </a:extLst>
          </p:cNvPr>
          <p:cNvSpPr txBox="1"/>
          <p:nvPr/>
        </p:nvSpPr>
        <p:spPr>
          <a:xfrm>
            <a:off x="492369" y="2042815"/>
            <a:ext cx="378420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FRONT END</a:t>
            </a:r>
          </a:p>
          <a:p>
            <a:pPr algn="just"/>
            <a:endParaRPr 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Languages:</a:t>
            </a:r>
          </a:p>
          <a:p>
            <a:pPr algn="just"/>
            <a:endParaRPr 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- HTML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- CSS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- JavaScript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- jQuery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Framework: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N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32590-C161-4086-AB8E-26934BA6BC9E}"/>
              </a:ext>
            </a:extLst>
          </p:cNvPr>
          <p:cNvSpPr txBox="1"/>
          <p:nvPr/>
        </p:nvSpPr>
        <p:spPr>
          <a:xfrm>
            <a:off x="4276578" y="2059882"/>
            <a:ext cx="3784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BACK END</a:t>
            </a:r>
          </a:p>
          <a:p>
            <a:pPr algn="just"/>
            <a:endParaRPr 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Language:</a:t>
            </a:r>
          </a:p>
          <a:p>
            <a:pPr algn="just"/>
            <a:endParaRPr 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- Python</a:t>
            </a:r>
          </a:p>
          <a:p>
            <a:pPr marL="342900" indent="-342900" algn="just">
              <a:buFontTx/>
              <a:buChar char="-"/>
            </a:pPr>
            <a:endParaRPr lang="en-US" sz="22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endParaRPr lang="en-US" sz="22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endParaRPr lang="en-US" sz="22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buFontTx/>
              <a:buChar char="-"/>
            </a:pPr>
            <a:endParaRPr lang="en-US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Framework: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N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Django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Techniques Implemented</a:t>
            </a:r>
            <a:endParaRPr sz="2400" b="0" i="0" u="none" strike="noStrike" cap="none" dirty="0">
              <a:solidFill>
                <a:srgbClr val="FF0000"/>
              </a:solidFill>
              <a:latin typeface="Trebuchet MS" panose="020B0603020202020204" pitchFamily="34" charset="0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4DE07-5FC9-4185-9CFA-A66BEAF485B9}"/>
              </a:ext>
            </a:extLst>
          </p:cNvPr>
          <p:cNvSpPr txBox="1"/>
          <p:nvPr/>
        </p:nvSpPr>
        <p:spPr>
          <a:xfrm>
            <a:off x="211015" y="1687354"/>
            <a:ext cx="79623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Submission </a:t>
            </a:r>
            <a:r>
              <a:rPr lang="en-IN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Throttling</a:t>
            </a:r>
            <a:r>
              <a:rPr lang="en-IN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:</a:t>
            </a:r>
          </a:p>
          <a:p>
            <a:pPr algn="just"/>
            <a:endParaRPr lang="en-IN" sz="1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N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Throttling can be thought of as an application middleware that maintains a count of user requests during a specific time period. If the incoming request exceeds the maximum time period, the user receives a response containing a helpful error message.</a:t>
            </a:r>
          </a:p>
          <a:p>
            <a:endParaRPr lang="en-IN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REST APIs:</a:t>
            </a:r>
          </a:p>
          <a:p>
            <a:endParaRPr lang="en-IN" sz="1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N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It is a set of rules that developers follow when they create their API. One of these rules states that you should be able to get a piece of data (called a resource) when you link to a specific URL. It enables other applications to retrieve data from our application; since JSON is understandable by all the applications, making reading &amp; writing of data simpler.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10E0DA-269C-49AD-A0F9-A3886DC54D1C}"/>
              </a:ext>
            </a:extLst>
          </p:cNvPr>
          <p:cNvSpPr txBox="1"/>
          <p:nvPr/>
        </p:nvSpPr>
        <p:spPr>
          <a:xfrm>
            <a:off x="492369" y="1828800"/>
            <a:ext cx="67524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Recommendation System:</a:t>
            </a:r>
          </a:p>
          <a:p>
            <a:endParaRPr lang="en-US" sz="2400" b="1" dirty="0">
              <a:latin typeface="Trebuchet MS" panose="020B0603020202020204" pitchFamily="34" charset="0"/>
            </a:endParaRP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We are using a recommendation system to recommend the movies to users based on their interests with the criteria of the previous ratings on that movie received.</a:t>
            </a:r>
          </a:p>
          <a:p>
            <a:pPr algn="just"/>
            <a:endParaRPr lang="en-US" sz="22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Trebuchet MS" panose="020B0603020202020204" pitchFamily="34" charset="0"/>
              </a:rPr>
              <a:t>If a movie rating is predicted to be above a certain threshold value then those movies become eligible to be recommended to the users, where users can watch the trailer, select seats &amp; book tickets for the same.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2865594" y="3316458"/>
            <a:ext cx="34128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349</Words>
  <Application>Microsoft Office PowerPoint</Application>
  <PresentationFormat>On-screen Show (4:3)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maneesha surendra</cp:lastModifiedBy>
  <cp:revision>68</cp:revision>
  <dcterms:created xsi:type="dcterms:W3CDTF">2020-04-04T14:48:00Z</dcterms:created>
  <dcterms:modified xsi:type="dcterms:W3CDTF">2020-04-14T17:00:32Z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