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ulti-colored dialogue boxes">
            <a:extLst>
              <a:ext uri="{FF2B5EF4-FFF2-40B4-BE49-F238E27FC236}">
                <a16:creationId xmlns:a16="http://schemas.microsoft.com/office/drawing/2014/main" id="{AB3F8B89-66F4-8900-29CC-AF0B6607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414" y="3091928"/>
            <a:ext cx="6808922" cy="2387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4800">
                <a:solidFill>
                  <a:schemeClr val="bg1"/>
                </a:solidFill>
              </a:rPr>
              <a:t>Designing an Inclusive, Insight-Driven Dashboard &amp; Chat System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414" y="5624945"/>
            <a:ext cx="6808922" cy="592975"/>
          </a:xfrm>
        </p:spPr>
        <p:txBody>
          <a:bodyPr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en-IN" sz="1050" dirty="0">
                <a:solidFill>
                  <a:schemeClr val="bg1"/>
                </a:solidFill>
              </a:rPr>
              <a:t>Empowering Teams through Visual Analytics and Accessible Communication</a:t>
            </a:r>
          </a:p>
          <a:p>
            <a:pPr algn="l">
              <a:lnSpc>
                <a:spcPct val="90000"/>
              </a:lnSpc>
            </a:pPr>
            <a:endParaRPr lang="en-IN" sz="105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IN" sz="1050" dirty="0">
                <a:solidFill>
                  <a:schemeClr val="bg1"/>
                </a:solidFill>
              </a:rPr>
              <a:t>Athira George </a:t>
            </a:r>
          </a:p>
          <a:p>
            <a:pPr algn="l">
              <a:lnSpc>
                <a:spcPct val="90000"/>
              </a:lnSpc>
            </a:pPr>
            <a:r>
              <a:rPr lang="en-IN" sz="1050" dirty="0">
                <a:solidFill>
                  <a:schemeClr val="bg1"/>
                </a:solidFill>
              </a:rPr>
              <a:t>22011102010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Design Objectives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IN" sz="1600">
                <a:solidFill>
                  <a:schemeClr val="tx2"/>
                </a:solidFill>
              </a:rPr>
              <a:t>Objective:</a:t>
            </a:r>
          </a:p>
          <a:p>
            <a:r>
              <a:rPr lang="en-IN" sz="1600">
                <a:solidFill>
                  <a:schemeClr val="tx2"/>
                </a:solidFill>
              </a:rPr>
              <a:t>Create a web app that improves productivity, communication, and decision-making using intuitive design and rich data visuals.</a:t>
            </a:r>
          </a:p>
          <a:p>
            <a:endParaRPr lang="en-IN" sz="1600">
              <a:solidFill>
                <a:schemeClr val="tx2"/>
              </a:solidFill>
            </a:endParaRPr>
          </a:p>
          <a:p>
            <a:r>
              <a:rPr lang="en-IN" sz="1600">
                <a:solidFill>
                  <a:schemeClr val="tx2"/>
                </a:solidFill>
              </a:rPr>
              <a:t>Key Goals:</a:t>
            </a:r>
          </a:p>
          <a:p>
            <a:r>
              <a:rPr lang="en-IN" sz="1600">
                <a:solidFill>
                  <a:schemeClr val="tx2"/>
                </a:solidFill>
              </a:rPr>
              <a:t>- Visualize workload trends and task priorities</a:t>
            </a:r>
          </a:p>
          <a:p>
            <a:r>
              <a:rPr lang="en-IN" sz="1600">
                <a:solidFill>
                  <a:schemeClr val="tx2"/>
                </a:solidFill>
              </a:rPr>
              <a:t>- Enable efficient team communication</a:t>
            </a:r>
          </a:p>
          <a:p>
            <a:r>
              <a:rPr lang="en-IN" sz="1600">
                <a:solidFill>
                  <a:schemeClr val="tx2"/>
                </a:solidFill>
              </a:rPr>
              <a:t>- Ensure accessibility and responsiveness across devices</a:t>
            </a:r>
          </a:p>
          <a:p>
            <a:r>
              <a:rPr lang="en-IN" sz="1600">
                <a:solidFill>
                  <a:schemeClr val="tx2"/>
                </a:solidFill>
              </a:rPr>
              <a:t>- Support dark mode and font scaling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UI/UX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3"/>
            <a:ext cx="3574461" cy="3353476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200" dirty="0">
                <a:solidFill>
                  <a:schemeClr val="tx2"/>
                </a:solidFill>
              </a:rPr>
              <a:t>Dark Mode + Persistent Settings: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Reduces eye strain and improves comfort in low light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 Remembers user preference via </a:t>
            </a:r>
            <a:r>
              <a:rPr lang="en-IN" sz="1200" dirty="0" err="1">
                <a:solidFill>
                  <a:schemeClr val="tx2"/>
                </a:solidFill>
              </a:rPr>
              <a:t>localStorage</a:t>
            </a:r>
            <a:endParaRPr lang="en-IN" sz="12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IN" sz="1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200" dirty="0">
                <a:solidFill>
                  <a:schemeClr val="tx2"/>
                </a:solidFill>
              </a:rPr>
              <a:t>Font Size Adjustment: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Improves readability for low-vision users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Offers quick toggle for inclusive access</a:t>
            </a:r>
          </a:p>
          <a:p>
            <a:pPr>
              <a:lnSpc>
                <a:spcPct val="90000"/>
              </a:lnSpc>
            </a:pPr>
            <a:endParaRPr lang="en-IN" sz="1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200" dirty="0">
                <a:solidFill>
                  <a:schemeClr val="tx2"/>
                </a:solidFill>
              </a:rPr>
              <a:t>Responsive Layout: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Adapts cleanly to all devices using </a:t>
            </a:r>
            <a:r>
              <a:rPr lang="en-IN" sz="1200" dirty="0" err="1">
                <a:solidFill>
                  <a:schemeClr val="tx2"/>
                </a:solidFill>
              </a:rPr>
              <a:t>TailwindCSS</a:t>
            </a:r>
            <a:r>
              <a:rPr lang="en-IN" sz="1200" dirty="0">
                <a:solidFill>
                  <a:schemeClr val="tx2"/>
                </a:solidFill>
              </a:rPr>
              <a:t> grid/flex utilities</a:t>
            </a:r>
          </a:p>
          <a:p>
            <a:pPr>
              <a:lnSpc>
                <a:spcPct val="90000"/>
              </a:lnSpc>
            </a:pPr>
            <a:endParaRPr lang="en-IN" sz="12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200" dirty="0">
                <a:solidFill>
                  <a:schemeClr val="tx2"/>
                </a:solidFill>
              </a:rPr>
              <a:t>Keyboard &amp; Screen Reader Support: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keyboard shortcuts (e.g., Ctrl + Enter)</a:t>
            </a:r>
          </a:p>
          <a:p>
            <a:pPr>
              <a:lnSpc>
                <a:spcPct val="90000"/>
              </a:lnSpc>
            </a:pPr>
            <a:r>
              <a:rPr lang="en-IN" sz="1200" dirty="0">
                <a:solidFill>
                  <a:schemeClr val="tx2"/>
                </a:solidFill>
              </a:rPr>
              <a:t>Navigable for assistive technology users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04260B-656B-7480-8473-5F943659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32224"/>
            <a:ext cx="4156323" cy="1849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1D0082-B0D0-83A8-E025-5FA62362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16823"/>
            <a:ext cx="4256314" cy="1868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9"/>
            <a:ext cx="3847200" cy="98014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IN" sz="4200" dirty="0">
                <a:solidFill>
                  <a:schemeClr val="bg1"/>
                </a:solidFill>
              </a:rPr>
              <a:t>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chemeClr val="tx2"/>
                </a:solidFill>
              </a:rPr>
              <a:t>Charts Implemented: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Pie Chart: Task urgency overview (High/Medium/Low)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Donut Chart: Alert categories (Mentions, Reminders, etc.)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Line Chart: Performance trend analysis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Stacked Bar Chart: Work distribution by task type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Heatmap: Team workload across weekdays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Grouped Bar Chart: Project success vs failure comparison</a:t>
            </a:r>
          </a:p>
          <a:p>
            <a:pPr>
              <a:lnSpc>
                <a:spcPct val="90000"/>
              </a:lnSpc>
            </a:pPr>
            <a:endParaRPr lang="en-IN" sz="1600" dirty="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600" dirty="0">
                <a:solidFill>
                  <a:schemeClr val="tx2"/>
                </a:solidFill>
              </a:rPr>
              <a:t>Benefits: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Data-driven task prioritization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Performance tracking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Efficient resource allocation</a:t>
            </a:r>
          </a:p>
          <a:p>
            <a:pPr>
              <a:lnSpc>
                <a:spcPct val="90000"/>
              </a:lnSpc>
            </a:pPr>
            <a:r>
              <a:rPr lang="en-IN" sz="1600" dirty="0">
                <a:solidFill>
                  <a:schemeClr val="tx2"/>
                </a:solidFill>
              </a:rPr>
              <a:t>Immediate visual feedback for decision-making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E5633F-18CC-85E6-B3B7-D9CF25A76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" y="2098751"/>
            <a:ext cx="3889743" cy="11244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0DD0DE-55BB-CCB1-1FC3-26DF6E78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4384"/>
          <a:stretch/>
        </p:blipFill>
        <p:spPr>
          <a:xfrm>
            <a:off x="230453" y="3591082"/>
            <a:ext cx="4060276" cy="98014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332B69-95D8-A00D-ADEA-4B570DAA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53" y="4958207"/>
            <a:ext cx="3918305" cy="10396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91712"/>
            <a:ext cx="3982212" cy="5160789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226" y="891713"/>
            <a:ext cx="3438662" cy="51607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chemeClr val="bg1"/>
                </a:solidFill>
              </a:rPr>
              <a:t>What Makes This Design Work:</a:t>
            </a:r>
          </a:p>
          <a:p>
            <a:r>
              <a:rPr lang="en-IN" sz="1600" dirty="0">
                <a:solidFill>
                  <a:schemeClr val="bg1"/>
                </a:solidFill>
              </a:rPr>
              <a:t>Clear separation of data and communication</a:t>
            </a:r>
          </a:p>
          <a:p>
            <a:r>
              <a:rPr lang="en-IN" sz="1600" dirty="0">
                <a:solidFill>
                  <a:schemeClr val="bg1"/>
                </a:solidFill>
              </a:rPr>
              <a:t>Built-in accessibility features</a:t>
            </a:r>
          </a:p>
          <a:p>
            <a:r>
              <a:rPr lang="en-IN" sz="1600" dirty="0">
                <a:solidFill>
                  <a:schemeClr val="bg1"/>
                </a:solidFill>
              </a:rPr>
              <a:t>Visual simplicity paired with powerful insights</a:t>
            </a:r>
          </a:p>
          <a:p>
            <a:r>
              <a:rPr lang="en-IN" sz="1600" dirty="0">
                <a:solidFill>
                  <a:schemeClr val="bg1"/>
                </a:solidFill>
              </a:rPr>
              <a:t>Scalable for real team use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253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Designing an Inclusive, Insight-Driven Dashboard &amp; Chat System</vt:lpstr>
      <vt:lpstr>Design Objectives</vt:lpstr>
      <vt:lpstr>UI/UX Design Features</vt:lpstr>
      <vt:lpstr>Data Visualizations</vt:lpstr>
      <vt:lpstr>Final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Athira</dc:creator>
  <cp:keywords/>
  <dc:description>generated using python-pptx</dc:description>
  <cp:lastModifiedBy>Athira Mariea George</cp:lastModifiedBy>
  <cp:revision>2</cp:revision>
  <dcterms:created xsi:type="dcterms:W3CDTF">2013-01-27T09:14:16Z</dcterms:created>
  <dcterms:modified xsi:type="dcterms:W3CDTF">2025-04-02T17:08:59Z</dcterms:modified>
  <cp:category/>
</cp:coreProperties>
</file>