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Carbon Monoxide quantity by Wind Kph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Carbon Monoxide by Location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of Carbon Monoxide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PBI_CV_16948668_E17D_454B_8664_2F2C470EA8C1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Carbon Monoxide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373f721-37c9-40e8-9bd8-2b393525711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59b7d0653794d23" /><Relationship Type="http://schemas.openxmlformats.org/officeDocument/2006/relationships/slideLayout" Target="/ppt/slideLayouts/slideLayout8.xml" Id="Rb90173cc2f3d46d4" /><Relationship Type="http://schemas.openxmlformats.org/officeDocument/2006/relationships/hyperlink" Target="https://app.powerbi.com/groups/me/reports/e373f721-37c9-40e8-9bd8-2b3935257114/?pbi_source=PowerPoint" TargetMode="External" Id="RelId0" /><Relationship Type="http://schemas.openxmlformats.org/officeDocument/2006/relationships/image" Target="/ppt/media/image4.png" Id="imgId1014163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time series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24/12/2023 01:30:59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24/12/2023 01:26:13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bon Monoxide quantity by Wind Kph ,Carbon Monoxide by Location ,Quantity of Carbon Monoxide ,PBI_CV_16948668_E17D_454B_8664_2F2C470EA8C1 ,Total Carbon Monoxide Quantity ,textbox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1416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