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58" d="100"/>
          <a:sy n="58" d="100"/>
        </p:scale>
        <p:origin x="240" y="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8D072-584B-473F-A527-A358E681E5AE}" type="datetimeFigureOut">
              <a:rPr lang="en-IN" smtClean="0"/>
              <a:t>23-11-2024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9555C-927C-4DA6-A942-68BFBEB8C267}" type="slidenum">
              <a:rPr lang="en-IN" smtClean="0"/>
              <a:t>‹#›</a:t>
            </a:fld>
            <a:endParaRPr lang="en-IN"/>
          </a:p>
        </p:txBody>
      </p:sp>
    </p:spTree>
    <p:extLst>
      <p:ext uri="{BB962C8B-B14F-4D97-AF65-F5344CB8AC3E}">
        <p14:creationId xmlns:p14="http://schemas.microsoft.com/office/powerpoint/2010/main" val="2317949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7211ce08-3a3e-4149-a5c6-82d6163dac58/?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7211ce08-3a3e-4149-a5c6-82d6163dac58/?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7211ce08-3a3e-4149-a5c6-82d6163dac58/?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textbox ,textbox ,card ,MTD ,MoM ,shape ,textbox ,card ,MTD ,MoM ,shape ,textbox ,card ,MTD ,MoM ,shape ,textbox ,card ,MTD ,MoM ,shape ,textbox ,card ,MTD ,MoM ,shape ,shape ,shape ,donutChart ,card ,textbox ,cardVisual ,donutChart ,textbox ,card ,cardVisual ,tableEx ,shape ,textbox ,slicer ,textbox ,slicer ,textbox ,textbox ,slicer ,image ,pageNavigato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Summary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textbox ,textbox ,card ,MTD ,MoM ,shape ,textbox ,card ,MTD ,MoM ,shape ,textbox ,card ,MTD ,MoM ,shape ,textbox ,card ,MTD ,MoM ,shape ,textbox ,card ,MTD ,MoM ,shape ,shape ,slicer ,textbox ,slicer ,textbox ,textbox ,slicer ,areaChart ,slicer ,textbox ,shape ,shapeMap ,shape ,donutChart ,shape ,barChart ,shape ,barChart ,treemap ,shape ,pageNavigator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textbox ,textbox ,card ,MTD ,MoM ,shape ,textbox ,card ,MTD ,MoM ,shape ,textbox ,card ,MTD ,MoM ,shape ,textbox ,card ,MTD ,MoM ,shape ,textbox ,card ,MTD ,MoM ,shape ,shape ,slicer ,textbox ,slicer ,textbox ,textbox ,slicer ,tableEx ,pageNavigator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Details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3</Words>
  <Application>Microsoft Office PowerPoint</Application>
  <PresentationFormat>Widescreen</PresentationFormat>
  <Paragraphs>3</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Custom Design</vt:lpstr>
      <vt:lpstr>Summary</vt:lpstr>
      <vt:lpstr>Overview</vt:lpstr>
      <vt:lpstr>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hp</cp:lastModifiedBy>
  <cp:revision>6</cp:revision>
  <dcterms:created xsi:type="dcterms:W3CDTF">2016-09-04T11:54:55Z</dcterms:created>
  <dcterms:modified xsi:type="dcterms:W3CDTF">2024-11-23T05:33:23Z</dcterms:modified>
</cp:coreProperties>
</file>