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5" r:id="rId2"/>
    <p:sldId id="274" r:id="rId3"/>
    <p:sldId id="289" r:id="rId4"/>
    <p:sldId id="290" r:id="rId5"/>
    <p:sldId id="291" r:id="rId6"/>
    <p:sldId id="299" r:id="rId7"/>
    <p:sldId id="300" r:id="rId8"/>
    <p:sldId id="303" r:id="rId9"/>
    <p:sldId id="304" r:id="rId10"/>
    <p:sldId id="305" r:id="rId11"/>
    <p:sldId id="292" r:id="rId12"/>
    <p:sldId id="306" r:id="rId13"/>
    <p:sldId id="276" r:id="rId14"/>
    <p:sldId id="284" r:id="rId15"/>
    <p:sldId id="294" r:id="rId16"/>
    <p:sldId id="301" r:id="rId17"/>
    <p:sldId id="302" r:id="rId18"/>
    <p:sldId id="295" r:id="rId19"/>
    <p:sldId id="293"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559" autoAdjust="0"/>
  </p:normalViewPr>
  <p:slideViewPr>
    <p:cSldViewPr>
      <p:cViewPr varScale="1">
        <p:scale>
          <a:sx n="66" d="100"/>
          <a:sy n="66" d="100"/>
        </p:scale>
        <p:origin x="668" y="4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dgm:spPr/>
      <dgm:t>
        <a:bodyPr/>
        <a:lstStyle/>
        <a:p>
          <a:r>
            <a:rPr lang="en-US" dirty="0"/>
            <a:t>Combo 1</a:t>
          </a:r>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r>
            <a:rPr lang="en-US" dirty="0"/>
            <a:t>Ice cream</a:t>
          </a:r>
          <a:br>
            <a:rPr lang="en-US" dirty="0"/>
          </a:br>
          <a:r>
            <a:rPr lang="en-US" dirty="0"/>
            <a:t>+</a:t>
          </a:r>
        </a:p>
        <a:p>
          <a:r>
            <a:rPr lang="en-US" dirty="0"/>
            <a:t>Paper towels</a:t>
          </a:r>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r>
            <a:rPr lang="en-US" dirty="0"/>
            <a:t>Combo 2</a:t>
          </a:r>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r>
            <a:rPr lang="en-US" dirty="0"/>
            <a:t>Cheese</a:t>
          </a:r>
        </a:p>
        <a:p>
          <a:r>
            <a:rPr lang="en-US" dirty="0"/>
            <a:t>+</a:t>
          </a:r>
        </a:p>
        <a:p>
          <a:r>
            <a:rPr lang="en-US" dirty="0"/>
            <a:t>Sandwich</a:t>
          </a:r>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r>
            <a:rPr lang="en-US" dirty="0"/>
            <a:t>10% discount</a:t>
          </a:r>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r>
            <a:rPr lang="en-US" dirty="0"/>
            <a:t>Combo 3</a:t>
          </a:r>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r>
            <a:rPr lang="en-US" dirty="0"/>
            <a:t>Pasta</a:t>
          </a:r>
        </a:p>
        <a:p>
          <a:r>
            <a:rPr lang="en-US" dirty="0"/>
            <a:t>+</a:t>
          </a:r>
        </a:p>
        <a:p>
          <a:r>
            <a:rPr lang="en-US" dirty="0"/>
            <a:t>eggs</a:t>
          </a:r>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r>
            <a:rPr lang="en-US" dirty="0"/>
            <a:t>Combo 4</a:t>
          </a:r>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r>
            <a:rPr lang="en-US" dirty="0"/>
            <a:t>10% discount</a:t>
          </a:r>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r>
            <a:rPr lang="en-US" dirty="0"/>
            <a:t>10% discount</a:t>
          </a:r>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r>
            <a:rPr lang="en-US" dirty="0"/>
            <a:t>Toilet paper </a:t>
          </a:r>
        </a:p>
        <a:p>
          <a:r>
            <a:rPr lang="en-US" dirty="0"/>
            <a:t>+</a:t>
          </a:r>
        </a:p>
        <a:p>
          <a:r>
            <a:rPr lang="en-US" dirty="0"/>
            <a:t>Aluminum foil</a:t>
          </a:r>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r>
            <a:rPr lang="en-US" dirty="0"/>
            <a:t>Buy 2 get 1 free</a:t>
          </a:r>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r>
            <a:rPr lang="en-US" dirty="0"/>
            <a:t>Combo 5</a:t>
          </a:r>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r>
            <a:rPr lang="en-US" dirty="0"/>
            <a:t>Juice</a:t>
          </a:r>
        </a:p>
        <a:p>
          <a:r>
            <a:rPr lang="en-US" dirty="0"/>
            <a:t>+</a:t>
          </a:r>
        </a:p>
        <a:p>
          <a:r>
            <a:rPr lang="en-US" dirty="0"/>
            <a:t>Yogurt</a:t>
          </a:r>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r>
            <a:rPr lang="en-US" dirty="0"/>
            <a:t>20%</a:t>
          </a:r>
        </a:p>
        <a:p>
          <a:r>
            <a:rPr lang="en-US" dirty="0"/>
            <a:t>discount</a:t>
          </a:r>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DADEE461-B9C7-4E4D-8F76-C4BEE058565B}">
      <dgm:prSet phldrT="[Text]"/>
      <dgm:spPr/>
      <dgm:t>
        <a:bodyPr/>
        <a:lstStyle/>
        <a:p>
          <a:r>
            <a:rPr lang="en-US" dirty="0"/>
            <a:t>Combo 6</a:t>
          </a:r>
        </a:p>
      </dgm:t>
    </dgm:pt>
    <dgm:pt modelId="{DBFD308D-4184-4A3D-B3A9-DAB69C287E06}" type="parTrans" cxnId="{F2A74F4D-E89E-4A53-B841-441FF129E762}">
      <dgm:prSet/>
      <dgm:spPr/>
      <dgm:t>
        <a:bodyPr/>
        <a:lstStyle/>
        <a:p>
          <a:endParaRPr lang="en-US"/>
        </a:p>
      </dgm:t>
    </dgm:pt>
    <dgm:pt modelId="{D1A547C0-8B30-44BD-9102-3FF9FB549C46}" type="sibTrans" cxnId="{F2A74F4D-E89E-4A53-B841-441FF129E762}">
      <dgm:prSet/>
      <dgm:spPr/>
      <dgm:t>
        <a:bodyPr/>
        <a:lstStyle/>
        <a:p>
          <a:endParaRPr lang="en-US"/>
        </a:p>
      </dgm:t>
    </dgm:pt>
    <dgm:pt modelId="{406F5215-17A4-4C94-9F2C-C028103F90A1}">
      <dgm:prSet phldrT="[Text]"/>
      <dgm:spPr/>
      <dgm:t>
        <a:bodyPr/>
        <a:lstStyle/>
        <a:p>
          <a:r>
            <a:rPr lang="en-US" dirty="0"/>
            <a:t>Cereals</a:t>
          </a:r>
        </a:p>
        <a:p>
          <a:r>
            <a:rPr lang="en-US" dirty="0"/>
            <a:t>+</a:t>
          </a:r>
        </a:p>
        <a:p>
          <a:r>
            <a:rPr lang="en-US" dirty="0"/>
            <a:t>cheese</a:t>
          </a:r>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r>
            <a:rPr lang="en-US" dirty="0"/>
            <a:t>5% </a:t>
          </a:r>
        </a:p>
        <a:p>
          <a:r>
            <a:rPr lang="en-US" dirty="0"/>
            <a:t>discount</a:t>
          </a:r>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pt>
    <dgm:pt modelId="{F032D9DC-6E96-4533-82F7-966FA94900AA}" type="pres">
      <dgm:prSet presAssocID="{0F9F144E-5A69-4079-9CFE-833FB141B5B7}" presName="textNode" presStyleLbl="bgShp" presStyleIdx="0" presStyleCnt="6"/>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2">
        <dgm:presLayoutVars>
          <dgm:bulletEnabled val="1"/>
        </dgm:presLayoutVars>
      </dgm:prSet>
      <dgm:spPr/>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2">
        <dgm:presLayoutVars>
          <dgm:bulletEnabled val="1"/>
        </dgm:presLayoutVars>
      </dgm:prSet>
      <dgm:spPr/>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pt>
    <dgm:pt modelId="{2487EB6F-DE81-4509-80D3-3047844600F3}" type="pres">
      <dgm:prSet presAssocID="{F5E45C32-85BB-467F-80E6-A808871E72F3}" presName="textNode" presStyleLbl="bgShp" presStyleIdx="1" presStyleCnt="6"/>
      <dgm:spPr/>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2">
        <dgm:presLayoutVars>
          <dgm:bulletEnabled val="1"/>
        </dgm:presLayoutVars>
      </dgm:prSet>
      <dgm:spPr/>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2">
        <dgm:presLayoutVars>
          <dgm:bulletEnabled val="1"/>
        </dgm:presLayoutVars>
      </dgm:prSet>
      <dgm:spPr/>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pt>
    <dgm:pt modelId="{B6E9B2AA-8010-4FAB-90D2-72717C05AE96}" type="pres">
      <dgm:prSet presAssocID="{7592B694-086D-4180-B053-CE7AD13C9858}" presName="textNode" presStyleLbl="bgShp" presStyleIdx="2" presStyleCnt="6"/>
      <dgm:spPr/>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2">
        <dgm:presLayoutVars>
          <dgm:bulletEnabled val="1"/>
        </dgm:presLayoutVars>
      </dgm:prSet>
      <dgm:spPr/>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2">
        <dgm:presLayoutVars>
          <dgm:bulletEnabled val="1"/>
        </dgm:presLayoutVars>
      </dgm:prSet>
      <dgm:spPr/>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pt>
    <dgm:pt modelId="{A9276CF6-D6BB-4D87-85EE-C74A56417B50}" type="pres">
      <dgm:prSet presAssocID="{68DE1B8C-EBBC-4ACF-AD69-E108E4A8C85C}" presName="textNode" presStyleLbl="bgShp" presStyleIdx="3" presStyleCnt="6"/>
      <dgm:spPr/>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2">
        <dgm:presLayoutVars>
          <dgm:bulletEnabled val="1"/>
        </dgm:presLayoutVars>
      </dgm:prSet>
      <dgm:spPr/>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2">
        <dgm:presLayoutVars>
          <dgm:bulletEnabled val="1"/>
        </dgm:presLayoutVars>
      </dgm:prSet>
      <dgm:spPr/>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pt>
    <dgm:pt modelId="{3B09E531-2667-42C3-B344-18F91AEDB3E2}" type="pres">
      <dgm:prSet presAssocID="{990E17D6-2B47-4FC5-AD93-1E96AFBF7BE7}" presName="textNode" presStyleLbl="bgShp" presStyleIdx="4" presStyleCnt="6"/>
      <dgm:spPr/>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2">
        <dgm:presLayoutVars>
          <dgm:bulletEnabled val="1"/>
        </dgm:presLayoutVars>
      </dgm:prSet>
      <dgm:spPr/>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2">
        <dgm:presLayoutVars>
          <dgm:bulletEnabled val="1"/>
        </dgm:presLayoutVars>
      </dgm:prSet>
      <dgm:spPr/>
    </dgm:pt>
    <dgm:pt modelId="{D0E2F36F-C1E8-4F0F-9068-B29DC99474F5}" type="pres">
      <dgm:prSet presAssocID="{990E17D6-2B47-4FC5-AD93-1E96AFBF7BE7}" presName="aSpace" presStyleCnt="0"/>
      <dgm:spPr/>
    </dgm:pt>
    <dgm:pt modelId="{144690A0-3A60-4675-BA35-6AA8DAF53BCF}" type="pres">
      <dgm:prSet presAssocID="{DADEE461-B9C7-4E4D-8F76-C4BEE058565B}" presName="compNode" presStyleCnt="0"/>
      <dgm:spPr/>
    </dgm:pt>
    <dgm:pt modelId="{D473E531-D125-469C-87A6-33F7D5E8F115}" type="pres">
      <dgm:prSet presAssocID="{DADEE461-B9C7-4E4D-8F76-C4BEE058565B}" presName="aNode" presStyleLbl="bgShp" presStyleIdx="5" presStyleCnt="6"/>
      <dgm:spPr/>
    </dgm:pt>
    <dgm:pt modelId="{FAA74DE5-4B5D-4A3C-B4A0-F426ACCBD9E4}" type="pres">
      <dgm:prSet presAssocID="{DADEE461-B9C7-4E4D-8F76-C4BEE058565B}" presName="textNode" presStyleLbl="bgShp" presStyleIdx="5" presStyleCnt="6"/>
      <dgm:spPr/>
    </dgm:pt>
    <dgm:pt modelId="{DF18FC3D-4823-4D45-9CFE-41B7B5561571}" type="pres">
      <dgm:prSet presAssocID="{DADEE461-B9C7-4E4D-8F76-C4BEE058565B}" presName="compChildNode" presStyleCnt="0"/>
      <dgm:spPr/>
    </dgm:pt>
    <dgm:pt modelId="{919D7678-E6E0-476A-B5BC-63494CB38EAC}" type="pres">
      <dgm:prSet presAssocID="{DADEE461-B9C7-4E4D-8F76-C4BEE058565B}" presName="theInnerList" presStyleCnt="0"/>
      <dgm:spPr/>
    </dgm:pt>
    <dgm:pt modelId="{F542268E-C995-45FF-9CF3-9C7C99773B2D}" type="pres">
      <dgm:prSet presAssocID="{406F5215-17A4-4C94-9F2C-C028103F90A1}" presName="childNode" presStyleLbl="node1" presStyleIdx="10" presStyleCnt="12">
        <dgm:presLayoutVars>
          <dgm:bulletEnabled val="1"/>
        </dgm:presLayoutVars>
      </dgm:prSet>
      <dgm:spPr/>
    </dgm:pt>
    <dgm:pt modelId="{EDB0CE32-C98B-4DDC-BD38-B873B50786A7}" type="pres">
      <dgm:prSet presAssocID="{406F5215-17A4-4C94-9F2C-C028103F90A1}" presName="aSpace2" presStyleCnt="0"/>
      <dgm:spPr/>
    </dgm:pt>
    <dgm:pt modelId="{784606F8-6B08-4F32-B104-EEE71C2B2615}" type="pres">
      <dgm:prSet presAssocID="{E86573C5-0EDE-4AD1-BC6F-18E4089AD966}" presName="childNode" presStyleLbl="node1" presStyleIdx="11" presStyleCnt="12">
        <dgm:presLayoutVars>
          <dgm:bulletEnabled val="1"/>
        </dgm:presLayoutVars>
      </dgm:prSet>
      <dgm:spPr/>
    </dgm:pt>
  </dgm:ptLst>
  <dgm:cxnLst>
    <dgm:cxn modelId="{DEF1C201-34B1-4882-8DBF-B07106CA401E}" type="presOf" srcId="{8C9EF0B8-B348-4F26-938D-6A3D8F1D01C9}" destId="{EF50A355-5315-401C-A8B8-05A2B4F30FE3}" srcOrd="0" destOrd="0" presId="urn:microsoft.com/office/officeart/2005/8/layout/lProcess2"/>
    <dgm:cxn modelId="{95004706-8520-4D84-A45C-548F7C7AFC8B}" srcId="{990E17D6-2B47-4FC5-AD93-1E96AFBF7BE7}" destId="{7195F398-6161-42FE-8062-43E5A30273CF}" srcOrd="0" destOrd="0" parTransId="{94367AAD-6981-4EE8-AF1A-6EB47FBD0BF3}" sibTransId="{D5E09E1F-03F4-43A5-A259-C5AAD57CBE42}"/>
    <dgm:cxn modelId="{EDEABB0C-27C7-4D1E-B786-FB8270D60CCA}" srcId="{990E17D6-2B47-4FC5-AD93-1E96AFBF7BE7}" destId="{05E0F7CC-1593-4E3E-91A3-86A465E18FB5}" srcOrd="1" destOrd="0" parTransId="{2F9E893D-D054-435B-BB6A-CA4A2B0A4737}" sibTransId="{2CA15156-CACD-4A16-951D-4C696CCBC3C2}"/>
    <dgm:cxn modelId="{82ECE00E-C99F-43DA-83F9-38CFC3F7A2FA}" type="presOf" srcId="{DF4857E7-5C40-4E4D-8F9E-0F40BE240B2F}" destId="{4514D2E9-87FF-454C-A554-FD761A8568C7}" srcOrd="0"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EAD02916-CE0D-4F3F-A82E-33F10B159D8E}" type="presOf" srcId="{512A4932-71C2-4AF1-A35F-4F4632F17C02}" destId="{51239DC3-E9A2-43DA-8F69-23A0808C5F7B}" srcOrd="0" destOrd="0" presId="urn:microsoft.com/office/officeart/2005/8/layout/lProcess2"/>
    <dgm:cxn modelId="{C2460F17-CDAE-48DD-9BD8-1126146AE0EF}" srcId="{DF4857E7-5C40-4E4D-8F9E-0F40BE240B2F}" destId="{990E17D6-2B47-4FC5-AD93-1E96AFBF7BE7}" srcOrd="4" destOrd="0" parTransId="{FE8F1E68-B20A-4328-A3A2-124220A35426}" sibTransId="{DE7A8AB0-B597-4567-B709-EB7E2965A939}"/>
    <dgm:cxn modelId="{7A675828-0E86-4177-A02F-94B30E827A0C}" type="presOf" srcId="{0F9F144E-5A69-4079-9CFE-833FB141B5B7}" destId="{9046789A-6150-4534-817A-88A1F11F0BDA}" srcOrd="0" destOrd="0" presId="urn:microsoft.com/office/officeart/2005/8/layout/lProcess2"/>
    <dgm:cxn modelId="{4F69C728-D27E-4664-B39F-E552BD0B15C4}" type="presOf" srcId="{68DE1B8C-EBBC-4ACF-AD69-E108E4A8C85C}" destId="{A9276CF6-D6BB-4D87-85EE-C74A56417B50}" srcOrd="1" destOrd="0" presId="urn:microsoft.com/office/officeart/2005/8/layout/lProcess2"/>
    <dgm:cxn modelId="{58D7B72C-6638-4F5D-945E-9420F8FE7097}" type="presOf" srcId="{7592B694-086D-4180-B053-CE7AD13C9858}" destId="{6E5A89BC-14D8-4DAA-BBC1-B070DD5BD626}" srcOrd="0" destOrd="0" presId="urn:microsoft.com/office/officeart/2005/8/layout/lProcess2"/>
    <dgm:cxn modelId="{337C532E-FA4C-4DE5-902B-AF62654DE2CD}" type="presOf" srcId="{0F9F144E-5A69-4079-9CFE-833FB141B5B7}" destId="{F032D9DC-6E96-4533-82F7-966FA94900AA}" srcOrd="1" destOrd="0" presId="urn:microsoft.com/office/officeart/2005/8/layout/lProcess2"/>
    <dgm:cxn modelId="{ECB29E32-DF3F-494F-B7BB-9C8BD137B048}" type="presOf" srcId="{FA9C7340-018E-4F73-A402-B7FF8C34CDC0}" destId="{BD436606-D1DD-4535-A521-C5E4F9743128}" srcOrd="0" destOrd="0" presId="urn:microsoft.com/office/officeart/2005/8/layout/lProcess2"/>
    <dgm:cxn modelId="{1FA22335-7EE3-4E2C-8CC8-A00A41859142}" srcId="{DADEE461-B9C7-4E4D-8F76-C4BEE058565B}" destId="{E86573C5-0EDE-4AD1-BC6F-18E4089AD966}" srcOrd="1" destOrd="0" parTransId="{051DB31F-7909-4291-8AE0-ABB3A60F17B3}" sibTransId="{33F99918-D81E-4B9F-988C-60B2D20A1F79}"/>
    <dgm:cxn modelId="{7C9C3A38-6D50-4AFF-AA73-365DE43285E1}" type="presOf" srcId="{32074760-1CE6-4EA9-A667-33C7E19C2D94}" destId="{A8FD0D76-AFC6-4802-9090-E980FDBECC91}"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41BAC73D-C909-4828-81D3-F16502305163}" type="presOf" srcId="{8665C39E-B30E-4258-BEA9-83E0F7084606}" destId="{85B657F5-5C9C-42F8-A245-10BA7A824404}" srcOrd="0" destOrd="0" presId="urn:microsoft.com/office/officeart/2005/8/layout/lProcess2"/>
    <dgm:cxn modelId="{F53C5B60-EE78-46AA-90FC-BDF2F3396876}" srcId="{DF4857E7-5C40-4E4D-8F9E-0F40BE240B2F}" destId="{68DE1B8C-EBBC-4ACF-AD69-E108E4A8C85C}" srcOrd="3" destOrd="0" parTransId="{94D73433-720A-40B7-8E81-899280B4DD52}" sibTransId="{10D11475-433C-4D63-8B5E-9E928E6DD9A1}"/>
    <dgm:cxn modelId="{E3AEEE63-0D70-4A65-B4AD-DC3DBA17985A}" type="presOf" srcId="{7592B694-086D-4180-B053-CE7AD13C9858}" destId="{B6E9B2AA-8010-4FAB-90D2-72717C05AE96}" srcOrd="1" destOrd="0" presId="urn:microsoft.com/office/officeart/2005/8/layout/lProcess2"/>
    <dgm:cxn modelId="{BA343F65-7063-4A06-9692-19E81201F0CA}" type="presOf" srcId="{7DCD12F6-9D96-4CEE-B77D-0059BD9F172C}" destId="{60B6E648-ADB0-4695-B9EA-290DF28C1E3A}" srcOrd="0" destOrd="0" presId="urn:microsoft.com/office/officeart/2005/8/layout/lProcess2"/>
    <dgm:cxn modelId="{1CC43946-8C6C-43D0-B424-DF59FBE13E06}" type="presOf" srcId="{406F5215-17A4-4C94-9F2C-C028103F90A1}" destId="{F542268E-C995-45FF-9CF3-9C7C99773B2D}"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C664844B-280E-4BFE-9C14-BBB1B2BC2C91}" type="presOf" srcId="{6193ECAA-3925-487F-ADF8-CE1362754FFF}" destId="{5CE69C38-1462-4F71-A252-F397C9008295}" srcOrd="0" destOrd="0" presId="urn:microsoft.com/office/officeart/2005/8/layout/lProcess2"/>
    <dgm:cxn modelId="{F2A74F4D-E89E-4A53-B841-441FF129E762}" srcId="{DF4857E7-5C40-4E4D-8F9E-0F40BE240B2F}" destId="{DADEE461-B9C7-4E4D-8F76-C4BEE058565B}" srcOrd="5" destOrd="0" parTransId="{DBFD308D-4184-4A3D-B3A9-DAB69C287E06}" sibTransId="{D1A547C0-8B30-44BD-9102-3FF9FB549C46}"/>
    <dgm:cxn modelId="{66EE6056-E30C-4957-8ABE-66586DF44B85}" type="presOf" srcId="{05E0F7CC-1593-4E3E-91A3-86A465E18FB5}" destId="{B73DEB73-79BB-4F9E-967F-68A26D38A128}" srcOrd="0" destOrd="0" presId="urn:microsoft.com/office/officeart/2005/8/layout/lProcess2"/>
    <dgm:cxn modelId="{B4186457-1219-426F-922C-5AECDCC53AC0}" srcId="{68DE1B8C-EBBC-4ACF-AD69-E108E4A8C85C}" destId="{8C9EF0B8-B348-4F26-938D-6A3D8F1D01C9}" srcOrd="0" destOrd="0" parTransId="{317FEE05-7414-4035-9841-8DABE546206E}" sibTransId="{5DAD05BE-4905-4E9C-9DE0-125B4DBFBE33}"/>
    <dgm:cxn modelId="{5352C17E-F603-4AFE-9421-5C9166D9912F}" srcId="{DADEE461-B9C7-4E4D-8F76-C4BEE058565B}" destId="{406F5215-17A4-4C94-9F2C-C028103F90A1}" srcOrd="0" destOrd="0" parTransId="{904C488B-EDCA-4CF0-8E08-1FD9CD42A42F}" sibTransId="{733D6CE6-CDD6-45DB-9725-6A2D30AF5778}"/>
    <dgm:cxn modelId="{CEBDE88F-D837-4FC7-BA96-49D94EEF6C12}" type="presOf" srcId="{DADEE461-B9C7-4E4D-8F76-C4BEE058565B}" destId="{D473E531-D125-469C-87A6-33F7D5E8F115}"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8D6B5497-475C-46A9-805D-510F815F9B98}" srcId="{7592B694-086D-4180-B053-CE7AD13C9858}" destId="{8665C39E-B30E-4258-BEA9-83E0F7084606}" srcOrd="0" destOrd="0" parTransId="{8211EBE3-1C93-4CFB-BBEE-7A708996ED07}" sibTransId="{6779ED75-3327-4C98-9C89-1343058D49BC}"/>
    <dgm:cxn modelId="{918FC998-3E81-4E2A-A8E0-FB3EB04E2705}" srcId="{0F9F144E-5A69-4079-9CFE-833FB141B5B7}" destId="{A766E2ED-C2E8-4E07-AF18-7EC57476A5C8}" srcOrd="1" destOrd="0" parTransId="{A1530F03-6C5E-45D7-8222-AD175A7090BD}" sibTransId="{05B31AC5-A983-4FEC-B0BE-EB0462CF6128}"/>
    <dgm:cxn modelId="{E3FD7D9B-7A36-4D12-B188-0A0D1AF9C129}" type="presOf" srcId="{68DE1B8C-EBBC-4ACF-AD69-E108E4A8C85C}" destId="{DFC8EC82-A76D-41CD-A597-E02C5F5CBEEE}" srcOrd="0" destOrd="0" presId="urn:microsoft.com/office/officeart/2005/8/layout/lProcess2"/>
    <dgm:cxn modelId="{E7588FA4-9EA0-49DE-8577-4C5ADFBE2484}" type="presOf" srcId="{7195F398-6161-42FE-8062-43E5A30273CF}" destId="{E9562205-A509-4BB9-93FE-4A2A129662F8}" srcOrd="0" destOrd="0" presId="urn:microsoft.com/office/officeart/2005/8/layout/lProcess2"/>
    <dgm:cxn modelId="{8BF652A8-B747-4011-8997-2C8E587087B9}" srcId="{68DE1B8C-EBBC-4ACF-AD69-E108E4A8C85C}" destId="{7DCD12F6-9D96-4CEE-B77D-0059BD9F172C}" srcOrd="1" destOrd="0" parTransId="{05220267-9773-4777-8E6B-2437F9979F0B}" sibTransId="{89843E98-8750-44A8-9562-C70EE7FD83F4}"/>
    <dgm:cxn modelId="{380D8EAB-F770-42E4-B08C-1AA944E19E2E}" type="presOf" srcId="{E86573C5-0EDE-4AD1-BC6F-18E4089AD966}" destId="{784606F8-6B08-4F32-B104-EEE71C2B2615}" srcOrd="0" destOrd="0" presId="urn:microsoft.com/office/officeart/2005/8/layout/lProcess2"/>
    <dgm:cxn modelId="{92E0E4AC-AA4F-4221-B4F5-BC44ADD50226}" srcId="{F5E45C32-85BB-467F-80E6-A808871E72F3}" destId="{FA9C7340-018E-4F73-A402-B7FF8C34CDC0}" srcOrd="1" destOrd="0" parTransId="{1805A85A-B92E-48E0-886D-23F094607276}" sibTransId="{44F9A519-DD68-4648-B8E0-DFC7EF2120B7}"/>
    <dgm:cxn modelId="{3AE679B0-2366-4A04-94B1-4D7255E7CE3E}" type="presOf" srcId="{990E17D6-2B47-4FC5-AD93-1E96AFBF7BE7}" destId="{B7745507-FF48-4A3D-94B6-C22B44E66409}" srcOrd="0" destOrd="0" presId="urn:microsoft.com/office/officeart/2005/8/layout/lProcess2"/>
    <dgm:cxn modelId="{3BB736BE-339A-4657-B981-F9F1F8D52FDC}" type="presOf" srcId="{A766E2ED-C2E8-4E07-AF18-7EC57476A5C8}" destId="{D88EF221-1E19-407F-A109-45D126E6B0AD}"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6F5081CF-24CF-4E2C-8683-D130E3B3E5C7}" type="presOf" srcId="{F5E45C32-85BB-467F-80E6-A808871E72F3}" destId="{2487EB6F-DE81-4509-80D3-3047844600F3}" srcOrd="1" destOrd="0" presId="urn:microsoft.com/office/officeart/2005/8/layout/lProcess2"/>
    <dgm:cxn modelId="{F91D2AD8-D8BF-4832-B0FA-90683ED5199F}" type="presOf" srcId="{DADEE461-B9C7-4E4D-8F76-C4BEE058565B}" destId="{FAA74DE5-4B5D-4A3C-B4A0-F426ACCBD9E4}" srcOrd="1" destOrd="0" presId="urn:microsoft.com/office/officeart/2005/8/layout/lProcess2"/>
    <dgm:cxn modelId="{86485CF8-9601-4449-B6EA-70A644FE6CA7}" type="presOf" srcId="{990E17D6-2B47-4FC5-AD93-1E96AFBF7BE7}" destId="{3B09E531-2667-42C3-B344-18F91AEDB3E2}" srcOrd="1" destOrd="0" presId="urn:microsoft.com/office/officeart/2005/8/layout/lProcess2"/>
    <dgm:cxn modelId="{8AD144FB-65EB-4E0A-BBFB-81923B833C5B}" type="presOf" srcId="{F5E45C32-85BB-467F-80E6-A808871E72F3}" destId="{E7B9CF75-AF6A-4290-854A-077BB9A2D77C}" srcOrd="0" destOrd="0" presId="urn:microsoft.com/office/officeart/2005/8/layout/lProcess2"/>
    <dgm:cxn modelId="{C3F684FE-A0E7-411B-A303-2C8155B38D48}" srcId="{DF4857E7-5C40-4E4D-8F9E-0F40BE240B2F}" destId="{F5E45C32-85BB-467F-80E6-A808871E72F3}" srcOrd="1" destOrd="0" parTransId="{FAB096C4-43F1-4FB0-A740-B5A33490B558}" sibTransId="{F29CEF7E-7A2A-457D-9BE3-75C08A423C81}"/>
    <dgm:cxn modelId="{E45813B2-B87D-4638-B83F-E35E092B0951}" type="presParOf" srcId="{4514D2E9-87FF-454C-A554-FD761A8568C7}" destId="{D7F4306A-6D29-4C14-BF5D-EE8CBCC47C9B}" srcOrd="0" destOrd="0" presId="urn:microsoft.com/office/officeart/2005/8/layout/lProcess2"/>
    <dgm:cxn modelId="{B70D7543-B290-431E-8E27-81EE23763ABD}" type="presParOf" srcId="{D7F4306A-6D29-4C14-BF5D-EE8CBCC47C9B}" destId="{9046789A-6150-4534-817A-88A1F11F0BDA}" srcOrd="0" destOrd="0" presId="urn:microsoft.com/office/officeart/2005/8/layout/lProcess2"/>
    <dgm:cxn modelId="{EBC5D71A-D089-4FA3-8176-B37E02AAD50D}" type="presParOf" srcId="{D7F4306A-6D29-4C14-BF5D-EE8CBCC47C9B}" destId="{F032D9DC-6E96-4533-82F7-966FA94900AA}" srcOrd="1" destOrd="0" presId="urn:microsoft.com/office/officeart/2005/8/layout/lProcess2"/>
    <dgm:cxn modelId="{11A745B8-8769-4F89-95A4-BEFDE4B7ACA2}" type="presParOf" srcId="{D7F4306A-6D29-4C14-BF5D-EE8CBCC47C9B}" destId="{B5BC7729-4343-49E6-A4EF-D07AFE39FD9B}" srcOrd="2" destOrd="0" presId="urn:microsoft.com/office/officeart/2005/8/layout/lProcess2"/>
    <dgm:cxn modelId="{3EC67703-3A76-4FCB-91B0-3678DCF8296C}" type="presParOf" srcId="{B5BC7729-4343-49E6-A4EF-D07AFE39FD9B}" destId="{77D879FB-9835-4934-9699-09AF88C70266}" srcOrd="0" destOrd="0" presId="urn:microsoft.com/office/officeart/2005/8/layout/lProcess2"/>
    <dgm:cxn modelId="{0593FDF0-2546-47C0-BEEB-972BDD895165}" type="presParOf" srcId="{77D879FB-9835-4934-9699-09AF88C70266}" destId="{A8FD0D76-AFC6-4802-9090-E980FDBECC91}" srcOrd="0" destOrd="0" presId="urn:microsoft.com/office/officeart/2005/8/layout/lProcess2"/>
    <dgm:cxn modelId="{3DB0A91E-9539-4AAE-AE54-72AF87ECBC8B}" type="presParOf" srcId="{77D879FB-9835-4934-9699-09AF88C70266}" destId="{B8931CD7-CDC0-4094-A84B-34C86C5DA39D}" srcOrd="1" destOrd="0" presId="urn:microsoft.com/office/officeart/2005/8/layout/lProcess2"/>
    <dgm:cxn modelId="{38FB8314-E59F-4B95-9A12-8B7475F7920B}" type="presParOf" srcId="{77D879FB-9835-4934-9699-09AF88C70266}" destId="{D88EF221-1E19-407F-A109-45D126E6B0AD}" srcOrd="2" destOrd="0" presId="urn:microsoft.com/office/officeart/2005/8/layout/lProcess2"/>
    <dgm:cxn modelId="{DF744075-6F5E-43EA-8B45-82F784BF9A77}" type="presParOf" srcId="{4514D2E9-87FF-454C-A554-FD761A8568C7}" destId="{C9C82461-FD43-4EC4-813A-C5DDCB53324F}" srcOrd="1" destOrd="0" presId="urn:microsoft.com/office/officeart/2005/8/layout/lProcess2"/>
    <dgm:cxn modelId="{BC43EF3C-129F-415B-BE75-83322F66B0EF}" type="presParOf" srcId="{4514D2E9-87FF-454C-A554-FD761A8568C7}" destId="{8BCCD3FB-2367-4C8C-8BF4-4A3211E36F9D}" srcOrd="2" destOrd="0" presId="urn:microsoft.com/office/officeart/2005/8/layout/lProcess2"/>
    <dgm:cxn modelId="{4C52CFD7-398B-4776-BBDA-8C69AAA3AF9B}" type="presParOf" srcId="{8BCCD3FB-2367-4C8C-8BF4-4A3211E36F9D}" destId="{E7B9CF75-AF6A-4290-854A-077BB9A2D77C}" srcOrd="0" destOrd="0" presId="urn:microsoft.com/office/officeart/2005/8/layout/lProcess2"/>
    <dgm:cxn modelId="{25EA35D9-7CFF-4259-A44A-32566AAF9C11}" type="presParOf" srcId="{8BCCD3FB-2367-4C8C-8BF4-4A3211E36F9D}" destId="{2487EB6F-DE81-4509-80D3-3047844600F3}" srcOrd="1" destOrd="0" presId="urn:microsoft.com/office/officeart/2005/8/layout/lProcess2"/>
    <dgm:cxn modelId="{FD40CFED-9EE2-4E7A-9909-04A1BA8BDF25}" type="presParOf" srcId="{8BCCD3FB-2367-4C8C-8BF4-4A3211E36F9D}" destId="{C2211325-8BBF-4C60-9ACA-1D2794FAABC8}" srcOrd="2" destOrd="0" presId="urn:microsoft.com/office/officeart/2005/8/layout/lProcess2"/>
    <dgm:cxn modelId="{C2776962-AF9B-4065-87E3-0960483F0334}" type="presParOf" srcId="{C2211325-8BBF-4C60-9ACA-1D2794FAABC8}" destId="{B2780439-4F9B-4F9F-A6E9-950663472748}" srcOrd="0" destOrd="0" presId="urn:microsoft.com/office/officeart/2005/8/layout/lProcess2"/>
    <dgm:cxn modelId="{5B11CD88-C685-422E-8449-3BA0464A0DCD}" type="presParOf" srcId="{B2780439-4F9B-4F9F-A6E9-950663472748}" destId="{5CE69C38-1462-4F71-A252-F397C9008295}" srcOrd="0" destOrd="0" presId="urn:microsoft.com/office/officeart/2005/8/layout/lProcess2"/>
    <dgm:cxn modelId="{115E3947-5A4D-466B-8969-1EE1DB59FAC6}" type="presParOf" srcId="{B2780439-4F9B-4F9F-A6E9-950663472748}" destId="{5042C203-E2AD-404F-8812-509816C4E958}" srcOrd="1" destOrd="0" presId="urn:microsoft.com/office/officeart/2005/8/layout/lProcess2"/>
    <dgm:cxn modelId="{8BEB35B1-B618-4072-8CA0-8EAD4F960549}" type="presParOf" srcId="{B2780439-4F9B-4F9F-A6E9-950663472748}" destId="{BD436606-D1DD-4535-A521-C5E4F9743128}" srcOrd="2" destOrd="0" presId="urn:microsoft.com/office/officeart/2005/8/layout/lProcess2"/>
    <dgm:cxn modelId="{300267AD-262F-433E-B6F1-5B316BFC4993}" type="presParOf" srcId="{4514D2E9-87FF-454C-A554-FD761A8568C7}" destId="{03CB735D-973C-4AB1-BFE0-DDB003F67757}" srcOrd="3" destOrd="0" presId="urn:microsoft.com/office/officeart/2005/8/layout/lProcess2"/>
    <dgm:cxn modelId="{FF63D218-2303-4320-91CE-81E5053A9EED}" type="presParOf" srcId="{4514D2E9-87FF-454C-A554-FD761A8568C7}" destId="{0A5DD276-9362-4684-BD52-D98FE1BB5A62}" srcOrd="4" destOrd="0" presId="urn:microsoft.com/office/officeart/2005/8/layout/lProcess2"/>
    <dgm:cxn modelId="{1903CF28-77BF-401B-87D2-9BDA60CB28C9}" type="presParOf" srcId="{0A5DD276-9362-4684-BD52-D98FE1BB5A62}" destId="{6E5A89BC-14D8-4DAA-BBC1-B070DD5BD626}" srcOrd="0" destOrd="0" presId="urn:microsoft.com/office/officeart/2005/8/layout/lProcess2"/>
    <dgm:cxn modelId="{12B62903-A402-42B6-A4F4-B74EB7B51810}" type="presParOf" srcId="{0A5DD276-9362-4684-BD52-D98FE1BB5A62}" destId="{B6E9B2AA-8010-4FAB-90D2-72717C05AE96}" srcOrd="1" destOrd="0" presId="urn:microsoft.com/office/officeart/2005/8/layout/lProcess2"/>
    <dgm:cxn modelId="{920BF1ED-4F6A-47F1-B705-8B6D88A1E4D8}" type="presParOf" srcId="{0A5DD276-9362-4684-BD52-D98FE1BB5A62}" destId="{8CAB1258-DC19-487A-8C4B-18A77888EC3B}" srcOrd="2" destOrd="0" presId="urn:microsoft.com/office/officeart/2005/8/layout/lProcess2"/>
    <dgm:cxn modelId="{42CE8AD1-8303-4614-BEAB-4A47E6DDC5AB}" type="presParOf" srcId="{8CAB1258-DC19-487A-8C4B-18A77888EC3B}" destId="{0F905639-1614-400B-8FA5-CBB0DE167D28}" srcOrd="0" destOrd="0" presId="urn:microsoft.com/office/officeart/2005/8/layout/lProcess2"/>
    <dgm:cxn modelId="{2BC9C0FC-B2C8-4A85-ACCF-F7CDB154D3F3}" type="presParOf" srcId="{0F905639-1614-400B-8FA5-CBB0DE167D28}" destId="{85B657F5-5C9C-42F8-A245-10BA7A824404}" srcOrd="0" destOrd="0" presId="urn:microsoft.com/office/officeart/2005/8/layout/lProcess2"/>
    <dgm:cxn modelId="{697358BC-0DC4-4B92-962B-5529DAFECFD6}" type="presParOf" srcId="{0F905639-1614-400B-8FA5-CBB0DE167D28}" destId="{AC0DD7DC-3B42-48D8-A1BA-88D01627AD9F}" srcOrd="1" destOrd="0" presId="urn:microsoft.com/office/officeart/2005/8/layout/lProcess2"/>
    <dgm:cxn modelId="{74299F99-DDC2-4438-BF90-88F140F65632}" type="presParOf" srcId="{0F905639-1614-400B-8FA5-CBB0DE167D28}" destId="{51239DC3-E9A2-43DA-8F69-23A0808C5F7B}" srcOrd="2" destOrd="0" presId="urn:microsoft.com/office/officeart/2005/8/layout/lProcess2"/>
    <dgm:cxn modelId="{77F5135F-00FF-4539-AB1B-F8F71D700EC8}" type="presParOf" srcId="{4514D2E9-87FF-454C-A554-FD761A8568C7}" destId="{AA409656-EC9E-49D6-8BDF-28792EB46183}" srcOrd="5" destOrd="0" presId="urn:microsoft.com/office/officeart/2005/8/layout/lProcess2"/>
    <dgm:cxn modelId="{AFA9BDA5-47ED-49D0-8EF3-09B719CEED9E}" type="presParOf" srcId="{4514D2E9-87FF-454C-A554-FD761A8568C7}" destId="{79CE3980-98C8-4564-915E-59923DFBBF03}" srcOrd="6" destOrd="0" presId="urn:microsoft.com/office/officeart/2005/8/layout/lProcess2"/>
    <dgm:cxn modelId="{BC1C187C-1C1C-4861-A435-17F082181136}" type="presParOf" srcId="{79CE3980-98C8-4564-915E-59923DFBBF03}" destId="{DFC8EC82-A76D-41CD-A597-E02C5F5CBEEE}" srcOrd="0" destOrd="0" presId="urn:microsoft.com/office/officeart/2005/8/layout/lProcess2"/>
    <dgm:cxn modelId="{EC1E8DC5-2C12-4DA9-B264-055F81DE394D}" type="presParOf" srcId="{79CE3980-98C8-4564-915E-59923DFBBF03}" destId="{A9276CF6-D6BB-4D87-85EE-C74A56417B50}" srcOrd="1" destOrd="0" presId="urn:microsoft.com/office/officeart/2005/8/layout/lProcess2"/>
    <dgm:cxn modelId="{08378533-868E-4760-99FE-E26EF8D93102}" type="presParOf" srcId="{79CE3980-98C8-4564-915E-59923DFBBF03}" destId="{6F4913EE-3597-469A-BAA0-D082AC5E47A9}" srcOrd="2" destOrd="0" presId="urn:microsoft.com/office/officeart/2005/8/layout/lProcess2"/>
    <dgm:cxn modelId="{04714590-9A8D-45CD-B2A2-DDB180190E64}" type="presParOf" srcId="{6F4913EE-3597-469A-BAA0-D082AC5E47A9}" destId="{03EEACD6-906A-419E-ACC7-F193A552FC8A}" srcOrd="0" destOrd="0" presId="urn:microsoft.com/office/officeart/2005/8/layout/lProcess2"/>
    <dgm:cxn modelId="{F6D50701-9A5D-4EA4-ADF6-99A50C1993E4}" type="presParOf" srcId="{03EEACD6-906A-419E-ACC7-F193A552FC8A}" destId="{EF50A355-5315-401C-A8B8-05A2B4F30FE3}" srcOrd="0" destOrd="0" presId="urn:microsoft.com/office/officeart/2005/8/layout/lProcess2"/>
    <dgm:cxn modelId="{6E1BECB1-BCB4-4F0E-A81B-03A9DFE17316}" type="presParOf" srcId="{03EEACD6-906A-419E-ACC7-F193A552FC8A}" destId="{8F5E152E-D1EC-4A61-89CE-BF7F4DA1F822}" srcOrd="1" destOrd="0" presId="urn:microsoft.com/office/officeart/2005/8/layout/lProcess2"/>
    <dgm:cxn modelId="{99967A88-34F4-4D85-8AD3-861A93CAF208}" type="presParOf" srcId="{03EEACD6-906A-419E-ACC7-F193A552FC8A}" destId="{60B6E648-ADB0-4695-B9EA-290DF28C1E3A}" srcOrd="2" destOrd="0" presId="urn:microsoft.com/office/officeart/2005/8/layout/lProcess2"/>
    <dgm:cxn modelId="{AC3D808F-FD52-4517-98E9-FEFBE65D9B71}" type="presParOf" srcId="{4514D2E9-87FF-454C-A554-FD761A8568C7}" destId="{EA1AAD27-E3B9-4DA2-AE2C-330662C2BE86}" srcOrd="7" destOrd="0" presId="urn:microsoft.com/office/officeart/2005/8/layout/lProcess2"/>
    <dgm:cxn modelId="{549CD07C-696E-4BC1-A291-4128A8AD044C}" type="presParOf" srcId="{4514D2E9-87FF-454C-A554-FD761A8568C7}" destId="{11320078-92D3-471C-BC38-D27E99C2A837}" srcOrd="8" destOrd="0" presId="urn:microsoft.com/office/officeart/2005/8/layout/lProcess2"/>
    <dgm:cxn modelId="{76067D02-1733-4C4A-AEC6-2B6BCD85BA8E}" type="presParOf" srcId="{11320078-92D3-471C-BC38-D27E99C2A837}" destId="{B7745507-FF48-4A3D-94B6-C22B44E66409}" srcOrd="0" destOrd="0" presId="urn:microsoft.com/office/officeart/2005/8/layout/lProcess2"/>
    <dgm:cxn modelId="{66FB370C-7B23-4B1A-921B-F12A958B1FDC}" type="presParOf" srcId="{11320078-92D3-471C-BC38-D27E99C2A837}" destId="{3B09E531-2667-42C3-B344-18F91AEDB3E2}" srcOrd="1" destOrd="0" presId="urn:microsoft.com/office/officeart/2005/8/layout/lProcess2"/>
    <dgm:cxn modelId="{FF8A78D6-0C2E-47B4-92BF-48CFC415175B}" type="presParOf" srcId="{11320078-92D3-471C-BC38-D27E99C2A837}" destId="{2DBE89DF-7F6D-4774-A904-1B3DE19B3EBD}" srcOrd="2" destOrd="0" presId="urn:microsoft.com/office/officeart/2005/8/layout/lProcess2"/>
    <dgm:cxn modelId="{4BFB2CDF-CFFF-471E-B68E-3A5D6178EB4D}" type="presParOf" srcId="{2DBE89DF-7F6D-4774-A904-1B3DE19B3EBD}" destId="{77A9AB98-8E8B-4D79-AABA-8B07E0953387}" srcOrd="0" destOrd="0" presId="urn:microsoft.com/office/officeart/2005/8/layout/lProcess2"/>
    <dgm:cxn modelId="{DC66A35F-48E2-4EA2-B046-12953D940E47}" type="presParOf" srcId="{77A9AB98-8E8B-4D79-AABA-8B07E0953387}" destId="{E9562205-A509-4BB9-93FE-4A2A129662F8}" srcOrd="0" destOrd="0" presId="urn:microsoft.com/office/officeart/2005/8/layout/lProcess2"/>
    <dgm:cxn modelId="{2A36B7F9-D944-4D26-AD16-89A54656A362}" type="presParOf" srcId="{77A9AB98-8E8B-4D79-AABA-8B07E0953387}" destId="{2F513BE7-2B73-4016-936D-B3511B975C1B}" srcOrd="1" destOrd="0" presId="urn:microsoft.com/office/officeart/2005/8/layout/lProcess2"/>
    <dgm:cxn modelId="{0ADAC632-09A1-433C-BC6F-A9BC2CFF5B3B}" type="presParOf" srcId="{77A9AB98-8E8B-4D79-AABA-8B07E0953387}" destId="{B73DEB73-79BB-4F9E-967F-68A26D38A128}" srcOrd="2" destOrd="0" presId="urn:microsoft.com/office/officeart/2005/8/layout/lProcess2"/>
    <dgm:cxn modelId="{A9F41943-854B-4DAB-AF65-F39B17801900}" type="presParOf" srcId="{4514D2E9-87FF-454C-A554-FD761A8568C7}" destId="{D0E2F36F-C1E8-4F0F-9068-B29DC99474F5}" srcOrd="9" destOrd="0" presId="urn:microsoft.com/office/officeart/2005/8/layout/lProcess2"/>
    <dgm:cxn modelId="{23A3F7DC-7389-471C-84DE-14C6DD200F84}" type="presParOf" srcId="{4514D2E9-87FF-454C-A554-FD761A8568C7}" destId="{144690A0-3A60-4675-BA35-6AA8DAF53BCF}" srcOrd="10" destOrd="0" presId="urn:microsoft.com/office/officeart/2005/8/layout/lProcess2"/>
    <dgm:cxn modelId="{8876B83D-EC41-435D-B850-FD0573A30222}" type="presParOf" srcId="{144690A0-3A60-4675-BA35-6AA8DAF53BCF}" destId="{D473E531-D125-469C-87A6-33F7D5E8F115}" srcOrd="0" destOrd="0" presId="urn:microsoft.com/office/officeart/2005/8/layout/lProcess2"/>
    <dgm:cxn modelId="{66CC8502-99D8-42DB-B86D-059F3E6DC994}" type="presParOf" srcId="{144690A0-3A60-4675-BA35-6AA8DAF53BCF}" destId="{FAA74DE5-4B5D-4A3C-B4A0-F426ACCBD9E4}" srcOrd="1" destOrd="0" presId="urn:microsoft.com/office/officeart/2005/8/layout/lProcess2"/>
    <dgm:cxn modelId="{92B42B0F-01A2-4373-9B73-408564ACC617}" type="presParOf" srcId="{144690A0-3A60-4675-BA35-6AA8DAF53BCF}" destId="{DF18FC3D-4823-4D45-9CFE-41B7B5561571}" srcOrd="2" destOrd="0" presId="urn:microsoft.com/office/officeart/2005/8/layout/lProcess2"/>
    <dgm:cxn modelId="{27C09CB7-7480-45DF-AF35-1D82C2A09B97}" type="presParOf" srcId="{DF18FC3D-4823-4D45-9CFE-41B7B5561571}" destId="{919D7678-E6E0-476A-B5BC-63494CB38EAC}" srcOrd="0" destOrd="0" presId="urn:microsoft.com/office/officeart/2005/8/layout/lProcess2"/>
    <dgm:cxn modelId="{509D858B-0D48-4958-9026-BDCB82CAD26F}" type="presParOf" srcId="{919D7678-E6E0-476A-B5BC-63494CB38EAC}" destId="{F542268E-C995-45FF-9CF3-9C7C99773B2D}" srcOrd="0" destOrd="0" presId="urn:microsoft.com/office/officeart/2005/8/layout/lProcess2"/>
    <dgm:cxn modelId="{D24331E6-4582-4234-B84A-C50B296EBA04}" type="presParOf" srcId="{919D7678-E6E0-476A-B5BC-63494CB38EAC}" destId="{EDB0CE32-C98B-4DDC-BD38-B873B50786A7}" srcOrd="1" destOrd="0" presId="urn:microsoft.com/office/officeart/2005/8/layout/lProcess2"/>
    <dgm:cxn modelId="{8E66EE5E-9F70-4C41-A8C1-EF6EE50B60D3}" type="presParOf" srcId="{919D7678-E6E0-476A-B5BC-63494CB38EAC}" destId="{784606F8-6B08-4F32-B104-EEE71C2B261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Combo 1</a:t>
          </a:r>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Ice cream</a:t>
          </a:r>
          <a:br>
            <a:rPr lang="en-US" sz="1600" kern="1200" dirty="0"/>
          </a:br>
          <a:r>
            <a:rPr lang="en-US" sz="1600" kern="1200" dirty="0"/>
            <a:t>+</a:t>
          </a:r>
        </a:p>
        <a:p>
          <a:pPr marL="0" lvl="0" indent="0" algn="ctr" defTabSz="711200">
            <a:lnSpc>
              <a:spcPct val="90000"/>
            </a:lnSpc>
            <a:spcBef>
              <a:spcPct val="0"/>
            </a:spcBef>
            <a:spcAft>
              <a:spcPct val="35000"/>
            </a:spcAft>
            <a:buNone/>
          </a:pPr>
          <a:r>
            <a:rPr lang="en-US" sz="1600" kern="1200" dirty="0"/>
            <a:t>Paper towels</a:t>
          </a:r>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10% discount</a:t>
          </a:r>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Combo 2</a:t>
          </a:r>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Cheese</a:t>
          </a:r>
        </a:p>
        <a:p>
          <a:pPr marL="0" lvl="0" indent="0" algn="ctr" defTabSz="711200">
            <a:lnSpc>
              <a:spcPct val="90000"/>
            </a:lnSpc>
            <a:spcBef>
              <a:spcPct val="0"/>
            </a:spcBef>
            <a:spcAft>
              <a:spcPct val="35000"/>
            </a:spcAft>
            <a:buNone/>
          </a:pPr>
          <a:r>
            <a:rPr lang="en-US" sz="1600" kern="1200" dirty="0"/>
            <a:t>+</a:t>
          </a:r>
        </a:p>
        <a:p>
          <a:pPr marL="0" lvl="0" indent="0" algn="ctr" defTabSz="711200">
            <a:lnSpc>
              <a:spcPct val="90000"/>
            </a:lnSpc>
            <a:spcBef>
              <a:spcPct val="0"/>
            </a:spcBef>
            <a:spcAft>
              <a:spcPct val="35000"/>
            </a:spcAft>
            <a:buNone/>
          </a:pPr>
          <a:r>
            <a:rPr lang="en-US" sz="1600" kern="1200" dirty="0"/>
            <a:t>Sandwich</a:t>
          </a:r>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10% discount</a:t>
          </a:r>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Combo 3</a:t>
          </a:r>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Pasta</a:t>
          </a:r>
        </a:p>
        <a:p>
          <a:pPr marL="0" lvl="0" indent="0" algn="ctr" defTabSz="711200">
            <a:lnSpc>
              <a:spcPct val="90000"/>
            </a:lnSpc>
            <a:spcBef>
              <a:spcPct val="0"/>
            </a:spcBef>
            <a:spcAft>
              <a:spcPct val="35000"/>
            </a:spcAft>
            <a:buNone/>
          </a:pPr>
          <a:r>
            <a:rPr lang="en-US" sz="1600" kern="1200" dirty="0"/>
            <a:t>+</a:t>
          </a:r>
        </a:p>
        <a:p>
          <a:pPr marL="0" lvl="0" indent="0" algn="ctr" defTabSz="711200">
            <a:lnSpc>
              <a:spcPct val="90000"/>
            </a:lnSpc>
            <a:spcBef>
              <a:spcPct val="0"/>
            </a:spcBef>
            <a:spcAft>
              <a:spcPct val="35000"/>
            </a:spcAft>
            <a:buNone/>
          </a:pPr>
          <a:r>
            <a:rPr lang="en-US" sz="1600" kern="1200" dirty="0"/>
            <a:t>eggs</a:t>
          </a:r>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10% discount</a:t>
          </a:r>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Combo 4</a:t>
          </a:r>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Toilet paper </a:t>
          </a:r>
        </a:p>
        <a:p>
          <a:pPr marL="0" lvl="0" indent="0" algn="ctr" defTabSz="711200">
            <a:lnSpc>
              <a:spcPct val="90000"/>
            </a:lnSpc>
            <a:spcBef>
              <a:spcPct val="0"/>
            </a:spcBef>
            <a:spcAft>
              <a:spcPct val="35000"/>
            </a:spcAft>
            <a:buNone/>
          </a:pPr>
          <a:r>
            <a:rPr lang="en-US" sz="1600" kern="1200" dirty="0"/>
            <a:t>+</a:t>
          </a:r>
        </a:p>
        <a:p>
          <a:pPr marL="0" lvl="0" indent="0" algn="ctr" defTabSz="711200">
            <a:lnSpc>
              <a:spcPct val="90000"/>
            </a:lnSpc>
            <a:spcBef>
              <a:spcPct val="0"/>
            </a:spcBef>
            <a:spcAft>
              <a:spcPct val="35000"/>
            </a:spcAft>
            <a:buNone/>
          </a:pPr>
          <a:r>
            <a:rPr lang="en-US" sz="1600" kern="1200" dirty="0"/>
            <a:t>Aluminum foil</a:t>
          </a:r>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Buy 2 get 1 free</a:t>
          </a:r>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Combo 5</a:t>
          </a:r>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Juice</a:t>
          </a:r>
        </a:p>
        <a:p>
          <a:pPr marL="0" lvl="0" indent="0" algn="ctr" defTabSz="711200">
            <a:lnSpc>
              <a:spcPct val="90000"/>
            </a:lnSpc>
            <a:spcBef>
              <a:spcPct val="0"/>
            </a:spcBef>
            <a:spcAft>
              <a:spcPct val="35000"/>
            </a:spcAft>
            <a:buNone/>
          </a:pPr>
          <a:r>
            <a:rPr lang="en-US" sz="1600" kern="1200" dirty="0"/>
            <a:t>+</a:t>
          </a:r>
        </a:p>
        <a:p>
          <a:pPr marL="0" lvl="0" indent="0" algn="ctr" defTabSz="711200">
            <a:lnSpc>
              <a:spcPct val="90000"/>
            </a:lnSpc>
            <a:spcBef>
              <a:spcPct val="0"/>
            </a:spcBef>
            <a:spcAft>
              <a:spcPct val="35000"/>
            </a:spcAft>
            <a:buNone/>
          </a:pPr>
          <a:r>
            <a:rPr lang="en-US" sz="1600" kern="1200" dirty="0"/>
            <a:t>Yogurt</a:t>
          </a:r>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20%</a:t>
          </a:r>
        </a:p>
        <a:p>
          <a:pPr marL="0" lvl="0" indent="0" algn="ctr" defTabSz="711200">
            <a:lnSpc>
              <a:spcPct val="90000"/>
            </a:lnSpc>
            <a:spcBef>
              <a:spcPct val="0"/>
            </a:spcBef>
            <a:spcAft>
              <a:spcPct val="35000"/>
            </a:spcAft>
            <a:buNone/>
          </a:pPr>
          <a:r>
            <a:rPr lang="en-US" sz="1600" kern="1200" dirty="0"/>
            <a:t>discount</a:t>
          </a:r>
        </a:p>
      </dsp:txBody>
      <dsp:txXfrm>
        <a:off x="6596648" y="2710341"/>
        <a:ext cx="1122509" cy="1174651"/>
      </dsp:txXfrm>
    </dsp:sp>
    <dsp:sp modelId="{D473E531-D125-469C-87A6-33F7D5E8F115}">
      <dsp:nvSpPr>
        <dsp:cNvPr id="0" name=""/>
        <dsp:cNvSpPr/>
      </dsp:nvSpPr>
      <dsp:spPr>
        <a:xfrm>
          <a:off x="8014908"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Combo 6</a:t>
          </a:r>
        </a:p>
      </dsp:txBody>
      <dsp:txXfrm>
        <a:off x="8014908" y="0"/>
        <a:ext cx="1490443" cy="1238250"/>
      </dsp:txXfrm>
    </dsp:sp>
    <dsp:sp modelId="{F542268E-C995-45FF-9CF3-9C7C99773B2D}">
      <dsp:nvSpPr>
        <dsp:cNvPr id="0" name=""/>
        <dsp:cNvSpPr/>
      </dsp:nvSpPr>
      <dsp:spPr>
        <a:xfrm>
          <a:off x="8163952"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Cereals</a:t>
          </a:r>
        </a:p>
        <a:p>
          <a:pPr marL="0" lvl="0" indent="0" algn="ctr" defTabSz="711200">
            <a:lnSpc>
              <a:spcPct val="90000"/>
            </a:lnSpc>
            <a:spcBef>
              <a:spcPct val="0"/>
            </a:spcBef>
            <a:spcAft>
              <a:spcPct val="35000"/>
            </a:spcAft>
            <a:buNone/>
          </a:pPr>
          <a:r>
            <a:rPr lang="en-US" sz="1600" kern="1200" dirty="0"/>
            <a:t>+</a:t>
          </a:r>
        </a:p>
        <a:p>
          <a:pPr marL="0" lvl="0" indent="0" algn="ctr" defTabSz="711200">
            <a:lnSpc>
              <a:spcPct val="90000"/>
            </a:lnSpc>
            <a:spcBef>
              <a:spcPct val="0"/>
            </a:spcBef>
            <a:spcAft>
              <a:spcPct val="35000"/>
            </a:spcAft>
            <a:buNone/>
          </a:pPr>
          <a:r>
            <a:rPr lang="en-US" sz="1600" kern="1200" dirty="0"/>
            <a:t>cheese</a:t>
          </a:r>
        </a:p>
      </dsp:txBody>
      <dsp:txXfrm>
        <a:off x="8198875" y="1274382"/>
        <a:ext cx="1122509" cy="1174651"/>
      </dsp:txXfrm>
    </dsp:sp>
    <dsp:sp modelId="{784606F8-6B08-4F32-B104-EEE71C2B2615}">
      <dsp:nvSpPr>
        <dsp:cNvPr id="0" name=""/>
        <dsp:cNvSpPr/>
      </dsp:nvSpPr>
      <dsp:spPr>
        <a:xfrm>
          <a:off x="8163952"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5% </a:t>
          </a:r>
        </a:p>
        <a:p>
          <a:pPr marL="0" lvl="0" indent="0" algn="ctr" defTabSz="711200">
            <a:lnSpc>
              <a:spcPct val="90000"/>
            </a:lnSpc>
            <a:spcBef>
              <a:spcPct val="0"/>
            </a:spcBef>
            <a:spcAft>
              <a:spcPct val="35000"/>
            </a:spcAft>
            <a:buNone/>
          </a:pPr>
          <a:r>
            <a:rPr lang="en-US" sz="1600" kern="1200" dirty="0"/>
            <a:t>discount</a:t>
          </a:r>
        </a:p>
      </dsp:txBody>
      <dsp:txXfrm>
        <a:off x="8198875" y="2710341"/>
        <a:ext cx="1122509" cy="117465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121495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1/23/2022</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1/23/2022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1/23/2022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1/23/2022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1/23/2022</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1/23/2022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1/23/2022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1/23/2022</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1/23/2022</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1/23/2022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1/23/2022</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1/23/2022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1/23/2022</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5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688" y="4800600"/>
            <a:ext cx="11665296" cy="1143000"/>
          </a:xfrm>
        </p:spPr>
        <p:txBody>
          <a:bodyPr>
            <a:normAutofit fontScale="90000"/>
          </a:bodyPr>
          <a:lstStyle/>
          <a:p>
            <a:r>
              <a:rPr lang="en-IN" dirty="0"/>
              <a:t>Marketing &amp; Retail Analytics Project Milestone -2</a:t>
            </a:r>
            <a:endParaRPr lang="en-US" dirty="0"/>
          </a:p>
        </p:txBody>
      </p:sp>
      <p:sp>
        <p:nvSpPr>
          <p:cNvPr id="4" name="Subtitle 3"/>
          <p:cNvSpPr>
            <a:spLocks noGrp="1"/>
          </p:cNvSpPr>
          <p:nvPr>
            <p:ph type="subTitle" idx="1"/>
          </p:nvPr>
        </p:nvSpPr>
        <p:spPr/>
        <p:txBody>
          <a:bodyPr>
            <a:normAutofit fontScale="92500" lnSpcReduction="20000"/>
          </a:bodyPr>
          <a:lstStyle/>
          <a:p>
            <a:pPr algn="r"/>
            <a:r>
              <a:rPr lang="en-IN" dirty="0"/>
              <a:t>Athisya Nadar </a:t>
            </a:r>
          </a:p>
          <a:p>
            <a:pPr algn="r"/>
            <a:r>
              <a:rPr lang="en-IN" dirty="0"/>
              <a:t>Post Graduate Program in Data Science and Business Analytics </a:t>
            </a:r>
          </a:p>
          <a:p>
            <a:pPr algn="r"/>
            <a:r>
              <a:rPr lang="en-IN" dirty="0"/>
              <a:t>athisya@gmail.com</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F75F-83E5-4110-BB07-4194104D7FBC}"/>
              </a:ext>
            </a:extLst>
          </p:cNvPr>
          <p:cNvSpPr>
            <a:spLocks noGrp="1"/>
          </p:cNvSpPr>
          <p:nvPr>
            <p:ph type="title"/>
          </p:nvPr>
        </p:nvSpPr>
        <p:spPr>
          <a:xfrm>
            <a:off x="1236696" y="147992"/>
            <a:ext cx="9509760" cy="513344"/>
          </a:xfrm>
        </p:spPr>
        <p:txBody>
          <a:bodyPr>
            <a:normAutofit fontScale="90000"/>
          </a:bodyPr>
          <a:lstStyle/>
          <a:p>
            <a:pPr algn="ctr"/>
            <a:r>
              <a:rPr lang="en-IN" dirty="0"/>
              <a:t>Weekly Orders</a:t>
            </a:r>
          </a:p>
        </p:txBody>
      </p:sp>
      <p:pic>
        <p:nvPicPr>
          <p:cNvPr id="5" name="Content Placeholder 4">
            <a:extLst>
              <a:ext uri="{FF2B5EF4-FFF2-40B4-BE49-F238E27FC236}">
                <a16:creationId xmlns:a16="http://schemas.microsoft.com/office/drawing/2014/main" id="{EC7241C0-D175-41DE-9921-49999F089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743" y="908720"/>
            <a:ext cx="9845647" cy="5040560"/>
          </a:xfrm>
        </p:spPr>
      </p:pic>
    </p:spTree>
    <p:extLst>
      <p:ext uri="{BB962C8B-B14F-4D97-AF65-F5344CB8AC3E}">
        <p14:creationId xmlns:p14="http://schemas.microsoft.com/office/powerpoint/2010/main" val="24250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94101"/>
            <a:ext cx="9509760" cy="504032"/>
          </a:xfrm>
        </p:spPr>
        <p:txBody>
          <a:bodyPr>
            <a:normAutofit fontScale="90000"/>
          </a:bodyPr>
          <a:lstStyle/>
          <a:p>
            <a:pPr algn="ctr"/>
            <a:r>
              <a:rPr lang="en-US" dirty="0"/>
              <a:t>Orders for each product</a:t>
            </a:r>
          </a:p>
        </p:txBody>
      </p:sp>
      <p:pic>
        <p:nvPicPr>
          <p:cNvPr id="5" name="Content Placeholder 4">
            <a:extLst>
              <a:ext uri="{FF2B5EF4-FFF2-40B4-BE49-F238E27FC236}">
                <a16:creationId xmlns:a16="http://schemas.microsoft.com/office/drawing/2014/main" id="{9B10BF7D-C619-42C0-9DA2-B1F3EE04A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84" y="692696"/>
            <a:ext cx="11140588" cy="5688632"/>
          </a:xfrm>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1388-1C98-461B-AC62-70710BF4D4D2}"/>
              </a:ext>
            </a:extLst>
          </p:cNvPr>
          <p:cNvSpPr>
            <a:spLocks noGrp="1"/>
          </p:cNvSpPr>
          <p:nvPr>
            <p:ph type="title"/>
          </p:nvPr>
        </p:nvSpPr>
        <p:spPr/>
        <p:txBody>
          <a:bodyPr/>
          <a:lstStyle/>
          <a:p>
            <a:r>
              <a:rPr lang="en-IN" dirty="0"/>
              <a:t>Exploratory data analysis inferences:</a:t>
            </a:r>
          </a:p>
        </p:txBody>
      </p:sp>
      <p:sp>
        <p:nvSpPr>
          <p:cNvPr id="3" name="Content Placeholder 2">
            <a:extLst>
              <a:ext uri="{FF2B5EF4-FFF2-40B4-BE49-F238E27FC236}">
                <a16:creationId xmlns:a16="http://schemas.microsoft.com/office/drawing/2014/main" id="{1314A39A-5058-49CB-B0F0-1C9FC3C489F7}"/>
              </a:ext>
            </a:extLst>
          </p:cNvPr>
          <p:cNvSpPr>
            <a:spLocks noGrp="1"/>
          </p:cNvSpPr>
          <p:nvPr>
            <p:ph idx="1"/>
          </p:nvPr>
        </p:nvSpPr>
        <p:spPr/>
        <p:txBody>
          <a:bodyPr/>
          <a:lstStyle/>
          <a:p>
            <a:r>
              <a:rPr lang="en-IN" dirty="0"/>
              <a:t>Most orders are from 2018 followed by 2019 then 2020</a:t>
            </a:r>
          </a:p>
          <a:p>
            <a:r>
              <a:rPr lang="en-IN" dirty="0"/>
              <a:t>Quarterly data shows highest number of orders for 2018(Q3) and 2019(Q1)</a:t>
            </a:r>
          </a:p>
          <a:p>
            <a:r>
              <a:rPr lang="en-IN" dirty="0"/>
              <a:t>Monthly data shows highest order for may 2018</a:t>
            </a:r>
          </a:p>
          <a:p>
            <a:r>
              <a:rPr lang="en-IN" dirty="0"/>
              <a:t>Poultry, ice cream, cereals, lunch meat, waffles show up in the top 5 most number of orders</a:t>
            </a:r>
          </a:p>
          <a:p>
            <a:r>
              <a:rPr lang="en-IN" dirty="0"/>
              <a:t>Poultry, soda, cereals, ice cream, cheeses are top 5 most number of products ordered</a:t>
            </a:r>
          </a:p>
          <a:p>
            <a:endParaRPr lang="en-IN" dirty="0"/>
          </a:p>
          <a:p>
            <a:endParaRPr lang="en-IN" dirty="0"/>
          </a:p>
        </p:txBody>
      </p:sp>
    </p:spTree>
    <p:extLst>
      <p:ext uri="{BB962C8B-B14F-4D97-AF65-F5344CB8AC3E}">
        <p14:creationId xmlns:p14="http://schemas.microsoft.com/office/powerpoint/2010/main" val="151879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32656"/>
            <a:ext cx="9509760" cy="504032"/>
          </a:xfrm>
        </p:spPr>
        <p:txBody>
          <a:bodyPr>
            <a:normAutofit fontScale="90000"/>
          </a:bodyPr>
          <a:lstStyle/>
          <a:p>
            <a:pPr algn="ctr"/>
            <a:r>
              <a:rPr lang="en-US" dirty="0"/>
              <a:t>KNIME work flow</a:t>
            </a:r>
          </a:p>
        </p:txBody>
      </p:sp>
      <p:pic>
        <p:nvPicPr>
          <p:cNvPr id="7" name="Content Placeholder 6">
            <a:extLst>
              <a:ext uri="{FF2B5EF4-FFF2-40B4-BE49-F238E27FC236}">
                <a16:creationId xmlns:a16="http://schemas.microsoft.com/office/drawing/2014/main" id="{A23A413C-4EC1-432E-9C31-3A8AE88547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3551" y="840182"/>
            <a:ext cx="8508447" cy="5469137"/>
          </a:xfrm>
        </p:spPr>
      </p:pic>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Associations Identified</a:t>
            </a:r>
          </a:p>
        </p:txBody>
      </p:sp>
      <p:pic>
        <p:nvPicPr>
          <p:cNvPr id="5" name="Content Placeholder 4">
            <a:extLst>
              <a:ext uri="{FF2B5EF4-FFF2-40B4-BE49-F238E27FC236}">
                <a16:creationId xmlns:a16="http://schemas.microsoft.com/office/drawing/2014/main" id="{9CDA0872-7905-47AC-A083-BF783E2FD38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7448" y="2047128"/>
            <a:ext cx="10355857" cy="3879388"/>
          </a:xfrm>
        </p:spPr>
      </p:pic>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a:t>
            </a:r>
          </a:p>
        </p:txBody>
      </p:sp>
      <p:sp>
        <p:nvSpPr>
          <p:cNvPr id="3" name="Content Placeholder 2"/>
          <p:cNvSpPr>
            <a:spLocks noGrp="1"/>
          </p:cNvSpPr>
          <p:nvPr>
            <p:ph idx="1"/>
          </p:nvPr>
        </p:nvSpPr>
        <p:spPr/>
        <p:txBody>
          <a:bodyPr>
            <a:normAutofit/>
          </a:bodyPr>
          <a:lstStyle/>
          <a:p>
            <a:pPr marL="45720" indent="0">
              <a:buNone/>
            </a:pPr>
            <a:r>
              <a:rPr lang="en-IN" b="0" i="0" dirty="0">
                <a:solidFill>
                  <a:srgbClr val="555555"/>
                </a:solidFill>
                <a:effectLst/>
                <a:latin typeface="Ubuntu"/>
              </a:rPr>
              <a:t>The percentage of transactions that contain all of the items in an itemset (e.g., poultry and dinner rolls). The higher the support the more frequently the itemset occurs. Rules with a high support are preferred since they are likely to be applicable to a large number of future transactions. We have set minimum support threshold at 0.05</a:t>
            </a:r>
          </a:p>
          <a:p>
            <a:pPr marL="45720" indent="0">
              <a:buNone/>
            </a:pPr>
            <a:r>
              <a:rPr lang="en-IN" dirty="0">
                <a:solidFill>
                  <a:srgbClr val="555555"/>
                </a:solidFill>
                <a:latin typeface="Ubuntu"/>
              </a:rPr>
              <a:t>After calculating support we can see that </a:t>
            </a:r>
          </a:p>
          <a:p>
            <a:r>
              <a:rPr lang="en-IN" dirty="0">
                <a:solidFill>
                  <a:srgbClr val="555555"/>
                </a:solidFill>
                <a:latin typeface="Ubuntu"/>
              </a:rPr>
              <a:t>poultry and dinner rolls show highest support of 0.195</a:t>
            </a:r>
          </a:p>
          <a:p>
            <a:r>
              <a:rPr lang="en-IN" dirty="0">
                <a:solidFill>
                  <a:srgbClr val="555555"/>
                </a:solidFill>
                <a:latin typeface="Ubuntu"/>
              </a:rPr>
              <a:t>Dinner rolls and spaghetti sauce, poultry show support of 0.099</a:t>
            </a:r>
          </a:p>
          <a:p>
            <a:r>
              <a:rPr lang="en-US" dirty="0"/>
              <a:t>Juice and poultry, aluminum foil shows support of 0.096</a:t>
            </a:r>
          </a:p>
          <a:p>
            <a:r>
              <a:rPr lang="en-US" dirty="0"/>
              <a:t>Eggs and dinner rolls, soda show support of 0.095</a:t>
            </a: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98E8-EB8C-4EC5-AC44-A8989F94CB70}"/>
              </a:ext>
            </a:extLst>
          </p:cNvPr>
          <p:cNvSpPr>
            <a:spLocks noGrp="1"/>
          </p:cNvSpPr>
          <p:nvPr>
            <p:ph type="title"/>
          </p:nvPr>
        </p:nvSpPr>
        <p:spPr>
          <a:xfrm>
            <a:off x="1341120" y="540401"/>
            <a:ext cx="9509760" cy="576040"/>
          </a:xfrm>
        </p:spPr>
        <p:txBody>
          <a:bodyPr/>
          <a:lstStyle/>
          <a:p>
            <a:r>
              <a:rPr lang="en-IN" b="1" i="0" dirty="0">
                <a:solidFill>
                  <a:srgbClr val="555555"/>
                </a:solidFill>
                <a:effectLst/>
                <a:latin typeface="Ubuntu"/>
              </a:rPr>
              <a:t>Confidence</a:t>
            </a:r>
            <a:endParaRPr lang="en-IN" dirty="0"/>
          </a:p>
        </p:txBody>
      </p:sp>
      <p:sp>
        <p:nvSpPr>
          <p:cNvPr id="3" name="Content Placeholder 2">
            <a:extLst>
              <a:ext uri="{FF2B5EF4-FFF2-40B4-BE49-F238E27FC236}">
                <a16:creationId xmlns:a16="http://schemas.microsoft.com/office/drawing/2014/main" id="{36BD2845-ABE3-4DC1-8553-9E0C2DDEEF40}"/>
              </a:ext>
            </a:extLst>
          </p:cNvPr>
          <p:cNvSpPr>
            <a:spLocks noGrp="1"/>
          </p:cNvSpPr>
          <p:nvPr>
            <p:ph idx="1"/>
          </p:nvPr>
        </p:nvSpPr>
        <p:spPr/>
        <p:txBody>
          <a:bodyPr/>
          <a:lstStyle/>
          <a:p>
            <a:pPr marL="45720" indent="0">
              <a:buNone/>
            </a:pPr>
            <a:r>
              <a:rPr lang="en-IN" b="0" i="0" dirty="0">
                <a:solidFill>
                  <a:srgbClr val="555555"/>
                </a:solidFill>
                <a:effectLst/>
                <a:latin typeface="Ubuntu"/>
              </a:rPr>
              <a:t>The probability that a transaction that contains the items on the left hand side of the rule (in our example, dinner rolls, spaghetti sauce, ice cream ) also contains the item on the right hand side (poultry). The higher the confidence, the greater the likelihood that the item on the right hand side will be purchased or, in other words, the greater the return rate you can expect for a given rule. Typically, association rules are considered interesting if they satisfy both a minimum support threshold and a minimum confidence threshold. We have set minimum </a:t>
            </a:r>
            <a:r>
              <a:rPr lang="en-IN" b="0" i="0">
                <a:solidFill>
                  <a:srgbClr val="555555"/>
                </a:solidFill>
                <a:effectLst/>
                <a:latin typeface="Ubuntu"/>
              </a:rPr>
              <a:t>confidence threshold at 0.5</a:t>
            </a:r>
            <a:endParaRPr lang="en-IN" b="0" i="0" dirty="0">
              <a:solidFill>
                <a:srgbClr val="555555"/>
              </a:solidFill>
              <a:effectLst/>
              <a:latin typeface="Ubuntu"/>
            </a:endParaRPr>
          </a:p>
          <a:p>
            <a:pPr marL="45720" indent="0">
              <a:buNone/>
            </a:pPr>
            <a:r>
              <a:rPr lang="en-IN" dirty="0">
                <a:solidFill>
                  <a:srgbClr val="555555"/>
                </a:solidFill>
                <a:latin typeface="Ubuntu"/>
              </a:rPr>
              <a:t>After calculating confidence we can see that:</a:t>
            </a:r>
          </a:p>
          <a:p>
            <a:r>
              <a:rPr lang="en-IN" dirty="0">
                <a:solidFill>
                  <a:srgbClr val="555555"/>
                </a:solidFill>
                <a:latin typeface="Ubuntu"/>
              </a:rPr>
              <a:t>Poultry and dinner rolls, spaghetti sauce , ice cream show confidence of 0.686</a:t>
            </a:r>
          </a:p>
          <a:p>
            <a:r>
              <a:rPr lang="en-IN" dirty="0">
                <a:solidFill>
                  <a:srgbClr val="555555"/>
                </a:solidFill>
                <a:latin typeface="Ubuntu"/>
              </a:rPr>
              <a:t>Cheeses and bagels, cereals, sandwich bags show confidence of 0.674</a:t>
            </a:r>
          </a:p>
          <a:p>
            <a:r>
              <a:rPr lang="en-IN" dirty="0">
                <a:solidFill>
                  <a:srgbClr val="555555"/>
                </a:solidFill>
                <a:latin typeface="Ubuntu"/>
              </a:rPr>
              <a:t>Poultry and dinner rolls, spaghetti sauce, laundry detergent show confidence of 0.656</a:t>
            </a:r>
            <a:endParaRPr lang="en-IN" dirty="0"/>
          </a:p>
        </p:txBody>
      </p:sp>
    </p:spTree>
    <p:extLst>
      <p:ext uri="{BB962C8B-B14F-4D97-AF65-F5344CB8AC3E}">
        <p14:creationId xmlns:p14="http://schemas.microsoft.com/office/powerpoint/2010/main" val="127881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F008-B2C5-4B29-A2D6-BCBD12A41A86}"/>
              </a:ext>
            </a:extLst>
          </p:cNvPr>
          <p:cNvSpPr>
            <a:spLocks noGrp="1"/>
          </p:cNvSpPr>
          <p:nvPr>
            <p:ph type="title"/>
          </p:nvPr>
        </p:nvSpPr>
        <p:spPr/>
        <p:txBody>
          <a:bodyPr/>
          <a:lstStyle/>
          <a:p>
            <a:r>
              <a:rPr lang="en-IN" dirty="0"/>
              <a:t>Lift</a:t>
            </a:r>
          </a:p>
        </p:txBody>
      </p:sp>
      <p:sp>
        <p:nvSpPr>
          <p:cNvPr id="3" name="Content Placeholder 2">
            <a:extLst>
              <a:ext uri="{FF2B5EF4-FFF2-40B4-BE49-F238E27FC236}">
                <a16:creationId xmlns:a16="http://schemas.microsoft.com/office/drawing/2014/main" id="{1233EABF-43B4-4D9D-BAD3-350C386C73AB}"/>
              </a:ext>
            </a:extLst>
          </p:cNvPr>
          <p:cNvSpPr>
            <a:spLocks noGrp="1"/>
          </p:cNvSpPr>
          <p:nvPr>
            <p:ph idx="1"/>
          </p:nvPr>
        </p:nvSpPr>
        <p:spPr/>
        <p:txBody>
          <a:bodyPr>
            <a:normAutofit fontScale="92500" lnSpcReduction="20000"/>
          </a:bodyPr>
          <a:lstStyle/>
          <a:p>
            <a:pPr marL="45720" indent="0">
              <a:buNone/>
            </a:pPr>
            <a:r>
              <a:rPr lang="en-IN" dirty="0">
                <a:solidFill>
                  <a:srgbClr val="202124"/>
                </a:solidFill>
                <a:latin typeface="arial" panose="020B0604020202020204" pitchFamily="34" charset="0"/>
              </a:rPr>
              <a:t>L</a:t>
            </a:r>
            <a:r>
              <a:rPr lang="en-IN" i="0" dirty="0">
                <a:solidFill>
                  <a:srgbClr val="202124"/>
                </a:solidFill>
                <a:effectLst/>
                <a:latin typeface="arial" panose="020B0604020202020204" pitchFamily="34" charset="0"/>
              </a:rPr>
              <a:t>ift summarises the strength of association between the products on the left and right hand side of the rule; the larger the lift the greater the link between the two products. In other words, the probability of all of the items in a rule occurring together. If Lift is greater than 1, it means that the target response is more likely than the average </a:t>
            </a:r>
            <a:r>
              <a:rPr lang="en-IN" i="0" dirty="0" err="1">
                <a:solidFill>
                  <a:srgbClr val="202124"/>
                </a:solidFill>
                <a:effectLst/>
                <a:latin typeface="arial" panose="020B0604020202020204" pitchFamily="34" charset="0"/>
              </a:rPr>
              <a:t>response.If</a:t>
            </a:r>
            <a:r>
              <a:rPr lang="en-IN" i="0" dirty="0">
                <a:solidFill>
                  <a:srgbClr val="202124"/>
                </a:solidFill>
                <a:effectLst/>
                <a:latin typeface="arial" panose="020B0604020202020204" pitchFamily="34" charset="0"/>
              </a:rPr>
              <a:t> Lift is below 1, the target response is less likely than the average response. As a result, the association rule lessens the chances of the desired outcome. A lift of 1 means that the model (or association rule) does not affect the outcome.</a:t>
            </a:r>
          </a:p>
          <a:p>
            <a:pPr marL="45720" indent="0">
              <a:buNone/>
            </a:pPr>
            <a:r>
              <a:rPr lang="en-IN" dirty="0">
                <a:solidFill>
                  <a:srgbClr val="202124"/>
                </a:solidFill>
                <a:latin typeface="arial" panose="020B0604020202020204" pitchFamily="34" charset="0"/>
              </a:rPr>
              <a:t>After calculating lift we get following results:</a:t>
            </a:r>
          </a:p>
          <a:p>
            <a:r>
              <a:rPr lang="en-IN" dirty="0">
                <a:solidFill>
                  <a:srgbClr val="202124"/>
                </a:solidFill>
                <a:latin typeface="arial" panose="020B0604020202020204" pitchFamily="34" charset="0"/>
              </a:rPr>
              <a:t>Paper towels and eggs, ice cream, pasta show lift of 1.791</a:t>
            </a:r>
          </a:p>
          <a:p>
            <a:r>
              <a:rPr lang="en-IN" dirty="0">
                <a:solidFill>
                  <a:srgbClr val="202124"/>
                </a:solidFill>
                <a:latin typeface="arial" panose="020B0604020202020204" pitchFamily="34" charset="0"/>
              </a:rPr>
              <a:t>Pasta and paper towels, eggs, ice cream show lift of 1.731</a:t>
            </a:r>
          </a:p>
          <a:p>
            <a:r>
              <a:rPr lang="en-IN" dirty="0">
                <a:solidFill>
                  <a:srgbClr val="202124"/>
                </a:solidFill>
                <a:latin typeface="arial" panose="020B0604020202020204" pitchFamily="34" charset="0"/>
              </a:rPr>
              <a:t>Cheeses and bagels, cereals, sandwich show lift of 1.726</a:t>
            </a:r>
          </a:p>
          <a:p>
            <a:r>
              <a:rPr lang="en-IN" dirty="0">
                <a:solidFill>
                  <a:srgbClr val="202124"/>
                </a:solidFill>
                <a:latin typeface="arial" panose="020B0604020202020204" pitchFamily="34" charset="0"/>
              </a:rPr>
              <a:t>Juice and yogurt, toilet paper, aluminium foil show lift of 1.7</a:t>
            </a:r>
            <a:endParaRPr lang="en-IN" dirty="0"/>
          </a:p>
        </p:txBody>
      </p:sp>
    </p:spTree>
    <p:extLst>
      <p:ext uri="{BB962C8B-B14F-4D97-AF65-F5344CB8AC3E}">
        <p14:creationId xmlns:p14="http://schemas.microsoft.com/office/powerpoint/2010/main" val="14966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sz="half" idx="1"/>
          </p:nvPr>
        </p:nvSpPr>
        <p:spPr/>
        <p:txBody>
          <a:bodyPr/>
          <a:lstStyle/>
          <a:p>
            <a:r>
              <a:rPr lang="en-US" dirty="0"/>
              <a:t>Support ranges from 0.195 to 0.05 </a:t>
            </a:r>
            <a:r>
              <a:rPr lang="en-IN" dirty="0"/>
              <a:t>….19.5% support would mean that 19.5 out of 100 sales include the poultry and dinner rolls.</a:t>
            </a:r>
          </a:p>
          <a:p>
            <a:r>
              <a:rPr lang="en-IN" dirty="0"/>
              <a:t>Confidence ranges from 0.686 to 0.5…68.6% confidence means 6.86 out of 10 sales transaction with poultry, dinner rolls, spaghetti sauce, ice cream</a:t>
            </a:r>
            <a:r>
              <a:rPr lang="en-US" dirty="0"/>
              <a:t>. In other words if you buy </a:t>
            </a:r>
            <a:r>
              <a:rPr lang="en-IN" dirty="0"/>
              <a:t>dinner rolls, spaghetti sauce, ice cream there is 68.6% chance that you would buy poultry</a:t>
            </a:r>
          </a:p>
        </p:txBody>
      </p:sp>
      <p:sp>
        <p:nvSpPr>
          <p:cNvPr id="4" name="Content Placeholder 3"/>
          <p:cNvSpPr>
            <a:spLocks noGrp="1"/>
          </p:cNvSpPr>
          <p:nvPr>
            <p:ph sz="half" idx="2"/>
          </p:nvPr>
        </p:nvSpPr>
        <p:spPr/>
        <p:txBody>
          <a:bodyPr/>
          <a:lstStyle/>
          <a:p>
            <a:r>
              <a:rPr lang="en-US" dirty="0"/>
              <a:t>Lift ranges from 1.791 to 1.186 ……for all the rules the lift is above 1. more the lift more the chances of customer buying paper towels with </a:t>
            </a:r>
            <a:r>
              <a:rPr lang="en-US" dirty="0" err="1"/>
              <a:t>eggs,ice-cream,pasta</a:t>
            </a:r>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80627"/>
            <a:ext cx="9509760" cy="648048"/>
          </a:xfrm>
        </p:spPr>
        <p:txBody>
          <a:bodyPr/>
          <a:lstStyle/>
          <a:p>
            <a:pPr algn="ctr"/>
            <a:r>
              <a:rPr lang="en-US" dirty="0"/>
              <a:t>Combo Offers:</a:t>
            </a:r>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p:cNvGraphicFramePr>
            <a:graphicFrameLocks noGrp="1"/>
          </p:cNvGraphicFramePr>
          <p:nvPr>
            <p:ph idx="1"/>
            <p:extLst>
              <p:ext uri="{D42A27DB-BD31-4B8C-83A1-F6EECF244321}">
                <p14:modId xmlns:p14="http://schemas.microsoft.com/office/powerpoint/2010/main" val="1804303292"/>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1133872"/>
          </a:xfrm>
        </p:spPr>
        <p:txBody>
          <a:bodyPr/>
          <a:lstStyle/>
          <a:p>
            <a:r>
              <a:rPr lang="en-US" dirty="0"/>
              <a:t>AGENDA</a:t>
            </a:r>
          </a:p>
        </p:txBody>
      </p:sp>
      <p:sp>
        <p:nvSpPr>
          <p:cNvPr id="3" name="Content Placeholder 2"/>
          <p:cNvSpPr>
            <a:spLocks noGrp="1"/>
          </p:cNvSpPr>
          <p:nvPr>
            <p:ph type="body" idx="1"/>
          </p:nvPr>
        </p:nvSpPr>
        <p:spPr>
          <a:xfrm>
            <a:off x="1522413" y="2420888"/>
            <a:ext cx="9144000" cy="4248472"/>
          </a:xfrm>
        </p:spPr>
        <p:txBody>
          <a:bodyPr/>
          <a:lstStyle/>
          <a:p>
            <a:pPr marL="342900" indent="-342900" algn="l">
              <a:buFont typeface="Arial" panose="020B0604020202020204" pitchFamily="34" charset="0"/>
              <a:buChar char="•"/>
            </a:pPr>
            <a:endParaRPr lang="en-IN" b="1" dirty="0"/>
          </a:p>
          <a:p>
            <a:pPr marL="342900" indent="-342900" algn="l">
              <a:buFont typeface="Arial" panose="020B0604020202020204" pitchFamily="34" charset="0"/>
              <a:buChar char="•"/>
            </a:pPr>
            <a:endParaRPr lang="en-IN" b="1" dirty="0"/>
          </a:p>
          <a:p>
            <a:pPr marL="342900" indent="-342900" algn="l">
              <a:buFont typeface="Arial" panose="020B0604020202020204" pitchFamily="34" charset="0"/>
              <a:buChar char="•"/>
            </a:pPr>
            <a:r>
              <a:rPr lang="en-IN" b="1" dirty="0"/>
              <a:t>Problem statement</a:t>
            </a:r>
          </a:p>
          <a:p>
            <a:pPr marL="342900" indent="-342900" algn="l">
              <a:buFont typeface="Arial" panose="020B0604020202020204" pitchFamily="34" charset="0"/>
              <a:buChar char="•"/>
            </a:pPr>
            <a:r>
              <a:rPr lang="en-IN" b="1" dirty="0"/>
              <a:t>Executive summary</a:t>
            </a:r>
          </a:p>
          <a:p>
            <a:pPr marL="342900" indent="-342900" algn="l">
              <a:buFont typeface="Arial" panose="020B0604020202020204" pitchFamily="34" charset="0"/>
              <a:buChar char="•"/>
            </a:pPr>
            <a:r>
              <a:rPr lang="en-IN" b="1" dirty="0"/>
              <a:t>Exploratory  Data Analysis</a:t>
            </a:r>
          </a:p>
          <a:p>
            <a:pPr marL="342900" indent="-342900" algn="l">
              <a:buFont typeface="Arial" panose="020B0604020202020204" pitchFamily="34" charset="0"/>
              <a:buChar char="•"/>
            </a:pPr>
            <a:r>
              <a:rPr lang="en-IN" b="1" dirty="0"/>
              <a:t>Market Basket Analysis (Association Rules) </a:t>
            </a:r>
          </a:p>
          <a:p>
            <a:pPr marL="342900" indent="-342900" algn="l">
              <a:buFont typeface="Arial" panose="020B0604020202020204" pitchFamily="34" charset="0"/>
              <a:buChar char="•"/>
            </a:pPr>
            <a:r>
              <a:rPr lang="en-IN" b="1" dirty="0"/>
              <a:t>Associations Identified </a:t>
            </a:r>
          </a:p>
          <a:p>
            <a:pPr marL="342900" indent="-342900" algn="l">
              <a:buFont typeface="Arial" panose="020B0604020202020204" pitchFamily="34" charset="0"/>
              <a:buChar char="•"/>
            </a:pPr>
            <a:r>
              <a:rPr lang="en-IN" b="1" dirty="0"/>
              <a:t>Suggestion of Possible Combos with Lucrative Offers</a:t>
            </a:r>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4670-EC7F-4B75-A7E7-189EB70196D3}"/>
              </a:ext>
            </a:extLst>
          </p:cNvPr>
          <p:cNvSpPr>
            <a:spLocks noGrp="1"/>
          </p:cNvSpPr>
          <p:nvPr>
            <p:ph type="title"/>
          </p:nvPr>
        </p:nvSpPr>
        <p:spPr/>
        <p:txBody>
          <a:bodyPr>
            <a:normAutofit/>
          </a:bodyPr>
          <a:lstStyle/>
          <a:p>
            <a:pPr algn="ctr"/>
            <a:r>
              <a:rPr lang="en-IN" sz="6000" b="1" dirty="0"/>
              <a:t>Thank You</a:t>
            </a:r>
          </a:p>
        </p:txBody>
      </p:sp>
      <p:sp>
        <p:nvSpPr>
          <p:cNvPr id="3" name="Content Placeholder 2">
            <a:extLst>
              <a:ext uri="{FF2B5EF4-FFF2-40B4-BE49-F238E27FC236}">
                <a16:creationId xmlns:a16="http://schemas.microsoft.com/office/drawing/2014/main" id="{DB559B5A-7017-4289-A575-DE7B74281E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4547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p>
        </p:txBody>
      </p:sp>
      <p:sp>
        <p:nvSpPr>
          <p:cNvPr id="3" name="Content Placeholder 2"/>
          <p:cNvSpPr>
            <a:spLocks noGrp="1"/>
          </p:cNvSpPr>
          <p:nvPr>
            <p:ph idx="1"/>
          </p:nvPr>
        </p:nvSpPr>
        <p:spPr/>
        <p:txBody>
          <a:bodyPr>
            <a:normAutofit/>
          </a:bodyPr>
          <a:lstStyle/>
          <a:p>
            <a:pPr marL="45720" indent="0">
              <a:buNone/>
            </a:pPr>
            <a:r>
              <a:rPr lang="en-IN" sz="3200" dirty="0"/>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endParaRPr lang="en-US" sz="3200"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Executive summary</a:t>
            </a:r>
            <a:endParaRPr lang="en-US" b="1" dirty="0"/>
          </a:p>
        </p:txBody>
      </p:sp>
      <p:sp>
        <p:nvSpPr>
          <p:cNvPr id="3" name="Content Placeholder 2"/>
          <p:cNvSpPr>
            <a:spLocks noGrp="1"/>
          </p:cNvSpPr>
          <p:nvPr>
            <p:ph idx="1"/>
          </p:nvPr>
        </p:nvSpPr>
        <p:spPr/>
        <p:txBody>
          <a:bodyPr>
            <a:normAutofit/>
          </a:bodyPr>
          <a:lstStyle/>
          <a:p>
            <a:pPr marL="45720" indent="0">
              <a:buNone/>
            </a:pPr>
            <a:r>
              <a:rPr lang="en-IN" sz="2400" dirty="0"/>
              <a:t>We have got data for  grocery store with date, order ID and  Products. This project involves conducting a thorough analysis of Point of Sale (POS) Data for providing recommendations through which a grocery store can increase its revenue by popular combo offers &amp; discounts for customers.</a:t>
            </a:r>
          </a:p>
          <a:p>
            <a:pPr marL="45720" indent="0">
              <a:buNone/>
            </a:pPr>
            <a:r>
              <a:rPr lang="en-IN" sz="2400" dirty="0"/>
              <a:t>We have used python for EDA and KNIME for Market Basket Analysis (Association Rules) and calculated support, confidence, &amp; lift values.</a:t>
            </a:r>
            <a:endParaRPr lang="en-US" sz="2400"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Exploratory Data Analysis</a:t>
            </a:r>
            <a:endParaRPr lang="en-US" dirty="0"/>
          </a:p>
        </p:txBody>
      </p:sp>
      <p:sp>
        <p:nvSpPr>
          <p:cNvPr id="3" name="Content Placeholder 2"/>
          <p:cNvSpPr>
            <a:spLocks noGrp="1"/>
          </p:cNvSpPr>
          <p:nvPr>
            <p:ph idx="1"/>
          </p:nvPr>
        </p:nvSpPr>
        <p:spPr/>
        <p:txBody>
          <a:bodyPr/>
          <a:lstStyle/>
          <a:p>
            <a:r>
              <a:rPr lang="en-US" dirty="0"/>
              <a:t>The data consists of 20641 records and 3 columns</a:t>
            </a:r>
          </a:p>
          <a:p>
            <a:r>
              <a:rPr lang="en-US" dirty="0"/>
              <a:t>There are 4730 duplicate records which we have dropped before analysis</a:t>
            </a:r>
          </a:p>
          <a:p>
            <a:r>
              <a:rPr lang="en-US" dirty="0"/>
              <a:t>There are no null values</a:t>
            </a:r>
          </a:p>
        </p:txBody>
      </p:sp>
      <p:pic>
        <p:nvPicPr>
          <p:cNvPr id="5" name="Picture 4">
            <a:extLst>
              <a:ext uri="{FF2B5EF4-FFF2-40B4-BE49-F238E27FC236}">
                <a16:creationId xmlns:a16="http://schemas.microsoft.com/office/drawing/2014/main" id="{15188BE0-86C4-40CA-AC04-B06EB7BAC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14" y="3789040"/>
            <a:ext cx="2590933" cy="1492327"/>
          </a:xfrm>
          <a:prstGeom prst="rect">
            <a:avLst/>
          </a:prstGeom>
        </p:spPr>
      </p:pic>
      <p:pic>
        <p:nvPicPr>
          <p:cNvPr id="7" name="Picture 6">
            <a:extLst>
              <a:ext uri="{FF2B5EF4-FFF2-40B4-BE49-F238E27FC236}">
                <a16:creationId xmlns:a16="http://schemas.microsoft.com/office/drawing/2014/main" id="{FA59F7CD-EAE5-4124-8D46-C6A31011F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835" y="3195164"/>
            <a:ext cx="2425825" cy="2768742"/>
          </a:xfrm>
          <a:prstGeom prst="rect">
            <a:avLst/>
          </a:prstGeom>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1EC5-B012-441E-8C53-06EABF2168EA}"/>
              </a:ext>
            </a:extLst>
          </p:cNvPr>
          <p:cNvSpPr>
            <a:spLocks noGrp="1"/>
          </p:cNvSpPr>
          <p:nvPr>
            <p:ph type="title"/>
          </p:nvPr>
        </p:nvSpPr>
        <p:spPr>
          <a:xfrm>
            <a:off x="1199456" y="75984"/>
            <a:ext cx="9509760" cy="904744"/>
          </a:xfrm>
        </p:spPr>
        <p:txBody>
          <a:bodyPr/>
          <a:lstStyle/>
          <a:p>
            <a:pPr algn="ctr"/>
            <a:r>
              <a:rPr lang="en-IN" dirty="0"/>
              <a:t>Product</a:t>
            </a:r>
          </a:p>
        </p:txBody>
      </p:sp>
      <p:pic>
        <p:nvPicPr>
          <p:cNvPr id="5" name="Content Placeholder 4">
            <a:extLst>
              <a:ext uri="{FF2B5EF4-FFF2-40B4-BE49-F238E27FC236}">
                <a16:creationId xmlns:a16="http://schemas.microsoft.com/office/drawing/2014/main" id="{7486402E-9F93-452A-85D2-CC2E5C20E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456" y="980728"/>
            <a:ext cx="9966215" cy="5256584"/>
          </a:xfrm>
        </p:spPr>
      </p:pic>
    </p:spTree>
    <p:extLst>
      <p:ext uri="{BB962C8B-B14F-4D97-AF65-F5344CB8AC3E}">
        <p14:creationId xmlns:p14="http://schemas.microsoft.com/office/powerpoint/2010/main" val="337488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BC8C-465D-40F6-8594-95A59C196276}"/>
              </a:ext>
            </a:extLst>
          </p:cNvPr>
          <p:cNvSpPr>
            <a:spLocks noGrp="1"/>
          </p:cNvSpPr>
          <p:nvPr>
            <p:ph type="title"/>
          </p:nvPr>
        </p:nvSpPr>
        <p:spPr>
          <a:xfrm>
            <a:off x="1199456" y="260648"/>
            <a:ext cx="9509760" cy="576040"/>
          </a:xfrm>
        </p:spPr>
        <p:txBody>
          <a:bodyPr/>
          <a:lstStyle/>
          <a:p>
            <a:pPr algn="ctr"/>
            <a:r>
              <a:rPr lang="en-IN" dirty="0"/>
              <a:t>Yearly Orders</a:t>
            </a:r>
          </a:p>
        </p:txBody>
      </p:sp>
      <p:pic>
        <p:nvPicPr>
          <p:cNvPr id="5" name="Content Placeholder 4">
            <a:extLst>
              <a:ext uri="{FF2B5EF4-FFF2-40B4-BE49-F238E27FC236}">
                <a16:creationId xmlns:a16="http://schemas.microsoft.com/office/drawing/2014/main" id="{965A245B-21B7-4DB6-948B-676DD44A31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7892" y="1484784"/>
            <a:ext cx="7992888" cy="4206456"/>
          </a:xfrm>
        </p:spPr>
      </p:pic>
    </p:spTree>
    <p:extLst>
      <p:ext uri="{BB962C8B-B14F-4D97-AF65-F5344CB8AC3E}">
        <p14:creationId xmlns:p14="http://schemas.microsoft.com/office/powerpoint/2010/main" val="368493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15E2-32A9-49C9-8F6D-7CE748233350}"/>
              </a:ext>
            </a:extLst>
          </p:cNvPr>
          <p:cNvSpPr>
            <a:spLocks noGrp="1"/>
          </p:cNvSpPr>
          <p:nvPr>
            <p:ph type="title"/>
          </p:nvPr>
        </p:nvSpPr>
        <p:spPr>
          <a:xfrm>
            <a:off x="1341120" y="332656"/>
            <a:ext cx="9509760" cy="648048"/>
          </a:xfrm>
        </p:spPr>
        <p:txBody>
          <a:bodyPr/>
          <a:lstStyle/>
          <a:p>
            <a:pPr algn="ctr"/>
            <a:r>
              <a:rPr lang="en-IN" dirty="0"/>
              <a:t>Monthly Orders</a:t>
            </a:r>
          </a:p>
        </p:txBody>
      </p:sp>
      <p:pic>
        <p:nvPicPr>
          <p:cNvPr id="5" name="Content Placeholder 4">
            <a:extLst>
              <a:ext uri="{FF2B5EF4-FFF2-40B4-BE49-F238E27FC236}">
                <a16:creationId xmlns:a16="http://schemas.microsoft.com/office/drawing/2014/main" id="{3C77FD1B-3087-4506-A1A1-AC9000AA5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359" y="1196752"/>
            <a:ext cx="9639281" cy="4968552"/>
          </a:xfrm>
        </p:spPr>
      </p:pic>
    </p:spTree>
    <p:extLst>
      <p:ext uri="{BB962C8B-B14F-4D97-AF65-F5344CB8AC3E}">
        <p14:creationId xmlns:p14="http://schemas.microsoft.com/office/powerpoint/2010/main" val="428820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AD33-B70B-4A08-B9AA-1DE5A68A6982}"/>
              </a:ext>
            </a:extLst>
          </p:cNvPr>
          <p:cNvSpPr>
            <a:spLocks noGrp="1"/>
          </p:cNvSpPr>
          <p:nvPr>
            <p:ph type="title"/>
          </p:nvPr>
        </p:nvSpPr>
        <p:spPr>
          <a:xfrm>
            <a:off x="1055440" y="-243408"/>
            <a:ext cx="9509760" cy="1233424"/>
          </a:xfrm>
        </p:spPr>
        <p:txBody>
          <a:bodyPr/>
          <a:lstStyle/>
          <a:p>
            <a:pPr algn="ctr"/>
            <a:r>
              <a:rPr lang="en-IN" dirty="0"/>
              <a:t>Quarterly Orders</a:t>
            </a:r>
          </a:p>
        </p:txBody>
      </p:sp>
      <p:pic>
        <p:nvPicPr>
          <p:cNvPr id="9" name="Content Placeholder 8">
            <a:extLst>
              <a:ext uri="{FF2B5EF4-FFF2-40B4-BE49-F238E27FC236}">
                <a16:creationId xmlns:a16="http://schemas.microsoft.com/office/drawing/2014/main" id="{3338A1AD-D9D7-443F-B6AC-674FC1C45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20" y="1412776"/>
            <a:ext cx="9008814" cy="4680520"/>
          </a:xfrm>
        </p:spPr>
      </p:pic>
    </p:spTree>
    <p:extLst>
      <p:ext uri="{BB962C8B-B14F-4D97-AF65-F5344CB8AC3E}">
        <p14:creationId xmlns:p14="http://schemas.microsoft.com/office/powerpoint/2010/main" val="60359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4207</TotalTime>
  <Words>964</Words>
  <Application>Microsoft Office PowerPoint</Application>
  <PresentationFormat>Widescreen</PresentationFormat>
  <Paragraphs>101</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Corbel</vt:lpstr>
      <vt:lpstr>Euphemia</vt:lpstr>
      <vt:lpstr>Ubuntu</vt:lpstr>
      <vt:lpstr>Wingdings</vt:lpstr>
      <vt:lpstr>Banded Design Blue 16x9</vt:lpstr>
      <vt:lpstr>Marketing &amp; Retail Analytics Project Milestone -2</vt:lpstr>
      <vt:lpstr>AGENDA</vt:lpstr>
      <vt:lpstr>Problem Statement</vt:lpstr>
      <vt:lpstr>Executive summary</vt:lpstr>
      <vt:lpstr>Exploratory Data Analysis</vt:lpstr>
      <vt:lpstr>Product</vt:lpstr>
      <vt:lpstr>Yearly Orders</vt:lpstr>
      <vt:lpstr>Monthly Orders</vt:lpstr>
      <vt:lpstr>Quarterly Orders</vt:lpstr>
      <vt:lpstr>Weekly Orders</vt:lpstr>
      <vt:lpstr>Orders for each product</vt:lpstr>
      <vt:lpstr>Exploratory data analysis inferences:</vt:lpstr>
      <vt:lpstr>KNIME work flow</vt:lpstr>
      <vt:lpstr>Associations Identified</vt:lpstr>
      <vt:lpstr>Support</vt:lpstr>
      <vt:lpstr>Confidence</vt:lpstr>
      <vt:lpstr>Lift</vt:lpstr>
      <vt:lpstr>Recommendations:</vt:lpstr>
      <vt:lpstr>Combo Offers: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Analytics Project Milestone  2</dc:title>
  <dc:creator>athisya n</dc:creator>
  <cp:lastModifiedBy>athisya n</cp:lastModifiedBy>
  <cp:revision>23</cp:revision>
  <dcterms:created xsi:type="dcterms:W3CDTF">2022-01-14T21:07:32Z</dcterms:created>
  <dcterms:modified xsi:type="dcterms:W3CDTF">2022-01-23T18:09:23Z</dcterms:modified>
</cp:coreProperties>
</file>