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1"/>
  </p:notesMasterIdLst>
  <p:sldIdLst>
    <p:sldId id="436" r:id="rId2"/>
    <p:sldId id="430" r:id="rId3"/>
    <p:sldId id="401" r:id="rId4"/>
    <p:sldId id="402" r:id="rId5"/>
    <p:sldId id="403" r:id="rId6"/>
    <p:sldId id="437" r:id="rId7"/>
    <p:sldId id="441" r:id="rId8"/>
    <p:sldId id="405" r:id="rId9"/>
    <p:sldId id="459" r:id="rId10"/>
    <p:sldId id="442" r:id="rId11"/>
    <p:sldId id="404" r:id="rId12"/>
    <p:sldId id="461" r:id="rId13"/>
    <p:sldId id="443" r:id="rId14"/>
    <p:sldId id="408" r:id="rId15"/>
    <p:sldId id="455" r:id="rId16"/>
    <p:sldId id="457" r:id="rId17"/>
    <p:sldId id="456" r:id="rId18"/>
    <p:sldId id="444" r:id="rId19"/>
    <p:sldId id="454" r:id="rId20"/>
    <p:sldId id="450" r:id="rId21"/>
    <p:sldId id="451" r:id="rId22"/>
    <p:sldId id="452" r:id="rId23"/>
    <p:sldId id="453" r:id="rId24"/>
    <p:sldId id="462" r:id="rId25"/>
    <p:sldId id="463" r:id="rId26"/>
    <p:sldId id="460" r:id="rId27"/>
    <p:sldId id="464" r:id="rId28"/>
    <p:sldId id="465" r:id="rId29"/>
    <p:sldId id="458"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DD"/>
    <a:srgbClr val="EF5300"/>
    <a:srgbClr val="FF7608"/>
    <a:srgbClr val="FFA658"/>
    <a:srgbClr val="FFCBCB"/>
    <a:srgbClr val="FFDD84"/>
    <a:srgbClr val="D3B1FF"/>
    <a:srgbClr val="77777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28" autoAdjust="0"/>
  </p:normalViewPr>
  <p:slideViewPr>
    <p:cSldViewPr snapToGrid="0">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50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50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E9F9E38-4134-417A-BA05-180B655E9B6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22D364-D8D6-4404-8218-D51D6C1F666E}" type="slidenum">
              <a:rPr lang="en-US" smtClean="0"/>
              <a:pPr/>
              <a:t>1</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F69B1A8-126D-4F8E-9EE1-DFA3E8E9D03F}" type="slidenum">
              <a:rPr lang="en-US" smtClean="0"/>
              <a:pPr/>
              <a:t>11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84EA81E-F4CB-49ED-84C1-EA492B36411B}" type="slidenum">
              <a:rPr lang="en-US" smtClean="0"/>
              <a:pPr/>
              <a:t>13</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2F3D626-C679-46A3-862F-E2CF72550A93}" type="slidenum">
              <a:rPr lang="en-US" smtClean="0"/>
              <a:pPr/>
              <a:t>14</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0B80F94-F248-4A62-B7C9-596D998954EC}" type="slidenum">
              <a:rPr lang="en-US" smtClean="0"/>
              <a:pPr/>
              <a:t>18</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F660C22-BC06-4021-90BC-5365AA2B3022}" type="slidenum">
              <a:rPr lang="en-US" smtClean="0"/>
              <a:pPr/>
              <a:t>20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438A85E-F921-4FEE-BB5D-B9DCE381A0F7}" type="slidenum">
              <a:rPr lang="en-US" smtClean="0"/>
              <a:pPr/>
              <a:t>21</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6DCAC42-0717-4FDB-8F66-889E1E697F51}" type="slidenum">
              <a:rPr lang="en-US" smtClean="0"/>
              <a:pPr/>
              <a:t>29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798DA51-CE0B-41F1-8025-DC1F77414FC7}" type="slidenum">
              <a:rPr lang="en-US" smtClean="0"/>
              <a:pPr/>
              <a:t>2</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4597725-AA2A-48F1-B169-B861E63CE045}" type="slidenum">
              <a:rPr lang="en-US" smtClean="0"/>
              <a:pPr/>
              <a:t>3</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6311198F-6F22-448F-9383-54ACD4613DFE}" type="slidenum">
              <a:rPr lang="en-US" smtClean="0"/>
              <a:pPr/>
              <a:t>4</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6D5AF21-3893-4E7E-B197-F918F4D00FA1}" type="slidenum">
              <a:rPr lang="en-US" smtClean="0"/>
              <a:pPr/>
              <a:t>5</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E39039E-9C30-4E63-A8A5-F4A78309E459}" type="slidenum">
              <a:rPr lang="en-US" smtClean="0"/>
              <a:pPr/>
              <a:t>6</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CD89171-2F2B-49E9-BE1F-692E6C1BB522}" type="slidenum">
              <a:rPr lang="en-US" smtClean="0"/>
              <a:pPr/>
              <a:t>7</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D36A975-3191-43D7-9637-B7C78F9CE12E}" type="slidenum">
              <a:rPr lang="en-US" smtClean="0"/>
              <a:pPr/>
              <a:t>8</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7FCA3D9-7B5E-47D6-AAC1-0C53387DA62A}" type="slidenum">
              <a:rPr lang="en-US" smtClean="0"/>
              <a:pPr/>
              <a:t>10</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FD6DC7BB-8C5E-4500-8488-F7053AAA829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804B33C-6708-4CFB-9D17-B89E78958BD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25" y="381000"/>
            <a:ext cx="1944688" cy="5715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381000"/>
            <a:ext cx="5686425"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71E8EE60-04B5-4171-93DE-EB2336E91A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56FB996-9AA4-40DD-A426-E3962B7E659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9A9F6AC-003E-4059-ADC1-C350E758770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96913" y="1203325"/>
            <a:ext cx="3810000" cy="4892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59313" y="1203325"/>
            <a:ext cx="3810000" cy="4892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36902C2-B535-4836-84B8-4A44ED1AF42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350D8CA9-35A3-4AE7-A389-C7B15008BE5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351E5CC2-8C49-40F9-B6FA-FF5352F04F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F7F8105B-8EF7-4D72-9BBC-A52A74B59CE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8095C094-D25A-462A-83DD-30E50FE286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84011EB-D87E-4932-A0D9-263942EEEF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381000"/>
            <a:ext cx="77724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696913" y="1203325"/>
            <a:ext cx="7772400" cy="4892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0452" name="Rectangle 4"/>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604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pic>
        <p:nvPicPr>
          <p:cNvPr id="9222" name="Picture 6"/>
          <p:cNvPicPr>
            <a:picLocks noChangeAspect="1" noChangeArrowheads="1"/>
          </p:cNvPicPr>
          <p:nvPr/>
        </p:nvPicPr>
        <p:blipFill>
          <a:blip r:embed="rId13"/>
          <a:srcRect/>
          <a:stretch>
            <a:fillRect/>
          </a:stretch>
        </p:blipFill>
        <p:spPr bwMode="auto">
          <a:xfrm>
            <a:off x="8432800" y="6172200"/>
            <a:ext cx="431800" cy="468313"/>
          </a:xfrm>
          <a:prstGeom prst="rect">
            <a:avLst/>
          </a:prstGeom>
          <a:noFill/>
          <a:ln w="9525">
            <a:noFill/>
            <a:miter lim="800000"/>
            <a:headEnd/>
            <a:tailEnd/>
          </a:ln>
        </p:spPr>
      </p:pic>
      <p:sp>
        <p:nvSpPr>
          <p:cNvPr id="360455" name="Rectangle 7"/>
          <p:cNvSpPr>
            <a:spLocks noChangeArrowheads="1"/>
          </p:cNvSpPr>
          <p:nvPr/>
        </p:nvSpPr>
        <p:spPr bwMode="auto">
          <a:xfrm>
            <a:off x="7221538" y="6400800"/>
            <a:ext cx="1028700" cy="274638"/>
          </a:xfrm>
          <a:prstGeom prst="rect">
            <a:avLst/>
          </a:prstGeom>
          <a:noFill/>
          <a:ln w="9525">
            <a:noFill/>
            <a:miter lim="800000"/>
            <a:headEnd/>
            <a:tailEnd/>
          </a:ln>
          <a:effectLst/>
        </p:spPr>
        <p:txBody>
          <a:bodyPr wrap="none">
            <a:spAutoFit/>
          </a:bodyPr>
          <a:lstStyle/>
          <a:p>
            <a:pPr>
              <a:defRPr/>
            </a:pPr>
            <a:r>
              <a:rPr lang="en-US" sz="1200">
                <a:latin typeface="Arial" charset="0"/>
              </a:rPr>
              <a:t>Chapter 20 -</a:t>
            </a:r>
          </a:p>
        </p:txBody>
      </p:sp>
      <p:sp>
        <p:nvSpPr>
          <p:cNvPr id="360456" name="Rectangle 8"/>
          <p:cNvSpPr>
            <a:spLocks noGrp="1" noChangeArrowheads="1"/>
          </p:cNvSpPr>
          <p:nvPr>
            <p:ph type="sldNum" sz="quarter" idx="4"/>
          </p:nvPr>
        </p:nvSpPr>
        <p:spPr bwMode="auto">
          <a:xfrm>
            <a:off x="7670800" y="6403975"/>
            <a:ext cx="1181100"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pPr>
              <a:defRPr/>
            </a:pPr>
            <a:fld id="{3911A462-07BF-4978-AECF-F50C959F95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defRPr>
      </a:lvl2pPr>
      <a:lvl3pPr algn="ctr" rtl="0" eaLnBrk="0" fontAlgn="base" hangingPunct="0">
        <a:spcBef>
          <a:spcPct val="0"/>
        </a:spcBef>
        <a:spcAft>
          <a:spcPct val="0"/>
        </a:spcAft>
        <a:defRPr sz="3600" b="1">
          <a:solidFill>
            <a:schemeClr val="tx2"/>
          </a:solidFill>
          <a:latin typeface="Arial" charset="0"/>
        </a:defRPr>
      </a:lvl3pPr>
      <a:lvl4pPr algn="ctr" rtl="0" eaLnBrk="0" fontAlgn="base" hangingPunct="0">
        <a:spcBef>
          <a:spcPct val="0"/>
        </a:spcBef>
        <a:spcAft>
          <a:spcPct val="0"/>
        </a:spcAft>
        <a:defRPr sz="3600" b="1">
          <a:solidFill>
            <a:schemeClr val="tx2"/>
          </a:solidFill>
          <a:latin typeface="Arial" charset="0"/>
        </a:defRPr>
      </a:lvl4pPr>
      <a:lvl5pPr algn="ctr" rtl="0" eaLnBrk="0" fontAlgn="base" hangingPunct="0">
        <a:spcBef>
          <a:spcPct val="0"/>
        </a:spcBef>
        <a:spcAft>
          <a:spcPct val="0"/>
        </a:spcAft>
        <a:defRPr sz="3600" b="1">
          <a:solidFill>
            <a:schemeClr val="tx2"/>
          </a:solidFill>
          <a:latin typeface="Arial" charset="0"/>
        </a:defRPr>
      </a:lvl5pPr>
      <a:lvl6pPr marL="457200" algn="ctr" rtl="0" eaLnBrk="0" fontAlgn="base" hangingPunct="0">
        <a:spcBef>
          <a:spcPct val="0"/>
        </a:spcBef>
        <a:spcAft>
          <a:spcPct val="0"/>
        </a:spcAft>
        <a:defRPr sz="3600" b="1">
          <a:solidFill>
            <a:schemeClr val="tx2"/>
          </a:solidFill>
          <a:latin typeface="Arial" charset="0"/>
        </a:defRPr>
      </a:lvl6pPr>
      <a:lvl7pPr marL="914400" algn="ctr" rtl="0" eaLnBrk="0" fontAlgn="base" hangingPunct="0">
        <a:spcBef>
          <a:spcPct val="0"/>
        </a:spcBef>
        <a:spcAft>
          <a:spcPct val="0"/>
        </a:spcAft>
        <a:defRPr sz="3600" b="1">
          <a:solidFill>
            <a:schemeClr val="tx2"/>
          </a:solidFill>
          <a:latin typeface="Arial" charset="0"/>
        </a:defRPr>
      </a:lvl7pPr>
      <a:lvl8pPr marL="1371600" algn="ctr" rtl="0" eaLnBrk="0" fontAlgn="base" hangingPunct="0">
        <a:spcBef>
          <a:spcPct val="0"/>
        </a:spcBef>
        <a:spcAft>
          <a:spcPct val="0"/>
        </a:spcAft>
        <a:defRPr sz="3600" b="1">
          <a:solidFill>
            <a:schemeClr val="tx2"/>
          </a:solidFill>
          <a:latin typeface="Arial" charset="0"/>
        </a:defRPr>
      </a:lvl8pPr>
      <a:lvl9pPr marL="1828800" algn="ctr"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eaLnBrk="0" fontAlgn="base" hangingPunct="0">
        <a:spcBef>
          <a:spcPct val="20000"/>
        </a:spcBef>
        <a:spcAft>
          <a:spcPct val="0"/>
        </a:spcAft>
        <a:buChar char="»"/>
        <a:defRPr sz="2000" b="1">
          <a:solidFill>
            <a:schemeClr val="tx1"/>
          </a:solidFill>
          <a:latin typeface="+mn-lt"/>
        </a:defRPr>
      </a:lvl6pPr>
      <a:lvl7pPr marL="2971800" indent="-228600" algn="l" rtl="0" eaLnBrk="0" fontAlgn="base" hangingPunct="0">
        <a:spcBef>
          <a:spcPct val="20000"/>
        </a:spcBef>
        <a:spcAft>
          <a:spcPct val="0"/>
        </a:spcAft>
        <a:buChar char="»"/>
        <a:defRPr sz="2000" b="1">
          <a:solidFill>
            <a:schemeClr val="tx1"/>
          </a:solidFill>
          <a:latin typeface="+mn-lt"/>
        </a:defRPr>
      </a:lvl7pPr>
      <a:lvl8pPr marL="3429000" indent="-228600" algn="l" rtl="0" eaLnBrk="0" fontAlgn="base" hangingPunct="0">
        <a:spcBef>
          <a:spcPct val="20000"/>
        </a:spcBef>
        <a:spcAft>
          <a:spcPct val="0"/>
        </a:spcAft>
        <a:buChar char="»"/>
        <a:defRPr sz="2000" b="1">
          <a:solidFill>
            <a:schemeClr val="tx1"/>
          </a:solidFill>
          <a:latin typeface="+mn-lt"/>
        </a:defRPr>
      </a:lvl8pPr>
      <a:lvl9pPr marL="3886200" indent="-228600" algn="l" rtl="0" eaLnBrk="0" fontAlgn="base" hangingPunct="0">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4.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 Id="rId9"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3.png"/><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487ACE58-E1B2-42A9-81CC-841931F5CC3D}" type="slidenum">
              <a:rPr lang="en-US"/>
              <a:pPr>
                <a:defRPr/>
              </a:pPr>
              <a:t>1</a:t>
            </a:fld>
            <a:endParaRPr lang="en-US"/>
          </a:p>
        </p:txBody>
      </p:sp>
      <p:sp>
        <p:nvSpPr>
          <p:cNvPr id="10243" name="Rectangle 2"/>
          <p:cNvSpPr>
            <a:spLocks noChangeArrowheads="1"/>
          </p:cNvSpPr>
          <p:nvPr/>
        </p:nvSpPr>
        <p:spPr bwMode="auto">
          <a:xfrm>
            <a:off x="609600" y="1752600"/>
            <a:ext cx="4030663" cy="427038"/>
          </a:xfrm>
          <a:prstGeom prst="rect">
            <a:avLst/>
          </a:prstGeom>
          <a:noFill/>
          <a:ln w="9525">
            <a:noFill/>
            <a:miter lim="800000"/>
            <a:headEnd/>
            <a:tailEnd/>
          </a:ln>
        </p:spPr>
        <p:txBody>
          <a:bodyPr wrap="none" lIns="0" tIns="0" rIns="0" bIns="0">
            <a:spAutoFit/>
          </a:bodyPr>
          <a:lstStyle/>
          <a:p>
            <a:r>
              <a:rPr lang="en-US" sz="2800" b="1">
                <a:solidFill>
                  <a:srgbClr val="4D4D4D"/>
                </a:solidFill>
                <a:latin typeface="Arial" charset="0"/>
              </a:rPr>
              <a:t>ISSUES TO ADDRESS...</a:t>
            </a:r>
          </a:p>
        </p:txBody>
      </p:sp>
      <p:sp>
        <p:nvSpPr>
          <p:cNvPr id="10244" name="Rectangle 3"/>
          <p:cNvSpPr>
            <a:spLocks noChangeArrowheads="1"/>
          </p:cNvSpPr>
          <p:nvPr/>
        </p:nvSpPr>
        <p:spPr bwMode="auto">
          <a:xfrm>
            <a:off x="700088" y="2332038"/>
            <a:ext cx="6665912" cy="365125"/>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  What happens when light shines on a material</a:t>
            </a:r>
            <a:r>
              <a:rPr lang="en-US" sz="2200">
                <a:solidFill>
                  <a:srgbClr val="000000"/>
                </a:solidFill>
                <a:latin typeface="Arial" charset="0"/>
              </a:rPr>
              <a:t>?</a:t>
            </a:r>
          </a:p>
        </p:txBody>
      </p:sp>
      <p:sp>
        <p:nvSpPr>
          <p:cNvPr id="10245" name="Rectangle 4"/>
          <p:cNvSpPr>
            <a:spLocks noChangeArrowheads="1"/>
          </p:cNvSpPr>
          <p:nvPr/>
        </p:nvSpPr>
        <p:spPr bwMode="auto">
          <a:xfrm>
            <a:off x="685800" y="2874963"/>
            <a:ext cx="6323013" cy="365125"/>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  Why do materials have characteristic colors?</a:t>
            </a:r>
            <a:endParaRPr lang="en-US" sz="2200">
              <a:solidFill>
                <a:srgbClr val="000000"/>
              </a:solidFill>
              <a:latin typeface="Arial" charset="0"/>
            </a:endParaRPr>
          </a:p>
        </p:txBody>
      </p:sp>
      <p:sp>
        <p:nvSpPr>
          <p:cNvPr id="10246" name="Rectangle 5"/>
          <p:cNvSpPr>
            <a:spLocks noChangeArrowheads="1"/>
          </p:cNvSpPr>
          <p:nvPr/>
        </p:nvSpPr>
        <p:spPr bwMode="auto">
          <a:xfrm>
            <a:off x="685800" y="3962400"/>
            <a:ext cx="4167188" cy="1704975"/>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  Optical applications:</a:t>
            </a:r>
          </a:p>
          <a:p>
            <a:r>
              <a:rPr lang="en-US" sz="2200">
                <a:solidFill>
                  <a:srgbClr val="000000"/>
                </a:solidFill>
                <a:latin typeface="Arial" charset="0"/>
              </a:rPr>
              <a:t>   -- luminescence</a:t>
            </a:r>
          </a:p>
          <a:p>
            <a:r>
              <a:rPr lang="en-US" sz="2200">
                <a:solidFill>
                  <a:srgbClr val="000000"/>
                </a:solidFill>
                <a:latin typeface="Arial" charset="0"/>
              </a:rPr>
              <a:t>   -- photoconductivity</a:t>
            </a:r>
          </a:p>
          <a:p>
            <a:r>
              <a:rPr lang="en-US" sz="2200">
                <a:solidFill>
                  <a:srgbClr val="000000"/>
                </a:solidFill>
                <a:latin typeface="Arial" charset="0"/>
              </a:rPr>
              <a:t>   -- solar cell</a:t>
            </a:r>
          </a:p>
          <a:p>
            <a:r>
              <a:rPr lang="en-US" sz="2200">
                <a:solidFill>
                  <a:srgbClr val="000000"/>
                </a:solidFill>
                <a:latin typeface="Arial" charset="0"/>
              </a:rPr>
              <a:t>   -- optical communications fibers</a:t>
            </a:r>
          </a:p>
        </p:txBody>
      </p:sp>
      <p:sp>
        <p:nvSpPr>
          <p:cNvPr id="10247" name="Rectangle 6"/>
          <p:cNvSpPr>
            <a:spLocks noChangeArrowheads="1"/>
          </p:cNvSpPr>
          <p:nvPr/>
        </p:nvSpPr>
        <p:spPr bwMode="auto">
          <a:xfrm>
            <a:off x="685800" y="3417888"/>
            <a:ext cx="7392988" cy="365125"/>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  Why are some materials transparent and others not?</a:t>
            </a:r>
            <a:endParaRPr lang="en-US" sz="2200">
              <a:solidFill>
                <a:srgbClr val="000000"/>
              </a:solidFill>
              <a:latin typeface="Arial" charset="0"/>
            </a:endParaRPr>
          </a:p>
        </p:txBody>
      </p:sp>
      <p:sp>
        <p:nvSpPr>
          <p:cNvPr id="10248" name="Rectangle 7"/>
          <p:cNvSpPr>
            <a:spLocks noGrp="1" noChangeArrowheads="1"/>
          </p:cNvSpPr>
          <p:nvPr>
            <p:ph type="title" idx="4294967295"/>
          </p:nvPr>
        </p:nvSpPr>
        <p:spPr/>
        <p:txBody>
          <a:bodyPr/>
          <a:lstStyle/>
          <a:p>
            <a:r>
              <a:rPr lang="en-US" smtClean="0"/>
              <a:t>Chapter 20: Optical Properties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Slide Number Placeholder 3"/>
          <p:cNvSpPr>
            <a:spLocks noGrp="1"/>
          </p:cNvSpPr>
          <p:nvPr>
            <p:ph type="sldNum" sz="quarter" idx="12"/>
          </p:nvPr>
        </p:nvSpPr>
        <p:spPr/>
        <p:txBody>
          <a:bodyPr/>
          <a:lstStyle/>
          <a:p>
            <a:pPr>
              <a:defRPr/>
            </a:pPr>
            <a:fld id="{28750691-6DF2-4A49-A4A6-B5E3A9891AAF}" type="slidenum">
              <a:rPr lang="en-US"/>
              <a:pPr>
                <a:defRPr/>
              </a:pPr>
              <a:t>10</a:t>
            </a:fld>
            <a:endParaRPr lang="en-US"/>
          </a:p>
        </p:txBody>
      </p:sp>
      <p:sp>
        <p:nvSpPr>
          <p:cNvPr id="12291" name="Rectangle 3"/>
          <p:cNvSpPr>
            <a:spLocks noChangeArrowheads="1"/>
          </p:cNvSpPr>
          <p:nvPr/>
        </p:nvSpPr>
        <p:spPr bwMode="auto">
          <a:xfrm>
            <a:off x="132465" y="4934230"/>
            <a:ext cx="8831426" cy="1477328"/>
          </a:xfrm>
          <a:prstGeom prst="rect">
            <a:avLst/>
          </a:prstGeom>
          <a:noFill/>
          <a:ln w="9525">
            <a:noFill/>
            <a:miter lim="800000"/>
            <a:headEnd/>
            <a:tailEnd/>
          </a:ln>
        </p:spPr>
        <p:txBody>
          <a:bodyPr wrap="square" lIns="0" tIns="0" rIns="0" bIns="0">
            <a:spAutoFit/>
          </a:bodyPr>
          <a:lstStyle/>
          <a:p>
            <a:r>
              <a:rPr lang="en-US" dirty="0">
                <a:latin typeface="Arial" charset="0"/>
              </a:rPr>
              <a:t>•  </a:t>
            </a:r>
            <a:r>
              <a:rPr lang="en-US" dirty="0">
                <a:solidFill>
                  <a:schemeClr val="accent2"/>
                </a:solidFill>
                <a:latin typeface="Arial" charset="0"/>
              </a:rPr>
              <a:t>Reflectivity</a:t>
            </a:r>
            <a:r>
              <a:rPr lang="en-US" dirty="0">
                <a:latin typeface="Arial" charset="0"/>
              </a:rPr>
              <a:t> = </a:t>
            </a:r>
            <a:r>
              <a:rPr lang="en-US" i="1" dirty="0">
                <a:latin typeface="Arial" charset="0"/>
              </a:rPr>
              <a:t>I</a:t>
            </a:r>
            <a:r>
              <a:rPr lang="en-US" i="1" baseline="-8000" dirty="0">
                <a:latin typeface="Arial" charset="0"/>
              </a:rPr>
              <a:t>R</a:t>
            </a:r>
            <a:r>
              <a:rPr lang="en-US" dirty="0">
                <a:latin typeface="Arial" charset="0"/>
              </a:rPr>
              <a:t>/</a:t>
            </a:r>
            <a:r>
              <a:rPr lang="en-US" i="1" dirty="0">
                <a:latin typeface="Arial" charset="0"/>
              </a:rPr>
              <a:t>I</a:t>
            </a:r>
            <a:r>
              <a:rPr lang="en-US" sz="2800" i="1" baseline="-8000" dirty="0">
                <a:latin typeface="Arial" charset="0"/>
              </a:rPr>
              <a:t>o</a:t>
            </a:r>
            <a:r>
              <a:rPr lang="en-US" dirty="0">
                <a:latin typeface="Arial" charset="0"/>
              </a:rPr>
              <a:t> is between 0.90 and 0.95.</a:t>
            </a:r>
          </a:p>
          <a:p>
            <a:r>
              <a:rPr lang="en-US" dirty="0">
                <a:latin typeface="Arial" charset="0"/>
              </a:rPr>
              <a:t>•  </a:t>
            </a:r>
            <a:r>
              <a:rPr lang="en-US" dirty="0" smtClean="0">
                <a:latin typeface="Arial" charset="0"/>
              </a:rPr>
              <a:t>The </a:t>
            </a:r>
            <a:r>
              <a:rPr lang="en-US" dirty="0">
                <a:latin typeface="Arial" charset="0"/>
              </a:rPr>
              <a:t>perceived color is determined by the </a:t>
            </a:r>
            <a:r>
              <a:rPr lang="en-US" dirty="0" smtClean="0">
                <a:latin typeface="Arial" charset="0"/>
              </a:rPr>
              <a:t>wavelength  </a:t>
            </a:r>
          </a:p>
          <a:p>
            <a:r>
              <a:rPr lang="en-US" dirty="0" smtClean="0">
                <a:latin typeface="Arial" charset="0"/>
              </a:rPr>
              <a:t>    distribution </a:t>
            </a:r>
            <a:r>
              <a:rPr lang="en-US" dirty="0">
                <a:latin typeface="Arial" charset="0"/>
              </a:rPr>
              <a:t>of the radiation that is reflected and not absorbed</a:t>
            </a:r>
            <a:r>
              <a:rPr lang="en-US" dirty="0" smtClean="0"/>
              <a:t>.</a:t>
            </a:r>
            <a:endParaRPr lang="en-US" dirty="0">
              <a:latin typeface="Arial" charset="0"/>
            </a:endParaRPr>
          </a:p>
          <a:p>
            <a:r>
              <a:rPr lang="en-US" dirty="0">
                <a:latin typeface="Arial" charset="0"/>
              </a:rPr>
              <a:t>•  Metals appear reflective (shiny)!</a:t>
            </a:r>
          </a:p>
        </p:txBody>
      </p:sp>
      <p:sp>
        <p:nvSpPr>
          <p:cNvPr id="12293" name="Rectangle 5"/>
          <p:cNvSpPr>
            <a:spLocks noGrp="1" noChangeArrowheads="1"/>
          </p:cNvSpPr>
          <p:nvPr>
            <p:ph type="title" idx="4294967295"/>
          </p:nvPr>
        </p:nvSpPr>
        <p:spPr/>
        <p:txBody>
          <a:bodyPr/>
          <a:lstStyle/>
          <a:p>
            <a:r>
              <a:rPr lang="en-US" dirty="0" smtClean="0"/>
              <a:t>Optical Properties of Metals:  Reflection</a:t>
            </a:r>
          </a:p>
        </p:txBody>
      </p:sp>
      <p:grpSp>
        <p:nvGrpSpPr>
          <p:cNvPr id="12294" name="Group 454"/>
          <p:cNvGrpSpPr>
            <a:grpSpLocks/>
          </p:cNvGrpSpPr>
          <p:nvPr/>
        </p:nvGrpSpPr>
        <p:grpSpPr bwMode="auto">
          <a:xfrm>
            <a:off x="698500" y="1413160"/>
            <a:ext cx="6565900" cy="3413125"/>
            <a:chOff x="440" y="960"/>
            <a:chExt cx="4136" cy="2150"/>
          </a:xfrm>
        </p:grpSpPr>
        <p:sp>
          <p:nvSpPr>
            <p:cNvPr id="12295" name="Rectangle 2"/>
            <p:cNvSpPr>
              <a:spLocks noChangeArrowheads="1"/>
            </p:cNvSpPr>
            <p:nvPr/>
          </p:nvSpPr>
          <p:spPr bwMode="auto">
            <a:xfrm>
              <a:off x="440" y="960"/>
              <a:ext cx="3077" cy="230"/>
            </a:xfrm>
            <a:prstGeom prst="rect">
              <a:avLst/>
            </a:prstGeom>
            <a:noFill/>
            <a:ln w="9525">
              <a:noFill/>
              <a:miter lim="800000"/>
              <a:headEnd/>
              <a:tailEnd/>
            </a:ln>
          </p:spPr>
          <p:txBody>
            <a:bodyPr wrap="none" lIns="0" tIns="0" rIns="0" bIns="0">
              <a:spAutoFit/>
            </a:bodyPr>
            <a:lstStyle/>
            <a:p>
              <a:r>
                <a:rPr lang="en-US" dirty="0">
                  <a:latin typeface="Arial" charset="0"/>
                </a:rPr>
                <a:t>•  </a:t>
              </a:r>
              <a:r>
                <a:rPr lang="en-US" dirty="0">
                  <a:solidFill>
                    <a:schemeClr val="accent2"/>
                  </a:solidFill>
                  <a:latin typeface="Arial" charset="0"/>
                </a:rPr>
                <a:t>Electron transition</a:t>
              </a:r>
              <a:r>
                <a:rPr lang="en-US" dirty="0">
                  <a:latin typeface="Arial" charset="0"/>
                </a:rPr>
                <a:t> emits a photon.</a:t>
              </a:r>
            </a:p>
          </p:txBody>
        </p:sp>
        <p:sp>
          <p:nvSpPr>
            <p:cNvPr id="12296" name="Rectangle 7"/>
            <p:cNvSpPr>
              <a:spLocks noChangeArrowheads="1"/>
            </p:cNvSpPr>
            <p:nvPr/>
          </p:nvSpPr>
          <p:spPr bwMode="auto">
            <a:xfrm>
              <a:off x="528" y="1920"/>
              <a:ext cx="1344" cy="634"/>
            </a:xfrm>
            <a:prstGeom prst="rect">
              <a:avLst/>
            </a:prstGeom>
            <a:noFill/>
            <a:ln w="9525">
              <a:noFill/>
              <a:miter lim="800000"/>
              <a:headEnd/>
              <a:tailEnd/>
            </a:ln>
          </p:spPr>
          <p:txBody>
            <a:bodyPr>
              <a:spAutoFit/>
            </a:bodyPr>
            <a:lstStyle/>
            <a:p>
              <a:r>
                <a:rPr lang="en-US" sz="2000">
                  <a:latin typeface="Arial" charset="0"/>
                </a:rPr>
                <a:t>re-emitted photon from material surface</a:t>
              </a:r>
            </a:p>
          </p:txBody>
        </p:sp>
        <p:grpSp>
          <p:nvGrpSpPr>
            <p:cNvPr id="12297" name="Group 9"/>
            <p:cNvGrpSpPr>
              <a:grpSpLocks/>
            </p:cNvGrpSpPr>
            <p:nvPr/>
          </p:nvGrpSpPr>
          <p:grpSpPr bwMode="auto">
            <a:xfrm rot="1375085">
              <a:off x="897" y="1942"/>
              <a:ext cx="1569" cy="139"/>
              <a:chOff x="1500" y="1896"/>
              <a:chExt cx="2070" cy="715"/>
            </a:xfrm>
          </p:grpSpPr>
          <p:sp>
            <p:nvSpPr>
              <p:cNvPr id="12351" name="Line 10"/>
              <p:cNvSpPr>
                <a:spLocks noChangeShapeType="1"/>
              </p:cNvSpPr>
              <p:nvPr/>
            </p:nvSpPr>
            <p:spPr bwMode="auto">
              <a:xfrm>
                <a:off x="1500" y="1896"/>
                <a:ext cx="6" cy="1"/>
              </a:xfrm>
              <a:prstGeom prst="line">
                <a:avLst/>
              </a:prstGeom>
              <a:noFill/>
              <a:ln w="9525">
                <a:solidFill>
                  <a:srgbClr val="777777"/>
                </a:solidFill>
                <a:round/>
                <a:headEnd/>
                <a:tailEnd/>
              </a:ln>
            </p:spPr>
            <p:txBody>
              <a:bodyPr/>
              <a:lstStyle/>
              <a:p>
                <a:endParaRPr lang="en-US"/>
              </a:p>
            </p:txBody>
          </p:sp>
          <p:sp>
            <p:nvSpPr>
              <p:cNvPr id="12352" name="Line 11"/>
              <p:cNvSpPr>
                <a:spLocks noChangeShapeType="1"/>
              </p:cNvSpPr>
              <p:nvPr/>
            </p:nvSpPr>
            <p:spPr bwMode="auto">
              <a:xfrm>
                <a:off x="1506" y="1896"/>
                <a:ext cx="6" cy="6"/>
              </a:xfrm>
              <a:prstGeom prst="line">
                <a:avLst/>
              </a:prstGeom>
              <a:noFill/>
              <a:ln w="9525">
                <a:solidFill>
                  <a:srgbClr val="777777"/>
                </a:solidFill>
                <a:round/>
                <a:headEnd/>
                <a:tailEnd/>
              </a:ln>
            </p:spPr>
            <p:txBody>
              <a:bodyPr/>
              <a:lstStyle/>
              <a:p>
                <a:endParaRPr lang="en-US"/>
              </a:p>
            </p:txBody>
          </p:sp>
          <p:sp>
            <p:nvSpPr>
              <p:cNvPr id="12353" name="Line 12"/>
              <p:cNvSpPr>
                <a:spLocks noChangeShapeType="1"/>
              </p:cNvSpPr>
              <p:nvPr/>
            </p:nvSpPr>
            <p:spPr bwMode="auto">
              <a:xfrm>
                <a:off x="1512" y="1902"/>
                <a:ext cx="6" cy="6"/>
              </a:xfrm>
              <a:prstGeom prst="line">
                <a:avLst/>
              </a:prstGeom>
              <a:noFill/>
              <a:ln w="9525">
                <a:solidFill>
                  <a:srgbClr val="777777"/>
                </a:solidFill>
                <a:round/>
                <a:headEnd/>
                <a:tailEnd/>
              </a:ln>
            </p:spPr>
            <p:txBody>
              <a:bodyPr/>
              <a:lstStyle/>
              <a:p>
                <a:endParaRPr lang="en-US"/>
              </a:p>
            </p:txBody>
          </p:sp>
          <p:sp>
            <p:nvSpPr>
              <p:cNvPr id="12354" name="Line 13"/>
              <p:cNvSpPr>
                <a:spLocks noChangeShapeType="1"/>
              </p:cNvSpPr>
              <p:nvPr/>
            </p:nvSpPr>
            <p:spPr bwMode="auto">
              <a:xfrm>
                <a:off x="1518" y="1908"/>
                <a:ext cx="6" cy="12"/>
              </a:xfrm>
              <a:prstGeom prst="line">
                <a:avLst/>
              </a:prstGeom>
              <a:noFill/>
              <a:ln w="9525">
                <a:solidFill>
                  <a:srgbClr val="777777"/>
                </a:solidFill>
                <a:round/>
                <a:headEnd/>
                <a:tailEnd/>
              </a:ln>
            </p:spPr>
            <p:txBody>
              <a:bodyPr/>
              <a:lstStyle/>
              <a:p>
                <a:endParaRPr lang="en-US"/>
              </a:p>
            </p:txBody>
          </p:sp>
          <p:sp>
            <p:nvSpPr>
              <p:cNvPr id="12355" name="Line 14"/>
              <p:cNvSpPr>
                <a:spLocks noChangeShapeType="1"/>
              </p:cNvSpPr>
              <p:nvPr/>
            </p:nvSpPr>
            <p:spPr bwMode="auto">
              <a:xfrm>
                <a:off x="1524" y="1920"/>
                <a:ext cx="1" cy="18"/>
              </a:xfrm>
              <a:prstGeom prst="line">
                <a:avLst/>
              </a:prstGeom>
              <a:noFill/>
              <a:ln w="9525">
                <a:solidFill>
                  <a:srgbClr val="777777"/>
                </a:solidFill>
                <a:round/>
                <a:headEnd/>
                <a:tailEnd/>
              </a:ln>
            </p:spPr>
            <p:txBody>
              <a:bodyPr/>
              <a:lstStyle/>
              <a:p>
                <a:endParaRPr lang="en-US"/>
              </a:p>
            </p:txBody>
          </p:sp>
          <p:sp>
            <p:nvSpPr>
              <p:cNvPr id="12356" name="Line 15"/>
              <p:cNvSpPr>
                <a:spLocks noChangeShapeType="1"/>
              </p:cNvSpPr>
              <p:nvPr/>
            </p:nvSpPr>
            <p:spPr bwMode="auto">
              <a:xfrm>
                <a:off x="1524" y="1938"/>
                <a:ext cx="6" cy="18"/>
              </a:xfrm>
              <a:prstGeom prst="line">
                <a:avLst/>
              </a:prstGeom>
              <a:noFill/>
              <a:ln w="9525">
                <a:solidFill>
                  <a:srgbClr val="777777"/>
                </a:solidFill>
                <a:round/>
                <a:headEnd/>
                <a:tailEnd/>
              </a:ln>
            </p:spPr>
            <p:txBody>
              <a:bodyPr/>
              <a:lstStyle/>
              <a:p>
                <a:endParaRPr lang="en-US"/>
              </a:p>
            </p:txBody>
          </p:sp>
          <p:sp>
            <p:nvSpPr>
              <p:cNvPr id="12357" name="Line 16"/>
              <p:cNvSpPr>
                <a:spLocks noChangeShapeType="1"/>
              </p:cNvSpPr>
              <p:nvPr/>
            </p:nvSpPr>
            <p:spPr bwMode="auto">
              <a:xfrm>
                <a:off x="1530" y="1956"/>
                <a:ext cx="6" cy="18"/>
              </a:xfrm>
              <a:prstGeom prst="line">
                <a:avLst/>
              </a:prstGeom>
              <a:noFill/>
              <a:ln w="9525">
                <a:solidFill>
                  <a:srgbClr val="777777"/>
                </a:solidFill>
                <a:round/>
                <a:headEnd/>
                <a:tailEnd/>
              </a:ln>
            </p:spPr>
            <p:txBody>
              <a:bodyPr/>
              <a:lstStyle/>
              <a:p>
                <a:endParaRPr lang="en-US"/>
              </a:p>
            </p:txBody>
          </p:sp>
          <p:sp>
            <p:nvSpPr>
              <p:cNvPr id="12358" name="Line 17"/>
              <p:cNvSpPr>
                <a:spLocks noChangeShapeType="1"/>
              </p:cNvSpPr>
              <p:nvPr/>
            </p:nvSpPr>
            <p:spPr bwMode="auto">
              <a:xfrm>
                <a:off x="1536" y="1974"/>
                <a:ext cx="6" cy="24"/>
              </a:xfrm>
              <a:prstGeom prst="line">
                <a:avLst/>
              </a:prstGeom>
              <a:noFill/>
              <a:ln w="9525">
                <a:solidFill>
                  <a:srgbClr val="777777"/>
                </a:solidFill>
                <a:round/>
                <a:headEnd/>
                <a:tailEnd/>
              </a:ln>
            </p:spPr>
            <p:txBody>
              <a:bodyPr/>
              <a:lstStyle/>
              <a:p>
                <a:endParaRPr lang="en-US"/>
              </a:p>
            </p:txBody>
          </p:sp>
          <p:sp>
            <p:nvSpPr>
              <p:cNvPr id="12359" name="Line 18"/>
              <p:cNvSpPr>
                <a:spLocks noChangeShapeType="1"/>
              </p:cNvSpPr>
              <p:nvPr/>
            </p:nvSpPr>
            <p:spPr bwMode="auto">
              <a:xfrm>
                <a:off x="1542" y="1998"/>
                <a:ext cx="6" cy="30"/>
              </a:xfrm>
              <a:prstGeom prst="line">
                <a:avLst/>
              </a:prstGeom>
              <a:noFill/>
              <a:ln w="9525">
                <a:solidFill>
                  <a:srgbClr val="777777"/>
                </a:solidFill>
                <a:round/>
                <a:headEnd/>
                <a:tailEnd/>
              </a:ln>
            </p:spPr>
            <p:txBody>
              <a:bodyPr/>
              <a:lstStyle/>
              <a:p>
                <a:endParaRPr lang="en-US"/>
              </a:p>
            </p:txBody>
          </p:sp>
          <p:sp>
            <p:nvSpPr>
              <p:cNvPr id="12360" name="Line 19"/>
              <p:cNvSpPr>
                <a:spLocks noChangeShapeType="1"/>
              </p:cNvSpPr>
              <p:nvPr/>
            </p:nvSpPr>
            <p:spPr bwMode="auto">
              <a:xfrm>
                <a:off x="1548" y="2028"/>
                <a:ext cx="6" cy="24"/>
              </a:xfrm>
              <a:prstGeom prst="line">
                <a:avLst/>
              </a:prstGeom>
              <a:noFill/>
              <a:ln w="9525">
                <a:solidFill>
                  <a:srgbClr val="777777"/>
                </a:solidFill>
                <a:round/>
                <a:headEnd/>
                <a:tailEnd/>
              </a:ln>
            </p:spPr>
            <p:txBody>
              <a:bodyPr/>
              <a:lstStyle/>
              <a:p>
                <a:endParaRPr lang="en-US"/>
              </a:p>
            </p:txBody>
          </p:sp>
          <p:sp>
            <p:nvSpPr>
              <p:cNvPr id="12361" name="Line 20"/>
              <p:cNvSpPr>
                <a:spLocks noChangeShapeType="1"/>
              </p:cNvSpPr>
              <p:nvPr/>
            </p:nvSpPr>
            <p:spPr bwMode="auto">
              <a:xfrm>
                <a:off x="1554" y="2052"/>
                <a:ext cx="6" cy="30"/>
              </a:xfrm>
              <a:prstGeom prst="line">
                <a:avLst/>
              </a:prstGeom>
              <a:noFill/>
              <a:ln w="9525">
                <a:solidFill>
                  <a:srgbClr val="777777"/>
                </a:solidFill>
                <a:round/>
                <a:headEnd/>
                <a:tailEnd/>
              </a:ln>
            </p:spPr>
            <p:txBody>
              <a:bodyPr/>
              <a:lstStyle/>
              <a:p>
                <a:endParaRPr lang="en-US"/>
              </a:p>
            </p:txBody>
          </p:sp>
          <p:sp>
            <p:nvSpPr>
              <p:cNvPr id="12362" name="Freeform 21"/>
              <p:cNvSpPr>
                <a:spLocks/>
              </p:cNvSpPr>
              <p:nvPr/>
            </p:nvSpPr>
            <p:spPr bwMode="auto">
              <a:xfrm>
                <a:off x="1560"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2363" name="Line 22"/>
              <p:cNvSpPr>
                <a:spLocks noChangeShapeType="1"/>
              </p:cNvSpPr>
              <p:nvPr/>
            </p:nvSpPr>
            <p:spPr bwMode="auto">
              <a:xfrm>
                <a:off x="1566" y="2118"/>
                <a:ext cx="6" cy="30"/>
              </a:xfrm>
              <a:prstGeom prst="line">
                <a:avLst/>
              </a:prstGeom>
              <a:noFill/>
              <a:ln w="9525">
                <a:solidFill>
                  <a:srgbClr val="777777"/>
                </a:solidFill>
                <a:round/>
                <a:headEnd/>
                <a:tailEnd/>
              </a:ln>
            </p:spPr>
            <p:txBody>
              <a:bodyPr/>
              <a:lstStyle/>
              <a:p>
                <a:endParaRPr lang="en-US"/>
              </a:p>
            </p:txBody>
          </p:sp>
          <p:sp>
            <p:nvSpPr>
              <p:cNvPr id="12364" name="Line 23"/>
              <p:cNvSpPr>
                <a:spLocks noChangeShapeType="1"/>
              </p:cNvSpPr>
              <p:nvPr/>
            </p:nvSpPr>
            <p:spPr bwMode="auto">
              <a:xfrm>
                <a:off x="1572" y="2148"/>
                <a:ext cx="6" cy="36"/>
              </a:xfrm>
              <a:prstGeom prst="line">
                <a:avLst/>
              </a:prstGeom>
              <a:noFill/>
              <a:ln w="9525">
                <a:solidFill>
                  <a:srgbClr val="777777"/>
                </a:solidFill>
                <a:round/>
                <a:headEnd/>
                <a:tailEnd/>
              </a:ln>
            </p:spPr>
            <p:txBody>
              <a:bodyPr/>
              <a:lstStyle/>
              <a:p>
                <a:endParaRPr lang="en-US"/>
              </a:p>
            </p:txBody>
          </p:sp>
          <p:sp>
            <p:nvSpPr>
              <p:cNvPr id="12365" name="Line 24"/>
              <p:cNvSpPr>
                <a:spLocks noChangeShapeType="1"/>
              </p:cNvSpPr>
              <p:nvPr/>
            </p:nvSpPr>
            <p:spPr bwMode="auto">
              <a:xfrm>
                <a:off x="1578" y="2184"/>
                <a:ext cx="1" cy="36"/>
              </a:xfrm>
              <a:prstGeom prst="line">
                <a:avLst/>
              </a:prstGeom>
              <a:noFill/>
              <a:ln w="9525">
                <a:solidFill>
                  <a:srgbClr val="777777"/>
                </a:solidFill>
                <a:round/>
                <a:headEnd/>
                <a:tailEnd/>
              </a:ln>
            </p:spPr>
            <p:txBody>
              <a:bodyPr/>
              <a:lstStyle/>
              <a:p>
                <a:endParaRPr lang="en-US"/>
              </a:p>
            </p:txBody>
          </p:sp>
          <p:sp>
            <p:nvSpPr>
              <p:cNvPr id="12366" name="Line 25"/>
              <p:cNvSpPr>
                <a:spLocks noChangeShapeType="1"/>
              </p:cNvSpPr>
              <p:nvPr/>
            </p:nvSpPr>
            <p:spPr bwMode="auto">
              <a:xfrm>
                <a:off x="1578" y="2220"/>
                <a:ext cx="6" cy="36"/>
              </a:xfrm>
              <a:prstGeom prst="line">
                <a:avLst/>
              </a:prstGeom>
              <a:noFill/>
              <a:ln w="9525">
                <a:solidFill>
                  <a:srgbClr val="777777"/>
                </a:solidFill>
                <a:round/>
                <a:headEnd/>
                <a:tailEnd/>
              </a:ln>
            </p:spPr>
            <p:txBody>
              <a:bodyPr/>
              <a:lstStyle/>
              <a:p>
                <a:endParaRPr lang="en-US"/>
              </a:p>
            </p:txBody>
          </p:sp>
          <p:sp>
            <p:nvSpPr>
              <p:cNvPr id="12367" name="Line 26"/>
              <p:cNvSpPr>
                <a:spLocks noChangeShapeType="1"/>
              </p:cNvSpPr>
              <p:nvPr/>
            </p:nvSpPr>
            <p:spPr bwMode="auto">
              <a:xfrm>
                <a:off x="1584" y="2256"/>
                <a:ext cx="6" cy="30"/>
              </a:xfrm>
              <a:prstGeom prst="line">
                <a:avLst/>
              </a:prstGeom>
              <a:noFill/>
              <a:ln w="9525">
                <a:solidFill>
                  <a:srgbClr val="777777"/>
                </a:solidFill>
                <a:round/>
                <a:headEnd/>
                <a:tailEnd/>
              </a:ln>
            </p:spPr>
            <p:txBody>
              <a:bodyPr/>
              <a:lstStyle/>
              <a:p>
                <a:endParaRPr lang="en-US"/>
              </a:p>
            </p:txBody>
          </p:sp>
          <p:sp>
            <p:nvSpPr>
              <p:cNvPr id="12368" name="Line 27"/>
              <p:cNvSpPr>
                <a:spLocks noChangeShapeType="1"/>
              </p:cNvSpPr>
              <p:nvPr/>
            </p:nvSpPr>
            <p:spPr bwMode="auto">
              <a:xfrm>
                <a:off x="1590" y="2286"/>
                <a:ext cx="6" cy="36"/>
              </a:xfrm>
              <a:prstGeom prst="line">
                <a:avLst/>
              </a:prstGeom>
              <a:noFill/>
              <a:ln w="9525">
                <a:solidFill>
                  <a:srgbClr val="777777"/>
                </a:solidFill>
                <a:round/>
                <a:headEnd/>
                <a:tailEnd/>
              </a:ln>
            </p:spPr>
            <p:txBody>
              <a:bodyPr/>
              <a:lstStyle/>
              <a:p>
                <a:endParaRPr lang="en-US"/>
              </a:p>
            </p:txBody>
          </p:sp>
          <p:sp>
            <p:nvSpPr>
              <p:cNvPr id="12369" name="Line 28"/>
              <p:cNvSpPr>
                <a:spLocks noChangeShapeType="1"/>
              </p:cNvSpPr>
              <p:nvPr/>
            </p:nvSpPr>
            <p:spPr bwMode="auto">
              <a:xfrm>
                <a:off x="1596" y="2322"/>
                <a:ext cx="6" cy="36"/>
              </a:xfrm>
              <a:prstGeom prst="line">
                <a:avLst/>
              </a:prstGeom>
              <a:noFill/>
              <a:ln w="9525">
                <a:solidFill>
                  <a:srgbClr val="777777"/>
                </a:solidFill>
                <a:round/>
                <a:headEnd/>
                <a:tailEnd/>
              </a:ln>
            </p:spPr>
            <p:txBody>
              <a:bodyPr/>
              <a:lstStyle/>
              <a:p>
                <a:endParaRPr lang="en-US"/>
              </a:p>
            </p:txBody>
          </p:sp>
          <p:sp>
            <p:nvSpPr>
              <p:cNvPr id="12370" name="Line 29"/>
              <p:cNvSpPr>
                <a:spLocks noChangeShapeType="1"/>
              </p:cNvSpPr>
              <p:nvPr/>
            </p:nvSpPr>
            <p:spPr bwMode="auto">
              <a:xfrm>
                <a:off x="1602" y="2358"/>
                <a:ext cx="6" cy="30"/>
              </a:xfrm>
              <a:prstGeom prst="line">
                <a:avLst/>
              </a:prstGeom>
              <a:noFill/>
              <a:ln w="9525">
                <a:solidFill>
                  <a:srgbClr val="777777"/>
                </a:solidFill>
                <a:round/>
                <a:headEnd/>
                <a:tailEnd/>
              </a:ln>
            </p:spPr>
            <p:txBody>
              <a:bodyPr/>
              <a:lstStyle/>
              <a:p>
                <a:endParaRPr lang="en-US"/>
              </a:p>
            </p:txBody>
          </p:sp>
          <p:sp>
            <p:nvSpPr>
              <p:cNvPr id="12371" name="Freeform 30"/>
              <p:cNvSpPr>
                <a:spLocks/>
              </p:cNvSpPr>
              <p:nvPr/>
            </p:nvSpPr>
            <p:spPr bwMode="auto">
              <a:xfrm>
                <a:off x="1608"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2372" name="Line 31"/>
              <p:cNvSpPr>
                <a:spLocks noChangeShapeType="1"/>
              </p:cNvSpPr>
              <p:nvPr/>
            </p:nvSpPr>
            <p:spPr bwMode="auto">
              <a:xfrm>
                <a:off x="1614" y="2424"/>
                <a:ext cx="6" cy="30"/>
              </a:xfrm>
              <a:prstGeom prst="line">
                <a:avLst/>
              </a:prstGeom>
              <a:noFill/>
              <a:ln w="9525">
                <a:solidFill>
                  <a:srgbClr val="777777"/>
                </a:solidFill>
                <a:round/>
                <a:headEnd/>
                <a:tailEnd/>
              </a:ln>
            </p:spPr>
            <p:txBody>
              <a:bodyPr/>
              <a:lstStyle/>
              <a:p>
                <a:endParaRPr lang="en-US"/>
              </a:p>
            </p:txBody>
          </p:sp>
          <p:sp>
            <p:nvSpPr>
              <p:cNvPr id="12373" name="Line 32"/>
              <p:cNvSpPr>
                <a:spLocks noChangeShapeType="1"/>
              </p:cNvSpPr>
              <p:nvPr/>
            </p:nvSpPr>
            <p:spPr bwMode="auto">
              <a:xfrm>
                <a:off x="1620" y="2454"/>
                <a:ext cx="6" cy="24"/>
              </a:xfrm>
              <a:prstGeom prst="line">
                <a:avLst/>
              </a:prstGeom>
              <a:noFill/>
              <a:ln w="9525">
                <a:solidFill>
                  <a:srgbClr val="777777"/>
                </a:solidFill>
                <a:round/>
                <a:headEnd/>
                <a:tailEnd/>
              </a:ln>
            </p:spPr>
            <p:txBody>
              <a:bodyPr/>
              <a:lstStyle/>
              <a:p>
                <a:endParaRPr lang="en-US"/>
              </a:p>
            </p:txBody>
          </p:sp>
          <p:sp>
            <p:nvSpPr>
              <p:cNvPr id="12374" name="Line 33"/>
              <p:cNvSpPr>
                <a:spLocks noChangeShapeType="1"/>
              </p:cNvSpPr>
              <p:nvPr/>
            </p:nvSpPr>
            <p:spPr bwMode="auto">
              <a:xfrm>
                <a:off x="1626" y="2478"/>
                <a:ext cx="1" cy="30"/>
              </a:xfrm>
              <a:prstGeom prst="line">
                <a:avLst/>
              </a:prstGeom>
              <a:noFill/>
              <a:ln w="9525">
                <a:solidFill>
                  <a:srgbClr val="777777"/>
                </a:solidFill>
                <a:round/>
                <a:headEnd/>
                <a:tailEnd/>
              </a:ln>
            </p:spPr>
            <p:txBody>
              <a:bodyPr/>
              <a:lstStyle/>
              <a:p>
                <a:endParaRPr lang="en-US"/>
              </a:p>
            </p:txBody>
          </p:sp>
          <p:sp>
            <p:nvSpPr>
              <p:cNvPr id="12375" name="Line 34"/>
              <p:cNvSpPr>
                <a:spLocks noChangeShapeType="1"/>
              </p:cNvSpPr>
              <p:nvPr/>
            </p:nvSpPr>
            <p:spPr bwMode="auto">
              <a:xfrm>
                <a:off x="1626" y="2508"/>
                <a:ext cx="6" cy="24"/>
              </a:xfrm>
              <a:prstGeom prst="line">
                <a:avLst/>
              </a:prstGeom>
              <a:noFill/>
              <a:ln w="9525">
                <a:solidFill>
                  <a:srgbClr val="777777"/>
                </a:solidFill>
                <a:round/>
                <a:headEnd/>
                <a:tailEnd/>
              </a:ln>
            </p:spPr>
            <p:txBody>
              <a:bodyPr/>
              <a:lstStyle/>
              <a:p>
                <a:endParaRPr lang="en-US"/>
              </a:p>
            </p:txBody>
          </p:sp>
          <p:sp>
            <p:nvSpPr>
              <p:cNvPr id="12376" name="Line 35"/>
              <p:cNvSpPr>
                <a:spLocks noChangeShapeType="1"/>
              </p:cNvSpPr>
              <p:nvPr/>
            </p:nvSpPr>
            <p:spPr bwMode="auto">
              <a:xfrm>
                <a:off x="1632" y="2532"/>
                <a:ext cx="6" cy="18"/>
              </a:xfrm>
              <a:prstGeom prst="line">
                <a:avLst/>
              </a:prstGeom>
              <a:noFill/>
              <a:ln w="9525">
                <a:solidFill>
                  <a:srgbClr val="777777"/>
                </a:solidFill>
                <a:round/>
                <a:headEnd/>
                <a:tailEnd/>
              </a:ln>
            </p:spPr>
            <p:txBody>
              <a:bodyPr/>
              <a:lstStyle/>
              <a:p>
                <a:endParaRPr lang="en-US"/>
              </a:p>
            </p:txBody>
          </p:sp>
          <p:sp>
            <p:nvSpPr>
              <p:cNvPr id="12377" name="Line 36"/>
              <p:cNvSpPr>
                <a:spLocks noChangeShapeType="1"/>
              </p:cNvSpPr>
              <p:nvPr/>
            </p:nvSpPr>
            <p:spPr bwMode="auto">
              <a:xfrm>
                <a:off x="1638" y="2550"/>
                <a:ext cx="6" cy="18"/>
              </a:xfrm>
              <a:prstGeom prst="line">
                <a:avLst/>
              </a:prstGeom>
              <a:noFill/>
              <a:ln w="9525">
                <a:solidFill>
                  <a:srgbClr val="777777"/>
                </a:solidFill>
                <a:round/>
                <a:headEnd/>
                <a:tailEnd/>
              </a:ln>
            </p:spPr>
            <p:txBody>
              <a:bodyPr/>
              <a:lstStyle/>
              <a:p>
                <a:endParaRPr lang="en-US"/>
              </a:p>
            </p:txBody>
          </p:sp>
          <p:sp>
            <p:nvSpPr>
              <p:cNvPr id="12378" name="Line 37"/>
              <p:cNvSpPr>
                <a:spLocks noChangeShapeType="1"/>
              </p:cNvSpPr>
              <p:nvPr/>
            </p:nvSpPr>
            <p:spPr bwMode="auto">
              <a:xfrm>
                <a:off x="1644" y="2568"/>
                <a:ext cx="6" cy="18"/>
              </a:xfrm>
              <a:prstGeom prst="line">
                <a:avLst/>
              </a:prstGeom>
              <a:noFill/>
              <a:ln w="9525">
                <a:solidFill>
                  <a:srgbClr val="777777"/>
                </a:solidFill>
                <a:round/>
                <a:headEnd/>
                <a:tailEnd/>
              </a:ln>
            </p:spPr>
            <p:txBody>
              <a:bodyPr/>
              <a:lstStyle/>
              <a:p>
                <a:endParaRPr lang="en-US"/>
              </a:p>
            </p:txBody>
          </p:sp>
          <p:sp>
            <p:nvSpPr>
              <p:cNvPr id="12379" name="Line 38"/>
              <p:cNvSpPr>
                <a:spLocks noChangeShapeType="1"/>
              </p:cNvSpPr>
              <p:nvPr/>
            </p:nvSpPr>
            <p:spPr bwMode="auto">
              <a:xfrm>
                <a:off x="1650" y="2586"/>
                <a:ext cx="6" cy="12"/>
              </a:xfrm>
              <a:prstGeom prst="line">
                <a:avLst/>
              </a:prstGeom>
              <a:noFill/>
              <a:ln w="9525">
                <a:solidFill>
                  <a:srgbClr val="777777"/>
                </a:solidFill>
                <a:round/>
                <a:headEnd/>
                <a:tailEnd/>
              </a:ln>
            </p:spPr>
            <p:txBody>
              <a:bodyPr/>
              <a:lstStyle/>
              <a:p>
                <a:endParaRPr lang="en-US"/>
              </a:p>
            </p:txBody>
          </p:sp>
          <p:sp>
            <p:nvSpPr>
              <p:cNvPr id="12380" name="Line 39"/>
              <p:cNvSpPr>
                <a:spLocks noChangeShapeType="1"/>
              </p:cNvSpPr>
              <p:nvPr/>
            </p:nvSpPr>
            <p:spPr bwMode="auto">
              <a:xfrm>
                <a:off x="1656" y="2598"/>
                <a:ext cx="6" cy="6"/>
              </a:xfrm>
              <a:prstGeom prst="line">
                <a:avLst/>
              </a:prstGeom>
              <a:noFill/>
              <a:ln w="9525">
                <a:solidFill>
                  <a:srgbClr val="777777"/>
                </a:solidFill>
                <a:round/>
                <a:headEnd/>
                <a:tailEnd/>
              </a:ln>
            </p:spPr>
            <p:txBody>
              <a:bodyPr/>
              <a:lstStyle/>
              <a:p>
                <a:endParaRPr lang="en-US"/>
              </a:p>
            </p:txBody>
          </p:sp>
          <p:sp>
            <p:nvSpPr>
              <p:cNvPr id="12381" name="Line 40"/>
              <p:cNvSpPr>
                <a:spLocks noChangeShapeType="1"/>
              </p:cNvSpPr>
              <p:nvPr/>
            </p:nvSpPr>
            <p:spPr bwMode="auto">
              <a:xfrm>
                <a:off x="1662" y="2604"/>
                <a:ext cx="6" cy="6"/>
              </a:xfrm>
              <a:prstGeom prst="line">
                <a:avLst/>
              </a:prstGeom>
              <a:noFill/>
              <a:ln w="9525">
                <a:solidFill>
                  <a:srgbClr val="777777"/>
                </a:solidFill>
                <a:round/>
                <a:headEnd/>
                <a:tailEnd/>
              </a:ln>
            </p:spPr>
            <p:txBody>
              <a:bodyPr/>
              <a:lstStyle/>
              <a:p>
                <a:endParaRPr lang="en-US"/>
              </a:p>
            </p:txBody>
          </p:sp>
          <p:sp>
            <p:nvSpPr>
              <p:cNvPr id="12382" name="Line 41"/>
              <p:cNvSpPr>
                <a:spLocks noChangeShapeType="1"/>
              </p:cNvSpPr>
              <p:nvPr/>
            </p:nvSpPr>
            <p:spPr bwMode="auto">
              <a:xfrm>
                <a:off x="1668" y="2610"/>
                <a:ext cx="6" cy="1"/>
              </a:xfrm>
              <a:prstGeom prst="line">
                <a:avLst/>
              </a:prstGeom>
              <a:noFill/>
              <a:ln w="9525">
                <a:solidFill>
                  <a:srgbClr val="777777"/>
                </a:solidFill>
                <a:round/>
                <a:headEnd/>
                <a:tailEnd/>
              </a:ln>
            </p:spPr>
            <p:txBody>
              <a:bodyPr/>
              <a:lstStyle/>
              <a:p>
                <a:endParaRPr lang="en-US"/>
              </a:p>
            </p:txBody>
          </p:sp>
          <p:sp>
            <p:nvSpPr>
              <p:cNvPr id="12383" name="Line 42"/>
              <p:cNvSpPr>
                <a:spLocks noChangeShapeType="1"/>
              </p:cNvSpPr>
              <p:nvPr/>
            </p:nvSpPr>
            <p:spPr bwMode="auto">
              <a:xfrm>
                <a:off x="1674" y="2610"/>
                <a:ext cx="1" cy="1"/>
              </a:xfrm>
              <a:prstGeom prst="line">
                <a:avLst/>
              </a:prstGeom>
              <a:noFill/>
              <a:ln w="9525">
                <a:solidFill>
                  <a:srgbClr val="777777"/>
                </a:solidFill>
                <a:round/>
                <a:headEnd/>
                <a:tailEnd/>
              </a:ln>
            </p:spPr>
            <p:txBody>
              <a:bodyPr/>
              <a:lstStyle/>
              <a:p>
                <a:endParaRPr lang="en-US"/>
              </a:p>
            </p:txBody>
          </p:sp>
          <p:sp>
            <p:nvSpPr>
              <p:cNvPr id="12384" name="Line 43"/>
              <p:cNvSpPr>
                <a:spLocks noChangeShapeType="1"/>
              </p:cNvSpPr>
              <p:nvPr/>
            </p:nvSpPr>
            <p:spPr bwMode="auto">
              <a:xfrm flipV="1">
                <a:off x="1674" y="2604"/>
                <a:ext cx="6" cy="6"/>
              </a:xfrm>
              <a:prstGeom prst="line">
                <a:avLst/>
              </a:prstGeom>
              <a:noFill/>
              <a:ln w="9525">
                <a:solidFill>
                  <a:srgbClr val="777777"/>
                </a:solidFill>
                <a:round/>
                <a:headEnd/>
                <a:tailEnd/>
              </a:ln>
            </p:spPr>
            <p:txBody>
              <a:bodyPr/>
              <a:lstStyle/>
              <a:p>
                <a:endParaRPr lang="en-US"/>
              </a:p>
            </p:txBody>
          </p:sp>
          <p:sp>
            <p:nvSpPr>
              <p:cNvPr id="12385" name="Line 44"/>
              <p:cNvSpPr>
                <a:spLocks noChangeShapeType="1"/>
              </p:cNvSpPr>
              <p:nvPr/>
            </p:nvSpPr>
            <p:spPr bwMode="auto">
              <a:xfrm flipV="1">
                <a:off x="1680" y="2598"/>
                <a:ext cx="6" cy="6"/>
              </a:xfrm>
              <a:prstGeom prst="line">
                <a:avLst/>
              </a:prstGeom>
              <a:noFill/>
              <a:ln w="9525">
                <a:solidFill>
                  <a:srgbClr val="777777"/>
                </a:solidFill>
                <a:round/>
                <a:headEnd/>
                <a:tailEnd/>
              </a:ln>
            </p:spPr>
            <p:txBody>
              <a:bodyPr/>
              <a:lstStyle/>
              <a:p>
                <a:endParaRPr lang="en-US"/>
              </a:p>
            </p:txBody>
          </p:sp>
          <p:sp>
            <p:nvSpPr>
              <p:cNvPr id="12386" name="Line 45"/>
              <p:cNvSpPr>
                <a:spLocks noChangeShapeType="1"/>
              </p:cNvSpPr>
              <p:nvPr/>
            </p:nvSpPr>
            <p:spPr bwMode="auto">
              <a:xfrm flipV="1">
                <a:off x="1686" y="2586"/>
                <a:ext cx="6" cy="12"/>
              </a:xfrm>
              <a:prstGeom prst="line">
                <a:avLst/>
              </a:prstGeom>
              <a:noFill/>
              <a:ln w="9525">
                <a:solidFill>
                  <a:srgbClr val="777777"/>
                </a:solidFill>
                <a:round/>
                <a:headEnd/>
                <a:tailEnd/>
              </a:ln>
            </p:spPr>
            <p:txBody>
              <a:bodyPr/>
              <a:lstStyle/>
              <a:p>
                <a:endParaRPr lang="en-US"/>
              </a:p>
            </p:txBody>
          </p:sp>
          <p:sp>
            <p:nvSpPr>
              <p:cNvPr id="12387" name="Line 46"/>
              <p:cNvSpPr>
                <a:spLocks noChangeShapeType="1"/>
              </p:cNvSpPr>
              <p:nvPr/>
            </p:nvSpPr>
            <p:spPr bwMode="auto">
              <a:xfrm flipV="1">
                <a:off x="1692" y="2568"/>
                <a:ext cx="6" cy="18"/>
              </a:xfrm>
              <a:prstGeom prst="line">
                <a:avLst/>
              </a:prstGeom>
              <a:noFill/>
              <a:ln w="9525">
                <a:solidFill>
                  <a:srgbClr val="777777"/>
                </a:solidFill>
                <a:round/>
                <a:headEnd/>
                <a:tailEnd/>
              </a:ln>
            </p:spPr>
            <p:txBody>
              <a:bodyPr/>
              <a:lstStyle/>
              <a:p>
                <a:endParaRPr lang="en-US"/>
              </a:p>
            </p:txBody>
          </p:sp>
          <p:sp>
            <p:nvSpPr>
              <p:cNvPr id="12388" name="Line 47"/>
              <p:cNvSpPr>
                <a:spLocks noChangeShapeType="1"/>
              </p:cNvSpPr>
              <p:nvPr/>
            </p:nvSpPr>
            <p:spPr bwMode="auto">
              <a:xfrm flipV="1">
                <a:off x="1698" y="2550"/>
                <a:ext cx="6" cy="18"/>
              </a:xfrm>
              <a:prstGeom prst="line">
                <a:avLst/>
              </a:prstGeom>
              <a:noFill/>
              <a:ln w="9525">
                <a:solidFill>
                  <a:srgbClr val="777777"/>
                </a:solidFill>
                <a:round/>
                <a:headEnd/>
                <a:tailEnd/>
              </a:ln>
            </p:spPr>
            <p:txBody>
              <a:bodyPr/>
              <a:lstStyle/>
              <a:p>
                <a:endParaRPr lang="en-US"/>
              </a:p>
            </p:txBody>
          </p:sp>
          <p:sp>
            <p:nvSpPr>
              <p:cNvPr id="12389" name="Line 48"/>
              <p:cNvSpPr>
                <a:spLocks noChangeShapeType="1"/>
              </p:cNvSpPr>
              <p:nvPr/>
            </p:nvSpPr>
            <p:spPr bwMode="auto">
              <a:xfrm flipV="1">
                <a:off x="1704" y="2532"/>
                <a:ext cx="6" cy="18"/>
              </a:xfrm>
              <a:prstGeom prst="line">
                <a:avLst/>
              </a:prstGeom>
              <a:noFill/>
              <a:ln w="9525">
                <a:solidFill>
                  <a:srgbClr val="777777"/>
                </a:solidFill>
                <a:round/>
                <a:headEnd/>
                <a:tailEnd/>
              </a:ln>
            </p:spPr>
            <p:txBody>
              <a:bodyPr/>
              <a:lstStyle/>
              <a:p>
                <a:endParaRPr lang="en-US"/>
              </a:p>
            </p:txBody>
          </p:sp>
          <p:sp>
            <p:nvSpPr>
              <p:cNvPr id="12390" name="Line 49"/>
              <p:cNvSpPr>
                <a:spLocks noChangeShapeType="1"/>
              </p:cNvSpPr>
              <p:nvPr/>
            </p:nvSpPr>
            <p:spPr bwMode="auto">
              <a:xfrm flipV="1">
                <a:off x="1710" y="2508"/>
                <a:ext cx="6" cy="24"/>
              </a:xfrm>
              <a:prstGeom prst="line">
                <a:avLst/>
              </a:prstGeom>
              <a:noFill/>
              <a:ln w="9525">
                <a:solidFill>
                  <a:srgbClr val="777777"/>
                </a:solidFill>
                <a:round/>
                <a:headEnd/>
                <a:tailEnd/>
              </a:ln>
            </p:spPr>
            <p:txBody>
              <a:bodyPr/>
              <a:lstStyle/>
              <a:p>
                <a:endParaRPr lang="en-US"/>
              </a:p>
            </p:txBody>
          </p:sp>
          <p:sp>
            <p:nvSpPr>
              <p:cNvPr id="12391" name="Line 50"/>
              <p:cNvSpPr>
                <a:spLocks noChangeShapeType="1"/>
              </p:cNvSpPr>
              <p:nvPr/>
            </p:nvSpPr>
            <p:spPr bwMode="auto">
              <a:xfrm flipV="1">
                <a:off x="1716" y="2478"/>
                <a:ext cx="6" cy="30"/>
              </a:xfrm>
              <a:prstGeom prst="line">
                <a:avLst/>
              </a:prstGeom>
              <a:noFill/>
              <a:ln w="9525">
                <a:solidFill>
                  <a:srgbClr val="777777"/>
                </a:solidFill>
                <a:round/>
                <a:headEnd/>
                <a:tailEnd/>
              </a:ln>
            </p:spPr>
            <p:txBody>
              <a:bodyPr/>
              <a:lstStyle/>
              <a:p>
                <a:endParaRPr lang="en-US"/>
              </a:p>
            </p:txBody>
          </p:sp>
          <p:sp>
            <p:nvSpPr>
              <p:cNvPr id="12392" name="Line 51"/>
              <p:cNvSpPr>
                <a:spLocks noChangeShapeType="1"/>
              </p:cNvSpPr>
              <p:nvPr/>
            </p:nvSpPr>
            <p:spPr bwMode="auto">
              <a:xfrm flipV="1">
                <a:off x="1722" y="2454"/>
                <a:ext cx="6" cy="24"/>
              </a:xfrm>
              <a:prstGeom prst="line">
                <a:avLst/>
              </a:prstGeom>
              <a:noFill/>
              <a:ln w="9525">
                <a:solidFill>
                  <a:srgbClr val="777777"/>
                </a:solidFill>
                <a:round/>
                <a:headEnd/>
                <a:tailEnd/>
              </a:ln>
            </p:spPr>
            <p:txBody>
              <a:bodyPr/>
              <a:lstStyle/>
              <a:p>
                <a:endParaRPr lang="en-US"/>
              </a:p>
            </p:txBody>
          </p:sp>
          <p:sp>
            <p:nvSpPr>
              <p:cNvPr id="12393" name="Line 52"/>
              <p:cNvSpPr>
                <a:spLocks noChangeShapeType="1"/>
              </p:cNvSpPr>
              <p:nvPr/>
            </p:nvSpPr>
            <p:spPr bwMode="auto">
              <a:xfrm flipV="1">
                <a:off x="1728" y="2424"/>
                <a:ext cx="1" cy="30"/>
              </a:xfrm>
              <a:prstGeom prst="line">
                <a:avLst/>
              </a:prstGeom>
              <a:noFill/>
              <a:ln w="9525">
                <a:solidFill>
                  <a:srgbClr val="777777"/>
                </a:solidFill>
                <a:round/>
                <a:headEnd/>
                <a:tailEnd/>
              </a:ln>
            </p:spPr>
            <p:txBody>
              <a:bodyPr/>
              <a:lstStyle/>
              <a:p>
                <a:endParaRPr lang="en-US"/>
              </a:p>
            </p:txBody>
          </p:sp>
          <p:sp>
            <p:nvSpPr>
              <p:cNvPr id="12394" name="Freeform 53"/>
              <p:cNvSpPr>
                <a:spLocks/>
              </p:cNvSpPr>
              <p:nvPr/>
            </p:nvSpPr>
            <p:spPr bwMode="auto">
              <a:xfrm>
                <a:off x="1728"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395" name="Line 54"/>
              <p:cNvSpPr>
                <a:spLocks noChangeShapeType="1"/>
              </p:cNvSpPr>
              <p:nvPr/>
            </p:nvSpPr>
            <p:spPr bwMode="auto">
              <a:xfrm flipV="1">
                <a:off x="1734" y="2358"/>
                <a:ext cx="6" cy="30"/>
              </a:xfrm>
              <a:prstGeom prst="line">
                <a:avLst/>
              </a:prstGeom>
              <a:noFill/>
              <a:ln w="9525">
                <a:solidFill>
                  <a:srgbClr val="777777"/>
                </a:solidFill>
                <a:round/>
                <a:headEnd/>
                <a:tailEnd/>
              </a:ln>
            </p:spPr>
            <p:txBody>
              <a:bodyPr/>
              <a:lstStyle/>
              <a:p>
                <a:endParaRPr lang="en-US"/>
              </a:p>
            </p:txBody>
          </p:sp>
          <p:sp>
            <p:nvSpPr>
              <p:cNvPr id="12396" name="Line 55"/>
              <p:cNvSpPr>
                <a:spLocks noChangeShapeType="1"/>
              </p:cNvSpPr>
              <p:nvPr/>
            </p:nvSpPr>
            <p:spPr bwMode="auto">
              <a:xfrm flipV="1">
                <a:off x="1740" y="2322"/>
                <a:ext cx="6" cy="36"/>
              </a:xfrm>
              <a:prstGeom prst="line">
                <a:avLst/>
              </a:prstGeom>
              <a:noFill/>
              <a:ln w="9525">
                <a:solidFill>
                  <a:srgbClr val="777777"/>
                </a:solidFill>
                <a:round/>
                <a:headEnd/>
                <a:tailEnd/>
              </a:ln>
            </p:spPr>
            <p:txBody>
              <a:bodyPr/>
              <a:lstStyle/>
              <a:p>
                <a:endParaRPr lang="en-US"/>
              </a:p>
            </p:txBody>
          </p:sp>
          <p:sp>
            <p:nvSpPr>
              <p:cNvPr id="12397" name="Line 56"/>
              <p:cNvSpPr>
                <a:spLocks noChangeShapeType="1"/>
              </p:cNvSpPr>
              <p:nvPr/>
            </p:nvSpPr>
            <p:spPr bwMode="auto">
              <a:xfrm flipV="1">
                <a:off x="1746" y="2286"/>
                <a:ext cx="6" cy="36"/>
              </a:xfrm>
              <a:prstGeom prst="line">
                <a:avLst/>
              </a:prstGeom>
              <a:noFill/>
              <a:ln w="9525">
                <a:solidFill>
                  <a:srgbClr val="777777"/>
                </a:solidFill>
                <a:round/>
                <a:headEnd/>
                <a:tailEnd/>
              </a:ln>
            </p:spPr>
            <p:txBody>
              <a:bodyPr/>
              <a:lstStyle/>
              <a:p>
                <a:endParaRPr lang="en-US"/>
              </a:p>
            </p:txBody>
          </p:sp>
          <p:sp>
            <p:nvSpPr>
              <p:cNvPr id="12398" name="Line 57"/>
              <p:cNvSpPr>
                <a:spLocks noChangeShapeType="1"/>
              </p:cNvSpPr>
              <p:nvPr/>
            </p:nvSpPr>
            <p:spPr bwMode="auto">
              <a:xfrm flipV="1">
                <a:off x="1752" y="2250"/>
                <a:ext cx="6" cy="36"/>
              </a:xfrm>
              <a:prstGeom prst="line">
                <a:avLst/>
              </a:prstGeom>
              <a:noFill/>
              <a:ln w="9525">
                <a:solidFill>
                  <a:srgbClr val="777777"/>
                </a:solidFill>
                <a:round/>
                <a:headEnd/>
                <a:tailEnd/>
              </a:ln>
            </p:spPr>
            <p:txBody>
              <a:bodyPr/>
              <a:lstStyle/>
              <a:p>
                <a:endParaRPr lang="en-US"/>
              </a:p>
            </p:txBody>
          </p:sp>
          <p:sp>
            <p:nvSpPr>
              <p:cNvPr id="12399" name="Line 58"/>
              <p:cNvSpPr>
                <a:spLocks noChangeShapeType="1"/>
              </p:cNvSpPr>
              <p:nvPr/>
            </p:nvSpPr>
            <p:spPr bwMode="auto">
              <a:xfrm flipV="1">
                <a:off x="1758" y="2220"/>
                <a:ext cx="6" cy="30"/>
              </a:xfrm>
              <a:prstGeom prst="line">
                <a:avLst/>
              </a:prstGeom>
              <a:noFill/>
              <a:ln w="9525">
                <a:solidFill>
                  <a:srgbClr val="777777"/>
                </a:solidFill>
                <a:round/>
                <a:headEnd/>
                <a:tailEnd/>
              </a:ln>
            </p:spPr>
            <p:txBody>
              <a:bodyPr/>
              <a:lstStyle/>
              <a:p>
                <a:endParaRPr lang="en-US"/>
              </a:p>
            </p:txBody>
          </p:sp>
          <p:sp>
            <p:nvSpPr>
              <p:cNvPr id="12400" name="Line 59"/>
              <p:cNvSpPr>
                <a:spLocks noChangeShapeType="1"/>
              </p:cNvSpPr>
              <p:nvPr/>
            </p:nvSpPr>
            <p:spPr bwMode="auto">
              <a:xfrm flipV="1">
                <a:off x="1764" y="2184"/>
                <a:ext cx="6" cy="36"/>
              </a:xfrm>
              <a:prstGeom prst="line">
                <a:avLst/>
              </a:prstGeom>
              <a:noFill/>
              <a:ln w="9525">
                <a:solidFill>
                  <a:srgbClr val="777777"/>
                </a:solidFill>
                <a:round/>
                <a:headEnd/>
                <a:tailEnd/>
              </a:ln>
            </p:spPr>
            <p:txBody>
              <a:bodyPr/>
              <a:lstStyle/>
              <a:p>
                <a:endParaRPr lang="en-US"/>
              </a:p>
            </p:txBody>
          </p:sp>
          <p:sp>
            <p:nvSpPr>
              <p:cNvPr id="12401" name="Line 60"/>
              <p:cNvSpPr>
                <a:spLocks noChangeShapeType="1"/>
              </p:cNvSpPr>
              <p:nvPr/>
            </p:nvSpPr>
            <p:spPr bwMode="auto">
              <a:xfrm flipV="1">
                <a:off x="1770" y="2148"/>
                <a:ext cx="6" cy="36"/>
              </a:xfrm>
              <a:prstGeom prst="line">
                <a:avLst/>
              </a:prstGeom>
              <a:noFill/>
              <a:ln w="9525">
                <a:solidFill>
                  <a:srgbClr val="777777"/>
                </a:solidFill>
                <a:round/>
                <a:headEnd/>
                <a:tailEnd/>
              </a:ln>
            </p:spPr>
            <p:txBody>
              <a:bodyPr/>
              <a:lstStyle/>
              <a:p>
                <a:endParaRPr lang="en-US"/>
              </a:p>
            </p:txBody>
          </p:sp>
          <p:sp>
            <p:nvSpPr>
              <p:cNvPr id="12402" name="Line 61"/>
              <p:cNvSpPr>
                <a:spLocks noChangeShapeType="1"/>
              </p:cNvSpPr>
              <p:nvPr/>
            </p:nvSpPr>
            <p:spPr bwMode="auto">
              <a:xfrm flipV="1">
                <a:off x="1776" y="2118"/>
                <a:ext cx="1" cy="30"/>
              </a:xfrm>
              <a:prstGeom prst="line">
                <a:avLst/>
              </a:prstGeom>
              <a:noFill/>
              <a:ln w="9525">
                <a:solidFill>
                  <a:srgbClr val="777777"/>
                </a:solidFill>
                <a:round/>
                <a:headEnd/>
                <a:tailEnd/>
              </a:ln>
            </p:spPr>
            <p:txBody>
              <a:bodyPr/>
              <a:lstStyle/>
              <a:p>
                <a:endParaRPr lang="en-US"/>
              </a:p>
            </p:txBody>
          </p:sp>
          <p:sp>
            <p:nvSpPr>
              <p:cNvPr id="12403" name="Freeform 62"/>
              <p:cNvSpPr>
                <a:spLocks/>
              </p:cNvSpPr>
              <p:nvPr/>
            </p:nvSpPr>
            <p:spPr bwMode="auto">
              <a:xfrm>
                <a:off x="1776"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404" name="Line 63"/>
              <p:cNvSpPr>
                <a:spLocks noChangeShapeType="1"/>
              </p:cNvSpPr>
              <p:nvPr/>
            </p:nvSpPr>
            <p:spPr bwMode="auto">
              <a:xfrm flipV="1">
                <a:off x="1782" y="2052"/>
                <a:ext cx="6" cy="30"/>
              </a:xfrm>
              <a:prstGeom prst="line">
                <a:avLst/>
              </a:prstGeom>
              <a:noFill/>
              <a:ln w="9525">
                <a:solidFill>
                  <a:srgbClr val="777777"/>
                </a:solidFill>
                <a:round/>
                <a:headEnd/>
                <a:tailEnd/>
              </a:ln>
            </p:spPr>
            <p:txBody>
              <a:bodyPr/>
              <a:lstStyle/>
              <a:p>
                <a:endParaRPr lang="en-US"/>
              </a:p>
            </p:txBody>
          </p:sp>
          <p:sp>
            <p:nvSpPr>
              <p:cNvPr id="12405" name="Line 64"/>
              <p:cNvSpPr>
                <a:spLocks noChangeShapeType="1"/>
              </p:cNvSpPr>
              <p:nvPr/>
            </p:nvSpPr>
            <p:spPr bwMode="auto">
              <a:xfrm flipV="1">
                <a:off x="1788" y="2028"/>
                <a:ext cx="6" cy="24"/>
              </a:xfrm>
              <a:prstGeom prst="line">
                <a:avLst/>
              </a:prstGeom>
              <a:noFill/>
              <a:ln w="9525">
                <a:solidFill>
                  <a:srgbClr val="777777"/>
                </a:solidFill>
                <a:round/>
                <a:headEnd/>
                <a:tailEnd/>
              </a:ln>
            </p:spPr>
            <p:txBody>
              <a:bodyPr/>
              <a:lstStyle/>
              <a:p>
                <a:endParaRPr lang="en-US"/>
              </a:p>
            </p:txBody>
          </p:sp>
          <p:sp>
            <p:nvSpPr>
              <p:cNvPr id="12406" name="Line 65"/>
              <p:cNvSpPr>
                <a:spLocks noChangeShapeType="1"/>
              </p:cNvSpPr>
              <p:nvPr/>
            </p:nvSpPr>
            <p:spPr bwMode="auto">
              <a:xfrm flipV="1">
                <a:off x="1794" y="1998"/>
                <a:ext cx="6" cy="30"/>
              </a:xfrm>
              <a:prstGeom prst="line">
                <a:avLst/>
              </a:prstGeom>
              <a:noFill/>
              <a:ln w="9525">
                <a:solidFill>
                  <a:srgbClr val="777777"/>
                </a:solidFill>
                <a:round/>
                <a:headEnd/>
                <a:tailEnd/>
              </a:ln>
            </p:spPr>
            <p:txBody>
              <a:bodyPr/>
              <a:lstStyle/>
              <a:p>
                <a:endParaRPr lang="en-US"/>
              </a:p>
            </p:txBody>
          </p:sp>
          <p:sp>
            <p:nvSpPr>
              <p:cNvPr id="12407" name="Line 66"/>
              <p:cNvSpPr>
                <a:spLocks noChangeShapeType="1"/>
              </p:cNvSpPr>
              <p:nvPr/>
            </p:nvSpPr>
            <p:spPr bwMode="auto">
              <a:xfrm flipV="1">
                <a:off x="1800" y="1974"/>
                <a:ext cx="6" cy="24"/>
              </a:xfrm>
              <a:prstGeom prst="line">
                <a:avLst/>
              </a:prstGeom>
              <a:noFill/>
              <a:ln w="9525">
                <a:solidFill>
                  <a:srgbClr val="777777"/>
                </a:solidFill>
                <a:round/>
                <a:headEnd/>
                <a:tailEnd/>
              </a:ln>
            </p:spPr>
            <p:txBody>
              <a:bodyPr/>
              <a:lstStyle/>
              <a:p>
                <a:endParaRPr lang="en-US"/>
              </a:p>
            </p:txBody>
          </p:sp>
          <p:sp>
            <p:nvSpPr>
              <p:cNvPr id="12408" name="Line 67"/>
              <p:cNvSpPr>
                <a:spLocks noChangeShapeType="1"/>
              </p:cNvSpPr>
              <p:nvPr/>
            </p:nvSpPr>
            <p:spPr bwMode="auto">
              <a:xfrm flipV="1">
                <a:off x="1806" y="1956"/>
                <a:ext cx="6" cy="18"/>
              </a:xfrm>
              <a:prstGeom prst="line">
                <a:avLst/>
              </a:prstGeom>
              <a:noFill/>
              <a:ln w="9525">
                <a:solidFill>
                  <a:srgbClr val="777777"/>
                </a:solidFill>
                <a:round/>
                <a:headEnd/>
                <a:tailEnd/>
              </a:ln>
            </p:spPr>
            <p:txBody>
              <a:bodyPr/>
              <a:lstStyle/>
              <a:p>
                <a:endParaRPr lang="en-US"/>
              </a:p>
            </p:txBody>
          </p:sp>
          <p:sp>
            <p:nvSpPr>
              <p:cNvPr id="12409" name="Line 68"/>
              <p:cNvSpPr>
                <a:spLocks noChangeShapeType="1"/>
              </p:cNvSpPr>
              <p:nvPr/>
            </p:nvSpPr>
            <p:spPr bwMode="auto">
              <a:xfrm flipV="1">
                <a:off x="1812" y="1938"/>
                <a:ext cx="6" cy="18"/>
              </a:xfrm>
              <a:prstGeom prst="line">
                <a:avLst/>
              </a:prstGeom>
              <a:noFill/>
              <a:ln w="9525">
                <a:solidFill>
                  <a:srgbClr val="777777"/>
                </a:solidFill>
                <a:round/>
                <a:headEnd/>
                <a:tailEnd/>
              </a:ln>
            </p:spPr>
            <p:txBody>
              <a:bodyPr/>
              <a:lstStyle/>
              <a:p>
                <a:endParaRPr lang="en-US"/>
              </a:p>
            </p:txBody>
          </p:sp>
          <p:sp>
            <p:nvSpPr>
              <p:cNvPr id="12410" name="Line 69"/>
              <p:cNvSpPr>
                <a:spLocks noChangeShapeType="1"/>
              </p:cNvSpPr>
              <p:nvPr/>
            </p:nvSpPr>
            <p:spPr bwMode="auto">
              <a:xfrm flipV="1">
                <a:off x="1818" y="1920"/>
                <a:ext cx="6" cy="18"/>
              </a:xfrm>
              <a:prstGeom prst="line">
                <a:avLst/>
              </a:prstGeom>
              <a:noFill/>
              <a:ln w="9525">
                <a:solidFill>
                  <a:srgbClr val="777777"/>
                </a:solidFill>
                <a:round/>
                <a:headEnd/>
                <a:tailEnd/>
              </a:ln>
            </p:spPr>
            <p:txBody>
              <a:bodyPr/>
              <a:lstStyle/>
              <a:p>
                <a:endParaRPr lang="en-US"/>
              </a:p>
            </p:txBody>
          </p:sp>
          <p:sp>
            <p:nvSpPr>
              <p:cNvPr id="12411" name="Line 70"/>
              <p:cNvSpPr>
                <a:spLocks noChangeShapeType="1"/>
              </p:cNvSpPr>
              <p:nvPr/>
            </p:nvSpPr>
            <p:spPr bwMode="auto">
              <a:xfrm flipV="1">
                <a:off x="1824" y="1908"/>
                <a:ext cx="1" cy="12"/>
              </a:xfrm>
              <a:prstGeom prst="line">
                <a:avLst/>
              </a:prstGeom>
              <a:noFill/>
              <a:ln w="9525">
                <a:solidFill>
                  <a:srgbClr val="777777"/>
                </a:solidFill>
                <a:round/>
                <a:headEnd/>
                <a:tailEnd/>
              </a:ln>
            </p:spPr>
            <p:txBody>
              <a:bodyPr/>
              <a:lstStyle/>
              <a:p>
                <a:endParaRPr lang="en-US"/>
              </a:p>
            </p:txBody>
          </p:sp>
          <p:sp>
            <p:nvSpPr>
              <p:cNvPr id="12412" name="Line 71"/>
              <p:cNvSpPr>
                <a:spLocks noChangeShapeType="1"/>
              </p:cNvSpPr>
              <p:nvPr/>
            </p:nvSpPr>
            <p:spPr bwMode="auto">
              <a:xfrm flipV="1">
                <a:off x="1824" y="1902"/>
                <a:ext cx="6" cy="6"/>
              </a:xfrm>
              <a:prstGeom prst="line">
                <a:avLst/>
              </a:prstGeom>
              <a:noFill/>
              <a:ln w="9525">
                <a:solidFill>
                  <a:srgbClr val="777777"/>
                </a:solidFill>
                <a:round/>
                <a:headEnd/>
                <a:tailEnd/>
              </a:ln>
            </p:spPr>
            <p:txBody>
              <a:bodyPr/>
              <a:lstStyle/>
              <a:p>
                <a:endParaRPr lang="en-US"/>
              </a:p>
            </p:txBody>
          </p:sp>
          <p:sp>
            <p:nvSpPr>
              <p:cNvPr id="12413" name="Line 72"/>
              <p:cNvSpPr>
                <a:spLocks noChangeShapeType="1"/>
              </p:cNvSpPr>
              <p:nvPr/>
            </p:nvSpPr>
            <p:spPr bwMode="auto">
              <a:xfrm flipV="1">
                <a:off x="1830" y="1896"/>
                <a:ext cx="6" cy="6"/>
              </a:xfrm>
              <a:prstGeom prst="line">
                <a:avLst/>
              </a:prstGeom>
              <a:noFill/>
              <a:ln w="9525">
                <a:solidFill>
                  <a:srgbClr val="777777"/>
                </a:solidFill>
                <a:round/>
                <a:headEnd/>
                <a:tailEnd/>
              </a:ln>
            </p:spPr>
            <p:txBody>
              <a:bodyPr/>
              <a:lstStyle/>
              <a:p>
                <a:endParaRPr lang="en-US"/>
              </a:p>
            </p:txBody>
          </p:sp>
          <p:sp>
            <p:nvSpPr>
              <p:cNvPr id="12414" name="Line 73"/>
              <p:cNvSpPr>
                <a:spLocks noChangeShapeType="1"/>
              </p:cNvSpPr>
              <p:nvPr/>
            </p:nvSpPr>
            <p:spPr bwMode="auto">
              <a:xfrm>
                <a:off x="1836" y="1896"/>
                <a:ext cx="6" cy="1"/>
              </a:xfrm>
              <a:prstGeom prst="line">
                <a:avLst/>
              </a:prstGeom>
              <a:noFill/>
              <a:ln w="9525">
                <a:solidFill>
                  <a:srgbClr val="777777"/>
                </a:solidFill>
                <a:round/>
                <a:headEnd/>
                <a:tailEnd/>
              </a:ln>
            </p:spPr>
            <p:txBody>
              <a:bodyPr/>
              <a:lstStyle/>
              <a:p>
                <a:endParaRPr lang="en-US"/>
              </a:p>
            </p:txBody>
          </p:sp>
          <p:sp>
            <p:nvSpPr>
              <p:cNvPr id="12415" name="Line 74"/>
              <p:cNvSpPr>
                <a:spLocks noChangeShapeType="1"/>
              </p:cNvSpPr>
              <p:nvPr/>
            </p:nvSpPr>
            <p:spPr bwMode="auto">
              <a:xfrm>
                <a:off x="1842" y="1896"/>
                <a:ext cx="6" cy="1"/>
              </a:xfrm>
              <a:prstGeom prst="line">
                <a:avLst/>
              </a:prstGeom>
              <a:noFill/>
              <a:ln w="9525">
                <a:solidFill>
                  <a:srgbClr val="777777"/>
                </a:solidFill>
                <a:round/>
                <a:headEnd/>
                <a:tailEnd/>
              </a:ln>
            </p:spPr>
            <p:txBody>
              <a:bodyPr/>
              <a:lstStyle/>
              <a:p>
                <a:endParaRPr lang="en-US"/>
              </a:p>
            </p:txBody>
          </p:sp>
          <p:sp>
            <p:nvSpPr>
              <p:cNvPr id="12416" name="Line 75"/>
              <p:cNvSpPr>
                <a:spLocks noChangeShapeType="1"/>
              </p:cNvSpPr>
              <p:nvPr/>
            </p:nvSpPr>
            <p:spPr bwMode="auto">
              <a:xfrm>
                <a:off x="1848" y="1896"/>
                <a:ext cx="6" cy="6"/>
              </a:xfrm>
              <a:prstGeom prst="line">
                <a:avLst/>
              </a:prstGeom>
              <a:noFill/>
              <a:ln w="9525">
                <a:solidFill>
                  <a:srgbClr val="777777"/>
                </a:solidFill>
                <a:round/>
                <a:headEnd/>
                <a:tailEnd/>
              </a:ln>
            </p:spPr>
            <p:txBody>
              <a:bodyPr/>
              <a:lstStyle/>
              <a:p>
                <a:endParaRPr lang="en-US"/>
              </a:p>
            </p:txBody>
          </p:sp>
          <p:sp>
            <p:nvSpPr>
              <p:cNvPr id="12417" name="Line 76"/>
              <p:cNvSpPr>
                <a:spLocks noChangeShapeType="1"/>
              </p:cNvSpPr>
              <p:nvPr/>
            </p:nvSpPr>
            <p:spPr bwMode="auto">
              <a:xfrm>
                <a:off x="1854" y="1902"/>
                <a:ext cx="6" cy="6"/>
              </a:xfrm>
              <a:prstGeom prst="line">
                <a:avLst/>
              </a:prstGeom>
              <a:noFill/>
              <a:ln w="9525">
                <a:solidFill>
                  <a:srgbClr val="777777"/>
                </a:solidFill>
                <a:round/>
                <a:headEnd/>
                <a:tailEnd/>
              </a:ln>
            </p:spPr>
            <p:txBody>
              <a:bodyPr/>
              <a:lstStyle/>
              <a:p>
                <a:endParaRPr lang="en-US"/>
              </a:p>
            </p:txBody>
          </p:sp>
          <p:sp>
            <p:nvSpPr>
              <p:cNvPr id="12418" name="Line 77"/>
              <p:cNvSpPr>
                <a:spLocks noChangeShapeType="1"/>
              </p:cNvSpPr>
              <p:nvPr/>
            </p:nvSpPr>
            <p:spPr bwMode="auto">
              <a:xfrm>
                <a:off x="1860" y="1908"/>
                <a:ext cx="6" cy="12"/>
              </a:xfrm>
              <a:prstGeom prst="line">
                <a:avLst/>
              </a:prstGeom>
              <a:noFill/>
              <a:ln w="9525">
                <a:solidFill>
                  <a:srgbClr val="777777"/>
                </a:solidFill>
                <a:round/>
                <a:headEnd/>
                <a:tailEnd/>
              </a:ln>
            </p:spPr>
            <p:txBody>
              <a:bodyPr/>
              <a:lstStyle/>
              <a:p>
                <a:endParaRPr lang="en-US"/>
              </a:p>
            </p:txBody>
          </p:sp>
          <p:sp>
            <p:nvSpPr>
              <p:cNvPr id="12419" name="Line 78"/>
              <p:cNvSpPr>
                <a:spLocks noChangeShapeType="1"/>
              </p:cNvSpPr>
              <p:nvPr/>
            </p:nvSpPr>
            <p:spPr bwMode="auto">
              <a:xfrm>
                <a:off x="1866" y="1920"/>
                <a:ext cx="6" cy="18"/>
              </a:xfrm>
              <a:prstGeom prst="line">
                <a:avLst/>
              </a:prstGeom>
              <a:noFill/>
              <a:ln w="9525">
                <a:solidFill>
                  <a:srgbClr val="777777"/>
                </a:solidFill>
                <a:round/>
                <a:headEnd/>
                <a:tailEnd/>
              </a:ln>
            </p:spPr>
            <p:txBody>
              <a:bodyPr/>
              <a:lstStyle/>
              <a:p>
                <a:endParaRPr lang="en-US"/>
              </a:p>
            </p:txBody>
          </p:sp>
          <p:sp>
            <p:nvSpPr>
              <p:cNvPr id="12420" name="Line 79"/>
              <p:cNvSpPr>
                <a:spLocks noChangeShapeType="1"/>
              </p:cNvSpPr>
              <p:nvPr/>
            </p:nvSpPr>
            <p:spPr bwMode="auto">
              <a:xfrm>
                <a:off x="1872" y="1938"/>
                <a:ext cx="6" cy="18"/>
              </a:xfrm>
              <a:prstGeom prst="line">
                <a:avLst/>
              </a:prstGeom>
              <a:noFill/>
              <a:ln w="9525">
                <a:solidFill>
                  <a:srgbClr val="777777"/>
                </a:solidFill>
                <a:round/>
                <a:headEnd/>
                <a:tailEnd/>
              </a:ln>
            </p:spPr>
            <p:txBody>
              <a:bodyPr/>
              <a:lstStyle/>
              <a:p>
                <a:endParaRPr lang="en-US"/>
              </a:p>
            </p:txBody>
          </p:sp>
          <p:sp>
            <p:nvSpPr>
              <p:cNvPr id="12421" name="Line 80"/>
              <p:cNvSpPr>
                <a:spLocks noChangeShapeType="1"/>
              </p:cNvSpPr>
              <p:nvPr/>
            </p:nvSpPr>
            <p:spPr bwMode="auto">
              <a:xfrm>
                <a:off x="1878" y="1956"/>
                <a:ext cx="1" cy="18"/>
              </a:xfrm>
              <a:prstGeom prst="line">
                <a:avLst/>
              </a:prstGeom>
              <a:noFill/>
              <a:ln w="9525">
                <a:solidFill>
                  <a:srgbClr val="777777"/>
                </a:solidFill>
                <a:round/>
                <a:headEnd/>
                <a:tailEnd/>
              </a:ln>
            </p:spPr>
            <p:txBody>
              <a:bodyPr/>
              <a:lstStyle/>
              <a:p>
                <a:endParaRPr lang="en-US"/>
              </a:p>
            </p:txBody>
          </p:sp>
          <p:sp>
            <p:nvSpPr>
              <p:cNvPr id="12422" name="Line 81"/>
              <p:cNvSpPr>
                <a:spLocks noChangeShapeType="1"/>
              </p:cNvSpPr>
              <p:nvPr/>
            </p:nvSpPr>
            <p:spPr bwMode="auto">
              <a:xfrm>
                <a:off x="1878" y="1974"/>
                <a:ext cx="6" cy="24"/>
              </a:xfrm>
              <a:prstGeom prst="line">
                <a:avLst/>
              </a:prstGeom>
              <a:noFill/>
              <a:ln w="9525">
                <a:solidFill>
                  <a:srgbClr val="777777"/>
                </a:solidFill>
                <a:round/>
                <a:headEnd/>
                <a:tailEnd/>
              </a:ln>
            </p:spPr>
            <p:txBody>
              <a:bodyPr/>
              <a:lstStyle/>
              <a:p>
                <a:endParaRPr lang="en-US"/>
              </a:p>
            </p:txBody>
          </p:sp>
          <p:sp>
            <p:nvSpPr>
              <p:cNvPr id="12423" name="Line 82"/>
              <p:cNvSpPr>
                <a:spLocks noChangeShapeType="1"/>
              </p:cNvSpPr>
              <p:nvPr/>
            </p:nvSpPr>
            <p:spPr bwMode="auto">
              <a:xfrm>
                <a:off x="1884" y="1998"/>
                <a:ext cx="6" cy="30"/>
              </a:xfrm>
              <a:prstGeom prst="line">
                <a:avLst/>
              </a:prstGeom>
              <a:noFill/>
              <a:ln w="9525">
                <a:solidFill>
                  <a:srgbClr val="777777"/>
                </a:solidFill>
                <a:round/>
                <a:headEnd/>
                <a:tailEnd/>
              </a:ln>
            </p:spPr>
            <p:txBody>
              <a:bodyPr/>
              <a:lstStyle/>
              <a:p>
                <a:endParaRPr lang="en-US"/>
              </a:p>
            </p:txBody>
          </p:sp>
          <p:sp>
            <p:nvSpPr>
              <p:cNvPr id="12424" name="Line 83"/>
              <p:cNvSpPr>
                <a:spLocks noChangeShapeType="1"/>
              </p:cNvSpPr>
              <p:nvPr/>
            </p:nvSpPr>
            <p:spPr bwMode="auto">
              <a:xfrm>
                <a:off x="1890" y="2028"/>
                <a:ext cx="6" cy="24"/>
              </a:xfrm>
              <a:prstGeom prst="line">
                <a:avLst/>
              </a:prstGeom>
              <a:noFill/>
              <a:ln w="9525">
                <a:solidFill>
                  <a:srgbClr val="777777"/>
                </a:solidFill>
                <a:round/>
                <a:headEnd/>
                <a:tailEnd/>
              </a:ln>
            </p:spPr>
            <p:txBody>
              <a:bodyPr/>
              <a:lstStyle/>
              <a:p>
                <a:endParaRPr lang="en-US"/>
              </a:p>
            </p:txBody>
          </p:sp>
          <p:sp>
            <p:nvSpPr>
              <p:cNvPr id="12425" name="Line 84"/>
              <p:cNvSpPr>
                <a:spLocks noChangeShapeType="1"/>
              </p:cNvSpPr>
              <p:nvPr/>
            </p:nvSpPr>
            <p:spPr bwMode="auto">
              <a:xfrm>
                <a:off x="1896" y="2052"/>
                <a:ext cx="6" cy="30"/>
              </a:xfrm>
              <a:prstGeom prst="line">
                <a:avLst/>
              </a:prstGeom>
              <a:noFill/>
              <a:ln w="9525">
                <a:solidFill>
                  <a:srgbClr val="777777"/>
                </a:solidFill>
                <a:round/>
                <a:headEnd/>
                <a:tailEnd/>
              </a:ln>
            </p:spPr>
            <p:txBody>
              <a:bodyPr/>
              <a:lstStyle/>
              <a:p>
                <a:endParaRPr lang="en-US"/>
              </a:p>
            </p:txBody>
          </p:sp>
          <p:sp>
            <p:nvSpPr>
              <p:cNvPr id="12426" name="Freeform 85"/>
              <p:cNvSpPr>
                <a:spLocks/>
              </p:cNvSpPr>
              <p:nvPr/>
            </p:nvSpPr>
            <p:spPr bwMode="auto">
              <a:xfrm>
                <a:off x="1902"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2427" name="Line 86"/>
              <p:cNvSpPr>
                <a:spLocks noChangeShapeType="1"/>
              </p:cNvSpPr>
              <p:nvPr/>
            </p:nvSpPr>
            <p:spPr bwMode="auto">
              <a:xfrm>
                <a:off x="1908" y="2118"/>
                <a:ext cx="6" cy="30"/>
              </a:xfrm>
              <a:prstGeom prst="line">
                <a:avLst/>
              </a:prstGeom>
              <a:noFill/>
              <a:ln w="9525">
                <a:solidFill>
                  <a:srgbClr val="777777"/>
                </a:solidFill>
                <a:round/>
                <a:headEnd/>
                <a:tailEnd/>
              </a:ln>
            </p:spPr>
            <p:txBody>
              <a:bodyPr/>
              <a:lstStyle/>
              <a:p>
                <a:endParaRPr lang="en-US"/>
              </a:p>
            </p:txBody>
          </p:sp>
          <p:sp>
            <p:nvSpPr>
              <p:cNvPr id="12428" name="Line 87"/>
              <p:cNvSpPr>
                <a:spLocks noChangeShapeType="1"/>
              </p:cNvSpPr>
              <p:nvPr/>
            </p:nvSpPr>
            <p:spPr bwMode="auto">
              <a:xfrm>
                <a:off x="1914" y="2148"/>
                <a:ext cx="6" cy="36"/>
              </a:xfrm>
              <a:prstGeom prst="line">
                <a:avLst/>
              </a:prstGeom>
              <a:noFill/>
              <a:ln w="9525">
                <a:solidFill>
                  <a:srgbClr val="777777"/>
                </a:solidFill>
                <a:round/>
                <a:headEnd/>
                <a:tailEnd/>
              </a:ln>
            </p:spPr>
            <p:txBody>
              <a:bodyPr/>
              <a:lstStyle/>
              <a:p>
                <a:endParaRPr lang="en-US"/>
              </a:p>
            </p:txBody>
          </p:sp>
          <p:sp>
            <p:nvSpPr>
              <p:cNvPr id="12429" name="Line 88"/>
              <p:cNvSpPr>
                <a:spLocks noChangeShapeType="1"/>
              </p:cNvSpPr>
              <p:nvPr/>
            </p:nvSpPr>
            <p:spPr bwMode="auto">
              <a:xfrm>
                <a:off x="1920" y="2184"/>
                <a:ext cx="6" cy="36"/>
              </a:xfrm>
              <a:prstGeom prst="line">
                <a:avLst/>
              </a:prstGeom>
              <a:noFill/>
              <a:ln w="9525">
                <a:solidFill>
                  <a:srgbClr val="777777"/>
                </a:solidFill>
                <a:round/>
                <a:headEnd/>
                <a:tailEnd/>
              </a:ln>
            </p:spPr>
            <p:txBody>
              <a:bodyPr/>
              <a:lstStyle/>
              <a:p>
                <a:endParaRPr lang="en-US"/>
              </a:p>
            </p:txBody>
          </p:sp>
          <p:sp>
            <p:nvSpPr>
              <p:cNvPr id="12430" name="Line 89"/>
              <p:cNvSpPr>
                <a:spLocks noChangeShapeType="1"/>
              </p:cNvSpPr>
              <p:nvPr/>
            </p:nvSpPr>
            <p:spPr bwMode="auto">
              <a:xfrm>
                <a:off x="1926" y="2220"/>
                <a:ext cx="1" cy="30"/>
              </a:xfrm>
              <a:prstGeom prst="line">
                <a:avLst/>
              </a:prstGeom>
              <a:noFill/>
              <a:ln w="9525">
                <a:solidFill>
                  <a:srgbClr val="777777"/>
                </a:solidFill>
                <a:round/>
                <a:headEnd/>
                <a:tailEnd/>
              </a:ln>
            </p:spPr>
            <p:txBody>
              <a:bodyPr/>
              <a:lstStyle/>
              <a:p>
                <a:endParaRPr lang="en-US"/>
              </a:p>
            </p:txBody>
          </p:sp>
          <p:sp>
            <p:nvSpPr>
              <p:cNvPr id="12431" name="Line 90"/>
              <p:cNvSpPr>
                <a:spLocks noChangeShapeType="1"/>
              </p:cNvSpPr>
              <p:nvPr/>
            </p:nvSpPr>
            <p:spPr bwMode="auto">
              <a:xfrm>
                <a:off x="1926" y="2250"/>
                <a:ext cx="6" cy="36"/>
              </a:xfrm>
              <a:prstGeom prst="line">
                <a:avLst/>
              </a:prstGeom>
              <a:noFill/>
              <a:ln w="9525">
                <a:solidFill>
                  <a:srgbClr val="777777"/>
                </a:solidFill>
                <a:round/>
                <a:headEnd/>
                <a:tailEnd/>
              </a:ln>
            </p:spPr>
            <p:txBody>
              <a:bodyPr/>
              <a:lstStyle/>
              <a:p>
                <a:endParaRPr lang="en-US"/>
              </a:p>
            </p:txBody>
          </p:sp>
          <p:sp>
            <p:nvSpPr>
              <p:cNvPr id="12432" name="Line 91"/>
              <p:cNvSpPr>
                <a:spLocks noChangeShapeType="1"/>
              </p:cNvSpPr>
              <p:nvPr/>
            </p:nvSpPr>
            <p:spPr bwMode="auto">
              <a:xfrm>
                <a:off x="1932" y="2286"/>
                <a:ext cx="6" cy="36"/>
              </a:xfrm>
              <a:prstGeom prst="line">
                <a:avLst/>
              </a:prstGeom>
              <a:noFill/>
              <a:ln w="9525">
                <a:solidFill>
                  <a:srgbClr val="777777"/>
                </a:solidFill>
                <a:round/>
                <a:headEnd/>
                <a:tailEnd/>
              </a:ln>
            </p:spPr>
            <p:txBody>
              <a:bodyPr/>
              <a:lstStyle/>
              <a:p>
                <a:endParaRPr lang="en-US"/>
              </a:p>
            </p:txBody>
          </p:sp>
          <p:sp>
            <p:nvSpPr>
              <p:cNvPr id="12433" name="Line 92"/>
              <p:cNvSpPr>
                <a:spLocks noChangeShapeType="1"/>
              </p:cNvSpPr>
              <p:nvPr/>
            </p:nvSpPr>
            <p:spPr bwMode="auto">
              <a:xfrm>
                <a:off x="1938" y="2322"/>
                <a:ext cx="6" cy="36"/>
              </a:xfrm>
              <a:prstGeom prst="line">
                <a:avLst/>
              </a:prstGeom>
              <a:noFill/>
              <a:ln w="9525">
                <a:solidFill>
                  <a:srgbClr val="777777"/>
                </a:solidFill>
                <a:round/>
                <a:headEnd/>
                <a:tailEnd/>
              </a:ln>
            </p:spPr>
            <p:txBody>
              <a:bodyPr/>
              <a:lstStyle/>
              <a:p>
                <a:endParaRPr lang="en-US"/>
              </a:p>
            </p:txBody>
          </p:sp>
          <p:sp>
            <p:nvSpPr>
              <p:cNvPr id="12434" name="Line 93"/>
              <p:cNvSpPr>
                <a:spLocks noChangeShapeType="1"/>
              </p:cNvSpPr>
              <p:nvPr/>
            </p:nvSpPr>
            <p:spPr bwMode="auto">
              <a:xfrm>
                <a:off x="1944" y="2358"/>
                <a:ext cx="6" cy="30"/>
              </a:xfrm>
              <a:prstGeom prst="line">
                <a:avLst/>
              </a:prstGeom>
              <a:noFill/>
              <a:ln w="9525">
                <a:solidFill>
                  <a:srgbClr val="777777"/>
                </a:solidFill>
                <a:round/>
                <a:headEnd/>
                <a:tailEnd/>
              </a:ln>
            </p:spPr>
            <p:txBody>
              <a:bodyPr/>
              <a:lstStyle/>
              <a:p>
                <a:endParaRPr lang="en-US"/>
              </a:p>
            </p:txBody>
          </p:sp>
          <p:sp>
            <p:nvSpPr>
              <p:cNvPr id="12435" name="Freeform 94"/>
              <p:cNvSpPr>
                <a:spLocks/>
              </p:cNvSpPr>
              <p:nvPr/>
            </p:nvSpPr>
            <p:spPr bwMode="auto">
              <a:xfrm>
                <a:off x="1950"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2436" name="Line 95"/>
              <p:cNvSpPr>
                <a:spLocks noChangeShapeType="1"/>
              </p:cNvSpPr>
              <p:nvPr/>
            </p:nvSpPr>
            <p:spPr bwMode="auto">
              <a:xfrm>
                <a:off x="1956" y="2424"/>
                <a:ext cx="6" cy="30"/>
              </a:xfrm>
              <a:prstGeom prst="line">
                <a:avLst/>
              </a:prstGeom>
              <a:noFill/>
              <a:ln w="9525">
                <a:solidFill>
                  <a:srgbClr val="777777"/>
                </a:solidFill>
                <a:round/>
                <a:headEnd/>
                <a:tailEnd/>
              </a:ln>
            </p:spPr>
            <p:txBody>
              <a:bodyPr/>
              <a:lstStyle/>
              <a:p>
                <a:endParaRPr lang="en-US"/>
              </a:p>
            </p:txBody>
          </p:sp>
          <p:sp>
            <p:nvSpPr>
              <p:cNvPr id="12437" name="Line 96"/>
              <p:cNvSpPr>
                <a:spLocks noChangeShapeType="1"/>
              </p:cNvSpPr>
              <p:nvPr/>
            </p:nvSpPr>
            <p:spPr bwMode="auto">
              <a:xfrm>
                <a:off x="1962" y="2454"/>
                <a:ext cx="6" cy="24"/>
              </a:xfrm>
              <a:prstGeom prst="line">
                <a:avLst/>
              </a:prstGeom>
              <a:noFill/>
              <a:ln w="9525">
                <a:solidFill>
                  <a:srgbClr val="777777"/>
                </a:solidFill>
                <a:round/>
                <a:headEnd/>
                <a:tailEnd/>
              </a:ln>
            </p:spPr>
            <p:txBody>
              <a:bodyPr/>
              <a:lstStyle/>
              <a:p>
                <a:endParaRPr lang="en-US"/>
              </a:p>
            </p:txBody>
          </p:sp>
          <p:sp>
            <p:nvSpPr>
              <p:cNvPr id="12438" name="Line 97"/>
              <p:cNvSpPr>
                <a:spLocks noChangeShapeType="1"/>
              </p:cNvSpPr>
              <p:nvPr/>
            </p:nvSpPr>
            <p:spPr bwMode="auto">
              <a:xfrm>
                <a:off x="1968" y="2478"/>
                <a:ext cx="6" cy="30"/>
              </a:xfrm>
              <a:prstGeom prst="line">
                <a:avLst/>
              </a:prstGeom>
              <a:noFill/>
              <a:ln w="9525">
                <a:solidFill>
                  <a:srgbClr val="777777"/>
                </a:solidFill>
                <a:round/>
                <a:headEnd/>
                <a:tailEnd/>
              </a:ln>
            </p:spPr>
            <p:txBody>
              <a:bodyPr/>
              <a:lstStyle/>
              <a:p>
                <a:endParaRPr lang="en-US"/>
              </a:p>
            </p:txBody>
          </p:sp>
          <p:sp>
            <p:nvSpPr>
              <p:cNvPr id="12439" name="Line 98"/>
              <p:cNvSpPr>
                <a:spLocks noChangeShapeType="1"/>
              </p:cNvSpPr>
              <p:nvPr/>
            </p:nvSpPr>
            <p:spPr bwMode="auto">
              <a:xfrm>
                <a:off x="1974" y="2508"/>
                <a:ext cx="6" cy="24"/>
              </a:xfrm>
              <a:prstGeom prst="line">
                <a:avLst/>
              </a:prstGeom>
              <a:noFill/>
              <a:ln w="9525">
                <a:solidFill>
                  <a:srgbClr val="777777"/>
                </a:solidFill>
                <a:round/>
                <a:headEnd/>
                <a:tailEnd/>
              </a:ln>
            </p:spPr>
            <p:txBody>
              <a:bodyPr/>
              <a:lstStyle/>
              <a:p>
                <a:endParaRPr lang="en-US"/>
              </a:p>
            </p:txBody>
          </p:sp>
          <p:sp>
            <p:nvSpPr>
              <p:cNvPr id="12440" name="Line 99"/>
              <p:cNvSpPr>
                <a:spLocks noChangeShapeType="1"/>
              </p:cNvSpPr>
              <p:nvPr/>
            </p:nvSpPr>
            <p:spPr bwMode="auto">
              <a:xfrm>
                <a:off x="1980" y="2532"/>
                <a:ext cx="1" cy="18"/>
              </a:xfrm>
              <a:prstGeom prst="line">
                <a:avLst/>
              </a:prstGeom>
              <a:noFill/>
              <a:ln w="9525">
                <a:solidFill>
                  <a:srgbClr val="777777"/>
                </a:solidFill>
                <a:round/>
                <a:headEnd/>
                <a:tailEnd/>
              </a:ln>
            </p:spPr>
            <p:txBody>
              <a:bodyPr/>
              <a:lstStyle/>
              <a:p>
                <a:endParaRPr lang="en-US"/>
              </a:p>
            </p:txBody>
          </p:sp>
          <p:sp>
            <p:nvSpPr>
              <p:cNvPr id="12441" name="Line 100"/>
              <p:cNvSpPr>
                <a:spLocks noChangeShapeType="1"/>
              </p:cNvSpPr>
              <p:nvPr/>
            </p:nvSpPr>
            <p:spPr bwMode="auto">
              <a:xfrm>
                <a:off x="1980" y="2550"/>
                <a:ext cx="6" cy="18"/>
              </a:xfrm>
              <a:prstGeom prst="line">
                <a:avLst/>
              </a:prstGeom>
              <a:noFill/>
              <a:ln w="9525">
                <a:solidFill>
                  <a:srgbClr val="777777"/>
                </a:solidFill>
                <a:round/>
                <a:headEnd/>
                <a:tailEnd/>
              </a:ln>
            </p:spPr>
            <p:txBody>
              <a:bodyPr/>
              <a:lstStyle/>
              <a:p>
                <a:endParaRPr lang="en-US"/>
              </a:p>
            </p:txBody>
          </p:sp>
          <p:sp>
            <p:nvSpPr>
              <p:cNvPr id="12442" name="Line 101"/>
              <p:cNvSpPr>
                <a:spLocks noChangeShapeType="1"/>
              </p:cNvSpPr>
              <p:nvPr/>
            </p:nvSpPr>
            <p:spPr bwMode="auto">
              <a:xfrm>
                <a:off x="1986" y="2568"/>
                <a:ext cx="6" cy="18"/>
              </a:xfrm>
              <a:prstGeom prst="line">
                <a:avLst/>
              </a:prstGeom>
              <a:noFill/>
              <a:ln w="9525">
                <a:solidFill>
                  <a:srgbClr val="777777"/>
                </a:solidFill>
                <a:round/>
                <a:headEnd/>
                <a:tailEnd/>
              </a:ln>
            </p:spPr>
            <p:txBody>
              <a:bodyPr/>
              <a:lstStyle/>
              <a:p>
                <a:endParaRPr lang="en-US"/>
              </a:p>
            </p:txBody>
          </p:sp>
          <p:sp>
            <p:nvSpPr>
              <p:cNvPr id="12443" name="Line 102"/>
              <p:cNvSpPr>
                <a:spLocks noChangeShapeType="1"/>
              </p:cNvSpPr>
              <p:nvPr/>
            </p:nvSpPr>
            <p:spPr bwMode="auto">
              <a:xfrm>
                <a:off x="1992" y="2586"/>
                <a:ext cx="6" cy="12"/>
              </a:xfrm>
              <a:prstGeom prst="line">
                <a:avLst/>
              </a:prstGeom>
              <a:noFill/>
              <a:ln w="9525">
                <a:solidFill>
                  <a:srgbClr val="777777"/>
                </a:solidFill>
                <a:round/>
                <a:headEnd/>
                <a:tailEnd/>
              </a:ln>
            </p:spPr>
            <p:txBody>
              <a:bodyPr/>
              <a:lstStyle/>
              <a:p>
                <a:endParaRPr lang="en-US"/>
              </a:p>
            </p:txBody>
          </p:sp>
          <p:sp>
            <p:nvSpPr>
              <p:cNvPr id="12444" name="Line 103"/>
              <p:cNvSpPr>
                <a:spLocks noChangeShapeType="1"/>
              </p:cNvSpPr>
              <p:nvPr/>
            </p:nvSpPr>
            <p:spPr bwMode="auto">
              <a:xfrm>
                <a:off x="1998" y="2598"/>
                <a:ext cx="6" cy="6"/>
              </a:xfrm>
              <a:prstGeom prst="line">
                <a:avLst/>
              </a:prstGeom>
              <a:noFill/>
              <a:ln w="9525">
                <a:solidFill>
                  <a:srgbClr val="777777"/>
                </a:solidFill>
                <a:round/>
                <a:headEnd/>
                <a:tailEnd/>
              </a:ln>
            </p:spPr>
            <p:txBody>
              <a:bodyPr/>
              <a:lstStyle/>
              <a:p>
                <a:endParaRPr lang="en-US"/>
              </a:p>
            </p:txBody>
          </p:sp>
          <p:sp>
            <p:nvSpPr>
              <p:cNvPr id="12445" name="Line 104"/>
              <p:cNvSpPr>
                <a:spLocks noChangeShapeType="1"/>
              </p:cNvSpPr>
              <p:nvPr/>
            </p:nvSpPr>
            <p:spPr bwMode="auto">
              <a:xfrm>
                <a:off x="2004" y="2604"/>
                <a:ext cx="6" cy="6"/>
              </a:xfrm>
              <a:prstGeom prst="line">
                <a:avLst/>
              </a:prstGeom>
              <a:noFill/>
              <a:ln w="9525">
                <a:solidFill>
                  <a:srgbClr val="777777"/>
                </a:solidFill>
                <a:round/>
                <a:headEnd/>
                <a:tailEnd/>
              </a:ln>
            </p:spPr>
            <p:txBody>
              <a:bodyPr/>
              <a:lstStyle/>
              <a:p>
                <a:endParaRPr lang="en-US"/>
              </a:p>
            </p:txBody>
          </p:sp>
          <p:sp>
            <p:nvSpPr>
              <p:cNvPr id="12446" name="Line 105"/>
              <p:cNvSpPr>
                <a:spLocks noChangeShapeType="1"/>
              </p:cNvSpPr>
              <p:nvPr/>
            </p:nvSpPr>
            <p:spPr bwMode="auto">
              <a:xfrm>
                <a:off x="2010" y="2610"/>
                <a:ext cx="6" cy="1"/>
              </a:xfrm>
              <a:prstGeom prst="line">
                <a:avLst/>
              </a:prstGeom>
              <a:noFill/>
              <a:ln w="9525">
                <a:solidFill>
                  <a:srgbClr val="777777"/>
                </a:solidFill>
                <a:round/>
                <a:headEnd/>
                <a:tailEnd/>
              </a:ln>
            </p:spPr>
            <p:txBody>
              <a:bodyPr/>
              <a:lstStyle/>
              <a:p>
                <a:endParaRPr lang="en-US"/>
              </a:p>
            </p:txBody>
          </p:sp>
          <p:sp>
            <p:nvSpPr>
              <p:cNvPr id="12447" name="Line 106"/>
              <p:cNvSpPr>
                <a:spLocks noChangeShapeType="1"/>
              </p:cNvSpPr>
              <p:nvPr/>
            </p:nvSpPr>
            <p:spPr bwMode="auto">
              <a:xfrm>
                <a:off x="2016" y="2610"/>
                <a:ext cx="6" cy="1"/>
              </a:xfrm>
              <a:prstGeom prst="line">
                <a:avLst/>
              </a:prstGeom>
              <a:noFill/>
              <a:ln w="9525">
                <a:solidFill>
                  <a:srgbClr val="777777"/>
                </a:solidFill>
                <a:round/>
                <a:headEnd/>
                <a:tailEnd/>
              </a:ln>
            </p:spPr>
            <p:txBody>
              <a:bodyPr/>
              <a:lstStyle/>
              <a:p>
                <a:endParaRPr lang="en-US"/>
              </a:p>
            </p:txBody>
          </p:sp>
          <p:sp>
            <p:nvSpPr>
              <p:cNvPr id="12448" name="Line 107"/>
              <p:cNvSpPr>
                <a:spLocks noChangeShapeType="1"/>
              </p:cNvSpPr>
              <p:nvPr/>
            </p:nvSpPr>
            <p:spPr bwMode="auto">
              <a:xfrm flipV="1">
                <a:off x="2022" y="2604"/>
                <a:ext cx="6" cy="6"/>
              </a:xfrm>
              <a:prstGeom prst="line">
                <a:avLst/>
              </a:prstGeom>
              <a:noFill/>
              <a:ln w="9525">
                <a:solidFill>
                  <a:srgbClr val="777777"/>
                </a:solidFill>
                <a:round/>
                <a:headEnd/>
                <a:tailEnd/>
              </a:ln>
            </p:spPr>
            <p:txBody>
              <a:bodyPr/>
              <a:lstStyle/>
              <a:p>
                <a:endParaRPr lang="en-US"/>
              </a:p>
            </p:txBody>
          </p:sp>
          <p:sp>
            <p:nvSpPr>
              <p:cNvPr id="12449" name="Line 108"/>
              <p:cNvSpPr>
                <a:spLocks noChangeShapeType="1"/>
              </p:cNvSpPr>
              <p:nvPr/>
            </p:nvSpPr>
            <p:spPr bwMode="auto">
              <a:xfrm flipV="1">
                <a:off x="2028" y="2598"/>
                <a:ext cx="1" cy="6"/>
              </a:xfrm>
              <a:prstGeom prst="line">
                <a:avLst/>
              </a:prstGeom>
              <a:noFill/>
              <a:ln w="9525">
                <a:solidFill>
                  <a:srgbClr val="777777"/>
                </a:solidFill>
                <a:round/>
                <a:headEnd/>
                <a:tailEnd/>
              </a:ln>
            </p:spPr>
            <p:txBody>
              <a:bodyPr/>
              <a:lstStyle/>
              <a:p>
                <a:endParaRPr lang="en-US"/>
              </a:p>
            </p:txBody>
          </p:sp>
          <p:sp>
            <p:nvSpPr>
              <p:cNvPr id="12450" name="Line 109"/>
              <p:cNvSpPr>
                <a:spLocks noChangeShapeType="1"/>
              </p:cNvSpPr>
              <p:nvPr/>
            </p:nvSpPr>
            <p:spPr bwMode="auto">
              <a:xfrm flipV="1">
                <a:off x="2028" y="2586"/>
                <a:ext cx="6" cy="12"/>
              </a:xfrm>
              <a:prstGeom prst="line">
                <a:avLst/>
              </a:prstGeom>
              <a:noFill/>
              <a:ln w="9525">
                <a:solidFill>
                  <a:srgbClr val="777777"/>
                </a:solidFill>
                <a:round/>
                <a:headEnd/>
                <a:tailEnd/>
              </a:ln>
            </p:spPr>
            <p:txBody>
              <a:bodyPr/>
              <a:lstStyle/>
              <a:p>
                <a:endParaRPr lang="en-US"/>
              </a:p>
            </p:txBody>
          </p:sp>
          <p:sp>
            <p:nvSpPr>
              <p:cNvPr id="12451" name="Line 110"/>
              <p:cNvSpPr>
                <a:spLocks noChangeShapeType="1"/>
              </p:cNvSpPr>
              <p:nvPr/>
            </p:nvSpPr>
            <p:spPr bwMode="auto">
              <a:xfrm flipV="1">
                <a:off x="2034" y="2568"/>
                <a:ext cx="6" cy="18"/>
              </a:xfrm>
              <a:prstGeom prst="line">
                <a:avLst/>
              </a:prstGeom>
              <a:noFill/>
              <a:ln w="9525">
                <a:solidFill>
                  <a:srgbClr val="777777"/>
                </a:solidFill>
                <a:round/>
                <a:headEnd/>
                <a:tailEnd/>
              </a:ln>
            </p:spPr>
            <p:txBody>
              <a:bodyPr/>
              <a:lstStyle/>
              <a:p>
                <a:endParaRPr lang="en-US"/>
              </a:p>
            </p:txBody>
          </p:sp>
          <p:sp>
            <p:nvSpPr>
              <p:cNvPr id="12452" name="Line 111"/>
              <p:cNvSpPr>
                <a:spLocks noChangeShapeType="1"/>
              </p:cNvSpPr>
              <p:nvPr/>
            </p:nvSpPr>
            <p:spPr bwMode="auto">
              <a:xfrm flipV="1">
                <a:off x="2040" y="2550"/>
                <a:ext cx="6" cy="18"/>
              </a:xfrm>
              <a:prstGeom prst="line">
                <a:avLst/>
              </a:prstGeom>
              <a:noFill/>
              <a:ln w="9525">
                <a:solidFill>
                  <a:srgbClr val="777777"/>
                </a:solidFill>
                <a:round/>
                <a:headEnd/>
                <a:tailEnd/>
              </a:ln>
            </p:spPr>
            <p:txBody>
              <a:bodyPr/>
              <a:lstStyle/>
              <a:p>
                <a:endParaRPr lang="en-US"/>
              </a:p>
            </p:txBody>
          </p:sp>
          <p:sp>
            <p:nvSpPr>
              <p:cNvPr id="12453" name="Line 112"/>
              <p:cNvSpPr>
                <a:spLocks noChangeShapeType="1"/>
              </p:cNvSpPr>
              <p:nvPr/>
            </p:nvSpPr>
            <p:spPr bwMode="auto">
              <a:xfrm flipV="1">
                <a:off x="2046" y="2532"/>
                <a:ext cx="6" cy="18"/>
              </a:xfrm>
              <a:prstGeom prst="line">
                <a:avLst/>
              </a:prstGeom>
              <a:noFill/>
              <a:ln w="9525">
                <a:solidFill>
                  <a:srgbClr val="777777"/>
                </a:solidFill>
                <a:round/>
                <a:headEnd/>
                <a:tailEnd/>
              </a:ln>
            </p:spPr>
            <p:txBody>
              <a:bodyPr/>
              <a:lstStyle/>
              <a:p>
                <a:endParaRPr lang="en-US"/>
              </a:p>
            </p:txBody>
          </p:sp>
          <p:sp>
            <p:nvSpPr>
              <p:cNvPr id="12454" name="Line 113"/>
              <p:cNvSpPr>
                <a:spLocks noChangeShapeType="1"/>
              </p:cNvSpPr>
              <p:nvPr/>
            </p:nvSpPr>
            <p:spPr bwMode="auto">
              <a:xfrm flipV="1">
                <a:off x="2052" y="2508"/>
                <a:ext cx="6" cy="24"/>
              </a:xfrm>
              <a:prstGeom prst="line">
                <a:avLst/>
              </a:prstGeom>
              <a:noFill/>
              <a:ln w="9525">
                <a:solidFill>
                  <a:srgbClr val="777777"/>
                </a:solidFill>
                <a:round/>
                <a:headEnd/>
                <a:tailEnd/>
              </a:ln>
            </p:spPr>
            <p:txBody>
              <a:bodyPr/>
              <a:lstStyle/>
              <a:p>
                <a:endParaRPr lang="en-US"/>
              </a:p>
            </p:txBody>
          </p:sp>
          <p:sp>
            <p:nvSpPr>
              <p:cNvPr id="12455" name="Line 114"/>
              <p:cNvSpPr>
                <a:spLocks noChangeShapeType="1"/>
              </p:cNvSpPr>
              <p:nvPr/>
            </p:nvSpPr>
            <p:spPr bwMode="auto">
              <a:xfrm flipV="1">
                <a:off x="2058" y="2478"/>
                <a:ext cx="6" cy="30"/>
              </a:xfrm>
              <a:prstGeom prst="line">
                <a:avLst/>
              </a:prstGeom>
              <a:noFill/>
              <a:ln w="9525">
                <a:solidFill>
                  <a:srgbClr val="777777"/>
                </a:solidFill>
                <a:round/>
                <a:headEnd/>
                <a:tailEnd/>
              </a:ln>
            </p:spPr>
            <p:txBody>
              <a:bodyPr/>
              <a:lstStyle/>
              <a:p>
                <a:endParaRPr lang="en-US"/>
              </a:p>
            </p:txBody>
          </p:sp>
          <p:sp>
            <p:nvSpPr>
              <p:cNvPr id="12456" name="Line 115"/>
              <p:cNvSpPr>
                <a:spLocks noChangeShapeType="1"/>
              </p:cNvSpPr>
              <p:nvPr/>
            </p:nvSpPr>
            <p:spPr bwMode="auto">
              <a:xfrm flipV="1">
                <a:off x="2064" y="2454"/>
                <a:ext cx="6" cy="24"/>
              </a:xfrm>
              <a:prstGeom prst="line">
                <a:avLst/>
              </a:prstGeom>
              <a:noFill/>
              <a:ln w="9525">
                <a:solidFill>
                  <a:srgbClr val="777777"/>
                </a:solidFill>
                <a:round/>
                <a:headEnd/>
                <a:tailEnd/>
              </a:ln>
            </p:spPr>
            <p:txBody>
              <a:bodyPr/>
              <a:lstStyle/>
              <a:p>
                <a:endParaRPr lang="en-US"/>
              </a:p>
            </p:txBody>
          </p:sp>
          <p:sp>
            <p:nvSpPr>
              <p:cNvPr id="12457" name="Line 116"/>
              <p:cNvSpPr>
                <a:spLocks noChangeShapeType="1"/>
              </p:cNvSpPr>
              <p:nvPr/>
            </p:nvSpPr>
            <p:spPr bwMode="auto">
              <a:xfrm flipV="1">
                <a:off x="2070" y="2424"/>
                <a:ext cx="6" cy="30"/>
              </a:xfrm>
              <a:prstGeom prst="line">
                <a:avLst/>
              </a:prstGeom>
              <a:noFill/>
              <a:ln w="9525">
                <a:solidFill>
                  <a:srgbClr val="777777"/>
                </a:solidFill>
                <a:round/>
                <a:headEnd/>
                <a:tailEnd/>
              </a:ln>
            </p:spPr>
            <p:txBody>
              <a:bodyPr/>
              <a:lstStyle/>
              <a:p>
                <a:endParaRPr lang="en-US"/>
              </a:p>
            </p:txBody>
          </p:sp>
          <p:sp>
            <p:nvSpPr>
              <p:cNvPr id="12458" name="Freeform 117"/>
              <p:cNvSpPr>
                <a:spLocks/>
              </p:cNvSpPr>
              <p:nvPr/>
            </p:nvSpPr>
            <p:spPr bwMode="auto">
              <a:xfrm>
                <a:off x="2076" y="2388"/>
                <a:ext cx="1" cy="36"/>
              </a:xfrm>
              <a:custGeom>
                <a:avLst/>
                <a:gdLst>
                  <a:gd name="T0" fmla="*/ 0 w 1"/>
                  <a:gd name="T1" fmla="*/ 36 h 36"/>
                  <a:gd name="T2" fmla="*/ 0 w 1"/>
                  <a:gd name="T3" fmla="*/ 18 h 36"/>
                  <a:gd name="T4" fmla="*/ 0 w 1"/>
                  <a:gd name="T5" fmla="*/ 0 h 36"/>
                  <a:gd name="T6" fmla="*/ 0 60000 65536"/>
                  <a:gd name="T7" fmla="*/ 0 60000 65536"/>
                  <a:gd name="T8" fmla="*/ 0 60000 65536"/>
                  <a:gd name="T9" fmla="*/ 0 w 1"/>
                  <a:gd name="T10" fmla="*/ 0 h 36"/>
                  <a:gd name="T11" fmla="*/ 1 w 1"/>
                  <a:gd name="T12" fmla="*/ 36 h 36"/>
                </a:gdLst>
                <a:ahLst/>
                <a:cxnLst>
                  <a:cxn ang="T6">
                    <a:pos x="T0" y="T1"/>
                  </a:cxn>
                  <a:cxn ang="T7">
                    <a:pos x="T2" y="T3"/>
                  </a:cxn>
                  <a:cxn ang="T8">
                    <a:pos x="T4" y="T5"/>
                  </a:cxn>
                </a:cxnLst>
                <a:rect l="T9" t="T10" r="T11" b="T12"/>
                <a:pathLst>
                  <a:path w="1" h="36">
                    <a:moveTo>
                      <a:pt x="0" y="36"/>
                    </a:moveTo>
                    <a:lnTo>
                      <a:pt x="0" y="18"/>
                    </a:lnTo>
                    <a:lnTo>
                      <a:pt x="0" y="0"/>
                    </a:lnTo>
                  </a:path>
                </a:pathLst>
              </a:custGeom>
              <a:noFill/>
              <a:ln w="9525">
                <a:solidFill>
                  <a:srgbClr val="777777"/>
                </a:solidFill>
                <a:prstDash val="solid"/>
                <a:round/>
                <a:headEnd/>
                <a:tailEnd/>
              </a:ln>
            </p:spPr>
            <p:txBody>
              <a:bodyPr/>
              <a:lstStyle/>
              <a:p>
                <a:endParaRPr lang="en-US"/>
              </a:p>
            </p:txBody>
          </p:sp>
          <p:sp>
            <p:nvSpPr>
              <p:cNvPr id="12459" name="Line 118"/>
              <p:cNvSpPr>
                <a:spLocks noChangeShapeType="1"/>
              </p:cNvSpPr>
              <p:nvPr/>
            </p:nvSpPr>
            <p:spPr bwMode="auto">
              <a:xfrm flipV="1">
                <a:off x="2076" y="2358"/>
                <a:ext cx="6" cy="30"/>
              </a:xfrm>
              <a:prstGeom prst="line">
                <a:avLst/>
              </a:prstGeom>
              <a:noFill/>
              <a:ln w="9525">
                <a:solidFill>
                  <a:srgbClr val="777777"/>
                </a:solidFill>
                <a:round/>
                <a:headEnd/>
                <a:tailEnd/>
              </a:ln>
            </p:spPr>
            <p:txBody>
              <a:bodyPr/>
              <a:lstStyle/>
              <a:p>
                <a:endParaRPr lang="en-US"/>
              </a:p>
            </p:txBody>
          </p:sp>
          <p:sp>
            <p:nvSpPr>
              <p:cNvPr id="12460" name="Line 119"/>
              <p:cNvSpPr>
                <a:spLocks noChangeShapeType="1"/>
              </p:cNvSpPr>
              <p:nvPr/>
            </p:nvSpPr>
            <p:spPr bwMode="auto">
              <a:xfrm flipV="1">
                <a:off x="2082" y="2322"/>
                <a:ext cx="6" cy="36"/>
              </a:xfrm>
              <a:prstGeom prst="line">
                <a:avLst/>
              </a:prstGeom>
              <a:noFill/>
              <a:ln w="9525">
                <a:solidFill>
                  <a:srgbClr val="777777"/>
                </a:solidFill>
                <a:round/>
                <a:headEnd/>
                <a:tailEnd/>
              </a:ln>
            </p:spPr>
            <p:txBody>
              <a:bodyPr/>
              <a:lstStyle/>
              <a:p>
                <a:endParaRPr lang="en-US"/>
              </a:p>
            </p:txBody>
          </p:sp>
          <p:sp>
            <p:nvSpPr>
              <p:cNvPr id="12461" name="Line 120"/>
              <p:cNvSpPr>
                <a:spLocks noChangeShapeType="1"/>
              </p:cNvSpPr>
              <p:nvPr/>
            </p:nvSpPr>
            <p:spPr bwMode="auto">
              <a:xfrm flipV="1">
                <a:off x="2088" y="2286"/>
                <a:ext cx="6" cy="36"/>
              </a:xfrm>
              <a:prstGeom prst="line">
                <a:avLst/>
              </a:prstGeom>
              <a:noFill/>
              <a:ln w="9525">
                <a:solidFill>
                  <a:srgbClr val="777777"/>
                </a:solidFill>
                <a:round/>
                <a:headEnd/>
                <a:tailEnd/>
              </a:ln>
            </p:spPr>
            <p:txBody>
              <a:bodyPr/>
              <a:lstStyle/>
              <a:p>
                <a:endParaRPr lang="en-US"/>
              </a:p>
            </p:txBody>
          </p:sp>
          <p:sp>
            <p:nvSpPr>
              <p:cNvPr id="12462" name="Line 121"/>
              <p:cNvSpPr>
                <a:spLocks noChangeShapeType="1"/>
              </p:cNvSpPr>
              <p:nvPr/>
            </p:nvSpPr>
            <p:spPr bwMode="auto">
              <a:xfrm flipV="1">
                <a:off x="2094" y="2256"/>
                <a:ext cx="6" cy="30"/>
              </a:xfrm>
              <a:prstGeom prst="line">
                <a:avLst/>
              </a:prstGeom>
              <a:noFill/>
              <a:ln w="9525">
                <a:solidFill>
                  <a:srgbClr val="777777"/>
                </a:solidFill>
                <a:round/>
                <a:headEnd/>
                <a:tailEnd/>
              </a:ln>
            </p:spPr>
            <p:txBody>
              <a:bodyPr/>
              <a:lstStyle/>
              <a:p>
                <a:endParaRPr lang="en-US"/>
              </a:p>
            </p:txBody>
          </p:sp>
          <p:sp>
            <p:nvSpPr>
              <p:cNvPr id="12463" name="Line 122"/>
              <p:cNvSpPr>
                <a:spLocks noChangeShapeType="1"/>
              </p:cNvSpPr>
              <p:nvPr/>
            </p:nvSpPr>
            <p:spPr bwMode="auto">
              <a:xfrm flipV="1">
                <a:off x="2100" y="2220"/>
                <a:ext cx="6" cy="36"/>
              </a:xfrm>
              <a:prstGeom prst="line">
                <a:avLst/>
              </a:prstGeom>
              <a:noFill/>
              <a:ln w="9525">
                <a:solidFill>
                  <a:srgbClr val="777777"/>
                </a:solidFill>
                <a:round/>
                <a:headEnd/>
                <a:tailEnd/>
              </a:ln>
            </p:spPr>
            <p:txBody>
              <a:bodyPr/>
              <a:lstStyle/>
              <a:p>
                <a:endParaRPr lang="en-US"/>
              </a:p>
            </p:txBody>
          </p:sp>
          <p:sp>
            <p:nvSpPr>
              <p:cNvPr id="12464" name="Line 123"/>
              <p:cNvSpPr>
                <a:spLocks noChangeShapeType="1"/>
              </p:cNvSpPr>
              <p:nvPr/>
            </p:nvSpPr>
            <p:spPr bwMode="auto">
              <a:xfrm flipV="1">
                <a:off x="2106" y="2184"/>
                <a:ext cx="6" cy="36"/>
              </a:xfrm>
              <a:prstGeom prst="line">
                <a:avLst/>
              </a:prstGeom>
              <a:noFill/>
              <a:ln w="9525">
                <a:solidFill>
                  <a:srgbClr val="777777"/>
                </a:solidFill>
                <a:round/>
                <a:headEnd/>
                <a:tailEnd/>
              </a:ln>
            </p:spPr>
            <p:txBody>
              <a:bodyPr/>
              <a:lstStyle/>
              <a:p>
                <a:endParaRPr lang="en-US"/>
              </a:p>
            </p:txBody>
          </p:sp>
          <p:sp>
            <p:nvSpPr>
              <p:cNvPr id="12465" name="Line 124"/>
              <p:cNvSpPr>
                <a:spLocks noChangeShapeType="1"/>
              </p:cNvSpPr>
              <p:nvPr/>
            </p:nvSpPr>
            <p:spPr bwMode="auto">
              <a:xfrm flipV="1">
                <a:off x="2112" y="2148"/>
                <a:ext cx="6" cy="36"/>
              </a:xfrm>
              <a:prstGeom prst="line">
                <a:avLst/>
              </a:prstGeom>
              <a:noFill/>
              <a:ln w="9525">
                <a:solidFill>
                  <a:srgbClr val="777777"/>
                </a:solidFill>
                <a:round/>
                <a:headEnd/>
                <a:tailEnd/>
              </a:ln>
            </p:spPr>
            <p:txBody>
              <a:bodyPr/>
              <a:lstStyle/>
              <a:p>
                <a:endParaRPr lang="en-US"/>
              </a:p>
            </p:txBody>
          </p:sp>
          <p:sp>
            <p:nvSpPr>
              <p:cNvPr id="12466" name="Line 125"/>
              <p:cNvSpPr>
                <a:spLocks noChangeShapeType="1"/>
              </p:cNvSpPr>
              <p:nvPr/>
            </p:nvSpPr>
            <p:spPr bwMode="auto">
              <a:xfrm flipV="1">
                <a:off x="2118" y="2118"/>
                <a:ext cx="6" cy="30"/>
              </a:xfrm>
              <a:prstGeom prst="line">
                <a:avLst/>
              </a:prstGeom>
              <a:noFill/>
              <a:ln w="9525">
                <a:solidFill>
                  <a:srgbClr val="777777"/>
                </a:solidFill>
                <a:round/>
                <a:headEnd/>
                <a:tailEnd/>
              </a:ln>
            </p:spPr>
            <p:txBody>
              <a:bodyPr/>
              <a:lstStyle/>
              <a:p>
                <a:endParaRPr lang="en-US"/>
              </a:p>
            </p:txBody>
          </p:sp>
          <p:sp>
            <p:nvSpPr>
              <p:cNvPr id="12467" name="Freeform 126"/>
              <p:cNvSpPr>
                <a:spLocks/>
              </p:cNvSpPr>
              <p:nvPr/>
            </p:nvSpPr>
            <p:spPr bwMode="auto">
              <a:xfrm>
                <a:off x="2124" y="2082"/>
                <a:ext cx="6" cy="36"/>
              </a:xfrm>
              <a:custGeom>
                <a:avLst/>
                <a:gdLst>
                  <a:gd name="T0" fmla="*/ 0 w 6"/>
                  <a:gd name="T1" fmla="*/ 36 h 36"/>
                  <a:gd name="T2" fmla="*/ 6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6" y="18"/>
                    </a:lnTo>
                    <a:lnTo>
                      <a:pt x="6" y="0"/>
                    </a:lnTo>
                  </a:path>
                </a:pathLst>
              </a:custGeom>
              <a:noFill/>
              <a:ln w="9525">
                <a:solidFill>
                  <a:srgbClr val="777777"/>
                </a:solidFill>
                <a:prstDash val="solid"/>
                <a:round/>
                <a:headEnd/>
                <a:tailEnd/>
              </a:ln>
            </p:spPr>
            <p:txBody>
              <a:bodyPr/>
              <a:lstStyle/>
              <a:p>
                <a:endParaRPr lang="en-US"/>
              </a:p>
            </p:txBody>
          </p:sp>
          <p:sp>
            <p:nvSpPr>
              <p:cNvPr id="12468" name="Line 127"/>
              <p:cNvSpPr>
                <a:spLocks noChangeShapeType="1"/>
              </p:cNvSpPr>
              <p:nvPr/>
            </p:nvSpPr>
            <p:spPr bwMode="auto">
              <a:xfrm flipV="1">
                <a:off x="2130" y="2052"/>
                <a:ext cx="1" cy="30"/>
              </a:xfrm>
              <a:prstGeom prst="line">
                <a:avLst/>
              </a:prstGeom>
              <a:noFill/>
              <a:ln w="9525">
                <a:solidFill>
                  <a:srgbClr val="777777"/>
                </a:solidFill>
                <a:round/>
                <a:headEnd/>
                <a:tailEnd/>
              </a:ln>
            </p:spPr>
            <p:txBody>
              <a:bodyPr/>
              <a:lstStyle/>
              <a:p>
                <a:endParaRPr lang="en-US"/>
              </a:p>
            </p:txBody>
          </p:sp>
          <p:sp>
            <p:nvSpPr>
              <p:cNvPr id="12469" name="Line 128"/>
              <p:cNvSpPr>
                <a:spLocks noChangeShapeType="1"/>
              </p:cNvSpPr>
              <p:nvPr/>
            </p:nvSpPr>
            <p:spPr bwMode="auto">
              <a:xfrm flipV="1">
                <a:off x="2130" y="2028"/>
                <a:ext cx="6" cy="24"/>
              </a:xfrm>
              <a:prstGeom prst="line">
                <a:avLst/>
              </a:prstGeom>
              <a:noFill/>
              <a:ln w="9525">
                <a:solidFill>
                  <a:srgbClr val="777777"/>
                </a:solidFill>
                <a:round/>
                <a:headEnd/>
                <a:tailEnd/>
              </a:ln>
            </p:spPr>
            <p:txBody>
              <a:bodyPr/>
              <a:lstStyle/>
              <a:p>
                <a:endParaRPr lang="en-US"/>
              </a:p>
            </p:txBody>
          </p:sp>
          <p:sp>
            <p:nvSpPr>
              <p:cNvPr id="12470" name="Line 129"/>
              <p:cNvSpPr>
                <a:spLocks noChangeShapeType="1"/>
              </p:cNvSpPr>
              <p:nvPr/>
            </p:nvSpPr>
            <p:spPr bwMode="auto">
              <a:xfrm flipV="1">
                <a:off x="2136" y="1998"/>
                <a:ext cx="6" cy="30"/>
              </a:xfrm>
              <a:prstGeom prst="line">
                <a:avLst/>
              </a:prstGeom>
              <a:noFill/>
              <a:ln w="9525">
                <a:solidFill>
                  <a:srgbClr val="777777"/>
                </a:solidFill>
                <a:round/>
                <a:headEnd/>
                <a:tailEnd/>
              </a:ln>
            </p:spPr>
            <p:txBody>
              <a:bodyPr/>
              <a:lstStyle/>
              <a:p>
                <a:endParaRPr lang="en-US"/>
              </a:p>
            </p:txBody>
          </p:sp>
          <p:sp>
            <p:nvSpPr>
              <p:cNvPr id="12471" name="Line 130"/>
              <p:cNvSpPr>
                <a:spLocks noChangeShapeType="1"/>
              </p:cNvSpPr>
              <p:nvPr/>
            </p:nvSpPr>
            <p:spPr bwMode="auto">
              <a:xfrm flipV="1">
                <a:off x="2142" y="1974"/>
                <a:ext cx="6" cy="24"/>
              </a:xfrm>
              <a:prstGeom prst="line">
                <a:avLst/>
              </a:prstGeom>
              <a:noFill/>
              <a:ln w="9525">
                <a:solidFill>
                  <a:srgbClr val="777777"/>
                </a:solidFill>
                <a:round/>
                <a:headEnd/>
                <a:tailEnd/>
              </a:ln>
            </p:spPr>
            <p:txBody>
              <a:bodyPr/>
              <a:lstStyle/>
              <a:p>
                <a:endParaRPr lang="en-US"/>
              </a:p>
            </p:txBody>
          </p:sp>
          <p:sp>
            <p:nvSpPr>
              <p:cNvPr id="12472" name="Line 131"/>
              <p:cNvSpPr>
                <a:spLocks noChangeShapeType="1"/>
              </p:cNvSpPr>
              <p:nvPr/>
            </p:nvSpPr>
            <p:spPr bwMode="auto">
              <a:xfrm flipV="1">
                <a:off x="2148" y="1956"/>
                <a:ext cx="6" cy="18"/>
              </a:xfrm>
              <a:prstGeom prst="line">
                <a:avLst/>
              </a:prstGeom>
              <a:noFill/>
              <a:ln w="9525">
                <a:solidFill>
                  <a:srgbClr val="777777"/>
                </a:solidFill>
                <a:round/>
                <a:headEnd/>
                <a:tailEnd/>
              </a:ln>
            </p:spPr>
            <p:txBody>
              <a:bodyPr/>
              <a:lstStyle/>
              <a:p>
                <a:endParaRPr lang="en-US"/>
              </a:p>
            </p:txBody>
          </p:sp>
          <p:sp>
            <p:nvSpPr>
              <p:cNvPr id="12473" name="Line 132"/>
              <p:cNvSpPr>
                <a:spLocks noChangeShapeType="1"/>
              </p:cNvSpPr>
              <p:nvPr/>
            </p:nvSpPr>
            <p:spPr bwMode="auto">
              <a:xfrm flipV="1">
                <a:off x="2154" y="1938"/>
                <a:ext cx="6" cy="18"/>
              </a:xfrm>
              <a:prstGeom prst="line">
                <a:avLst/>
              </a:prstGeom>
              <a:noFill/>
              <a:ln w="9525">
                <a:solidFill>
                  <a:srgbClr val="777777"/>
                </a:solidFill>
                <a:round/>
                <a:headEnd/>
                <a:tailEnd/>
              </a:ln>
            </p:spPr>
            <p:txBody>
              <a:bodyPr/>
              <a:lstStyle/>
              <a:p>
                <a:endParaRPr lang="en-US"/>
              </a:p>
            </p:txBody>
          </p:sp>
          <p:sp>
            <p:nvSpPr>
              <p:cNvPr id="12474" name="Line 133"/>
              <p:cNvSpPr>
                <a:spLocks noChangeShapeType="1"/>
              </p:cNvSpPr>
              <p:nvPr/>
            </p:nvSpPr>
            <p:spPr bwMode="auto">
              <a:xfrm flipV="1">
                <a:off x="2160" y="1920"/>
                <a:ext cx="6" cy="18"/>
              </a:xfrm>
              <a:prstGeom prst="line">
                <a:avLst/>
              </a:prstGeom>
              <a:noFill/>
              <a:ln w="9525">
                <a:solidFill>
                  <a:srgbClr val="777777"/>
                </a:solidFill>
                <a:round/>
                <a:headEnd/>
                <a:tailEnd/>
              </a:ln>
            </p:spPr>
            <p:txBody>
              <a:bodyPr/>
              <a:lstStyle/>
              <a:p>
                <a:endParaRPr lang="en-US"/>
              </a:p>
            </p:txBody>
          </p:sp>
          <p:sp>
            <p:nvSpPr>
              <p:cNvPr id="12475" name="Line 134"/>
              <p:cNvSpPr>
                <a:spLocks noChangeShapeType="1"/>
              </p:cNvSpPr>
              <p:nvPr/>
            </p:nvSpPr>
            <p:spPr bwMode="auto">
              <a:xfrm flipV="1">
                <a:off x="2166" y="1908"/>
                <a:ext cx="6" cy="12"/>
              </a:xfrm>
              <a:prstGeom prst="line">
                <a:avLst/>
              </a:prstGeom>
              <a:noFill/>
              <a:ln w="9525">
                <a:solidFill>
                  <a:srgbClr val="777777"/>
                </a:solidFill>
                <a:round/>
                <a:headEnd/>
                <a:tailEnd/>
              </a:ln>
            </p:spPr>
            <p:txBody>
              <a:bodyPr/>
              <a:lstStyle/>
              <a:p>
                <a:endParaRPr lang="en-US"/>
              </a:p>
            </p:txBody>
          </p:sp>
          <p:sp>
            <p:nvSpPr>
              <p:cNvPr id="12476" name="Line 135"/>
              <p:cNvSpPr>
                <a:spLocks noChangeShapeType="1"/>
              </p:cNvSpPr>
              <p:nvPr/>
            </p:nvSpPr>
            <p:spPr bwMode="auto">
              <a:xfrm flipV="1">
                <a:off x="2172" y="1902"/>
                <a:ext cx="6" cy="6"/>
              </a:xfrm>
              <a:prstGeom prst="line">
                <a:avLst/>
              </a:prstGeom>
              <a:noFill/>
              <a:ln w="9525">
                <a:solidFill>
                  <a:srgbClr val="777777"/>
                </a:solidFill>
                <a:round/>
                <a:headEnd/>
                <a:tailEnd/>
              </a:ln>
            </p:spPr>
            <p:txBody>
              <a:bodyPr/>
              <a:lstStyle/>
              <a:p>
                <a:endParaRPr lang="en-US"/>
              </a:p>
            </p:txBody>
          </p:sp>
          <p:sp>
            <p:nvSpPr>
              <p:cNvPr id="12477" name="Line 136"/>
              <p:cNvSpPr>
                <a:spLocks noChangeShapeType="1"/>
              </p:cNvSpPr>
              <p:nvPr/>
            </p:nvSpPr>
            <p:spPr bwMode="auto">
              <a:xfrm flipV="1">
                <a:off x="2178" y="1896"/>
                <a:ext cx="1" cy="6"/>
              </a:xfrm>
              <a:prstGeom prst="line">
                <a:avLst/>
              </a:prstGeom>
              <a:noFill/>
              <a:ln w="9525">
                <a:solidFill>
                  <a:srgbClr val="777777"/>
                </a:solidFill>
                <a:round/>
                <a:headEnd/>
                <a:tailEnd/>
              </a:ln>
            </p:spPr>
            <p:txBody>
              <a:bodyPr/>
              <a:lstStyle/>
              <a:p>
                <a:endParaRPr lang="en-US"/>
              </a:p>
            </p:txBody>
          </p:sp>
          <p:sp>
            <p:nvSpPr>
              <p:cNvPr id="12478" name="Line 137"/>
              <p:cNvSpPr>
                <a:spLocks noChangeShapeType="1"/>
              </p:cNvSpPr>
              <p:nvPr/>
            </p:nvSpPr>
            <p:spPr bwMode="auto">
              <a:xfrm>
                <a:off x="2178" y="1896"/>
                <a:ext cx="6" cy="1"/>
              </a:xfrm>
              <a:prstGeom prst="line">
                <a:avLst/>
              </a:prstGeom>
              <a:noFill/>
              <a:ln w="9525">
                <a:solidFill>
                  <a:srgbClr val="777777"/>
                </a:solidFill>
                <a:round/>
                <a:headEnd/>
                <a:tailEnd/>
              </a:ln>
            </p:spPr>
            <p:txBody>
              <a:bodyPr/>
              <a:lstStyle/>
              <a:p>
                <a:endParaRPr lang="en-US"/>
              </a:p>
            </p:txBody>
          </p:sp>
          <p:sp>
            <p:nvSpPr>
              <p:cNvPr id="12479" name="Line 138"/>
              <p:cNvSpPr>
                <a:spLocks noChangeShapeType="1"/>
              </p:cNvSpPr>
              <p:nvPr/>
            </p:nvSpPr>
            <p:spPr bwMode="auto">
              <a:xfrm>
                <a:off x="2184" y="1896"/>
                <a:ext cx="6" cy="1"/>
              </a:xfrm>
              <a:prstGeom prst="line">
                <a:avLst/>
              </a:prstGeom>
              <a:noFill/>
              <a:ln w="9525">
                <a:solidFill>
                  <a:srgbClr val="777777"/>
                </a:solidFill>
                <a:round/>
                <a:headEnd/>
                <a:tailEnd/>
              </a:ln>
            </p:spPr>
            <p:txBody>
              <a:bodyPr/>
              <a:lstStyle/>
              <a:p>
                <a:endParaRPr lang="en-US"/>
              </a:p>
            </p:txBody>
          </p:sp>
          <p:sp>
            <p:nvSpPr>
              <p:cNvPr id="12480" name="Line 139"/>
              <p:cNvSpPr>
                <a:spLocks noChangeShapeType="1"/>
              </p:cNvSpPr>
              <p:nvPr/>
            </p:nvSpPr>
            <p:spPr bwMode="auto">
              <a:xfrm>
                <a:off x="2190" y="1896"/>
                <a:ext cx="6" cy="6"/>
              </a:xfrm>
              <a:prstGeom prst="line">
                <a:avLst/>
              </a:prstGeom>
              <a:noFill/>
              <a:ln w="9525">
                <a:solidFill>
                  <a:srgbClr val="777777"/>
                </a:solidFill>
                <a:round/>
                <a:headEnd/>
                <a:tailEnd/>
              </a:ln>
            </p:spPr>
            <p:txBody>
              <a:bodyPr/>
              <a:lstStyle/>
              <a:p>
                <a:endParaRPr lang="en-US"/>
              </a:p>
            </p:txBody>
          </p:sp>
          <p:sp>
            <p:nvSpPr>
              <p:cNvPr id="12481" name="Line 140"/>
              <p:cNvSpPr>
                <a:spLocks noChangeShapeType="1"/>
              </p:cNvSpPr>
              <p:nvPr/>
            </p:nvSpPr>
            <p:spPr bwMode="auto">
              <a:xfrm>
                <a:off x="2196" y="1902"/>
                <a:ext cx="6" cy="6"/>
              </a:xfrm>
              <a:prstGeom prst="line">
                <a:avLst/>
              </a:prstGeom>
              <a:noFill/>
              <a:ln w="9525">
                <a:solidFill>
                  <a:srgbClr val="777777"/>
                </a:solidFill>
                <a:round/>
                <a:headEnd/>
                <a:tailEnd/>
              </a:ln>
            </p:spPr>
            <p:txBody>
              <a:bodyPr/>
              <a:lstStyle/>
              <a:p>
                <a:endParaRPr lang="en-US"/>
              </a:p>
            </p:txBody>
          </p:sp>
          <p:sp>
            <p:nvSpPr>
              <p:cNvPr id="12482" name="Line 141"/>
              <p:cNvSpPr>
                <a:spLocks noChangeShapeType="1"/>
              </p:cNvSpPr>
              <p:nvPr/>
            </p:nvSpPr>
            <p:spPr bwMode="auto">
              <a:xfrm>
                <a:off x="2202" y="1908"/>
                <a:ext cx="6" cy="12"/>
              </a:xfrm>
              <a:prstGeom prst="line">
                <a:avLst/>
              </a:prstGeom>
              <a:noFill/>
              <a:ln w="9525">
                <a:solidFill>
                  <a:srgbClr val="777777"/>
                </a:solidFill>
                <a:round/>
                <a:headEnd/>
                <a:tailEnd/>
              </a:ln>
            </p:spPr>
            <p:txBody>
              <a:bodyPr/>
              <a:lstStyle/>
              <a:p>
                <a:endParaRPr lang="en-US"/>
              </a:p>
            </p:txBody>
          </p:sp>
          <p:sp>
            <p:nvSpPr>
              <p:cNvPr id="12483" name="Line 142"/>
              <p:cNvSpPr>
                <a:spLocks noChangeShapeType="1"/>
              </p:cNvSpPr>
              <p:nvPr/>
            </p:nvSpPr>
            <p:spPr bwMode="auto">
              <a:xfrm>
                <a:off x="2208" y="1920"/>
                <a:ext cx="6" cy="18"/>
              </a:xfrm>
              <a:prstGeom prst="line">
                <a:avLst/>
              </a:prstGeom>
              <a:noFill/>
              <a:ln w="9525">
                <a:solidFill>
                  <a:srgbClr val="777777"/>
                </a:solidFill>
                <a:round/>
                <a:headEnd/>
                <a:tailEnd/>
              </a:ln>
            </p:spPr>
            <p:txBody>
              <a:bodyPr/>
              <a:lstStyle/>
              <a:p>
                <a:endParaRPr lang="en-US"/>
              </a:p>
            </p:txBody>
          </p:sp>
          <p:sp>
            <p:nvSpPr>
              <p:cNvPr id="12484" name="Line 143"/>
              <p:cNvSpPr>
                <a:spLocks noChangeShapeType="1"/>
              </p:cNvSpPr>
              <p:nvPr/>
            </p:nvSpPr>
            <p:spPr bwMode="auto">
              <a:xfrm>
                <a:off x="2214" y="1938"/>
                <a:ext cx="6" cy="18"/>
              </a:xfrm>
              <a:prstGeom prst="line">
                <a:avLst/>
              </a:prstGeom>
              <a:noFill/>
              <a:ln w="9525">
                <a:solidFill>
                  <a:srgbClr val="777777"/>
                </a:solidFill>
                <a:round/>
                <a:headEnd/>
                <a:tailEnd/>
              </a:ln>
            </p:spPr>
            <p:txBody>
              <a:bodyPr/>
              <a:lstStyle/>
              <a:p>
                <a:endParaRPr lang="en-US"/>
              </a:p>
            </p:txBody>
          </p:sp>
          <p:sp>
            <p:nvSpPr>
              <p:cNvPr id="12485" name="Line 144"/>
              <p:cNvSpPr>
                <a:spLocks noChangeShapeType="1"/>
              </p:cNvSpPr>
              <p:nvPr/>
            </p:nvSpPr>
            <p:spPr bwMode="auto">
              <a:xfrm>
                <a:off x="2220" y="1956"/>
                <a:ext cx="6" cy="18"/>
              </a:xfrm>
              <a:prstGeom prst="line">
                <a:avLst/>
              </a:prstGeom>
              <a:noFill/>
              <a:ln w="9525">
                <a:solidFill>
                  <a:srgbClr val="777777"/>
                </a:solidFill>
                <a:round/>
                <a:headEnd/>
                <a:tailEnd/>
              </a:ln>
            </p:spPr>
            <p:txBody>
              <a:bodyPr/>
              <a:lstStyle/>
              <a:p>
                <a:endParaRPr lang="en-US"/>
              </a:p>
            </p:txBody>
          </p:sp>
          <p:sp>
            <p:nvSpPr>
              <p:cNvPr id="12486" name="Line 145"/>
              <p:cNvSpPr>
                <a:spLocks noChangeShapeType="1"/>
              </p:cNvSpPr>
              <p:nvPr/>
            </p:nvSpPr>
            <p:spPr bwMode="auto">
              <a:xfrm>
                <a:off x="2226" y="1974"/>
                <a:ext cx="6" cy="24"/>
              </a:xfrm>
              <a:prstGeom prst="line">
                <a:avLst/>
              </a:prstGeom>
              <a:noFill/>
              <a:ln w="9525">
                <a:solidFill>
                  <a:srgbClr val="777777"/>
                </a:solidFill>
                <a:round/>
                <a:headEnd/>
                <a:tailEnd/>
              </a:ln>
            </p:spPr>
            <p:txBody>
              <a:bodyPr/>
              <a:lstStyle/>
              <a:p>
                <a:endParaRPr lang="en-US"/>
              </a:p>
            </p:txBody>
          </p:sp>
          <p:sp>
            <p:nvSpPr>
              <p:cNvPr id="12487" name="Line 146"/>
              <p:cNvSpPr>
                <a:spLocks noChangeShapeType="1"/>
              </p:cNvSpPr>
              <p:nvPr/>
            </p:nvSpPr>
            <p:spPr bwMode="auto">
              <a:xfrm>
                <a:off x="2232" y="1998"/>
                <a:ext cx="1" cy="30"/>
              </a:xfrm>
              <a:prstGeom prst="line">
                <a:avLst/>
              </a:prstGeom>
              <a:noFill/>
              <a:ln w="9525">
                <a:solidFill>
                  <a:srgbClr val="777777"/>
                </a:solidFill>
                <a:round/>
                <a:headEnd/>
                <a:tailEnd/>
              </a:ln>
            </p:spPr>
            <p:txBody>
              <a:bodyPr/>
              <a:lstStyle/>
              <a:p>
                <a:endParaRPr lang="en-US"/>
              </a:p>
            </p:txBody>
          </p:sp>
          <p:sp>
            <p:nvSpPr>
              <p:cNvPr id="12488" name="Line 147"/>
              <p:cNvSpPr>
                <a:spLocks noChangeShapeType="1"/>
              </p:cNvSpPr>
              <p:nvPr/>
            </p:nvSpPr>
            <p:spPr bwMode="auto">
              <a:xfrm>
                <a:off x="2232" y="2028"/>
                <a:ext cx="6" cy="24"/>
              </a:xfrm>
              <a:prstGeom prst="line">
                <a:avLst/>
              </a:prstGeom>
              <a:noFill/>
              <a:ln w="9525">
                <a:solidFill>
                  <a:srgbClr val="777777"/>
                </a:solidFill>
                <a:round/>
                <a:headEnd/>
                <a:tailEnd/>
              </a:ln>
            </p:spPr>
            <p:txBody>
              <a:bodyPr/>
              <a:lstStyle/>
              <a:p>
                <a:endParaRPr lang="en-US"/>
              </a:p>
            </p:txBody>
          </p:sp>
          <p:sp>
            <p:nvSpPr>
              <p:cNvPr id="12489" name="Line 148"/>
              <p:cNvSpPr>
                <a:spLocks noChangeShapeType="1"/>
              </p:cNvSpPr>
              <p:nvPr/>
            </p:nvSpPr>
            <p:spPr bwMode="auto">
              <a:xfrm>
                <a:off x="2238" y="2052"/>
                <a:ext cx="6" cy="30"/>
              </a:xfrm>
              <a:prstGeom prst="line">
                <a:avLst/>
              </a:prstGeom>
              <a:noFill/>
              <a:ln w="9525">
                <a:solidFill>
                  <a:srgbClr val="777777"/>
                </a:solidFill>
                <a:round/>
                <a:headEnd/>
                <a:tailEnd/>
              </a:ln>
            </p:spPr>
            <p:txBody>
              <a:bodyPr/>
              <a:lstStyle/>
              <a:p>
                <a:endParaRPr lang="en-US"/>
              </a:p>
            </p:txBody>
          </p:sp>
          <p:sp>
            <p:nvSpPr>
              <p:cNvPr id="12490" name="Freeform 149"/>
              <p:cNvSpPr>
                <a:spLocks/>
              </p:cNvSpPr>
              <p:nvPr/>
            </p:nvSpPr>
            <p:spPr bwMode="auto">
              <a:xfrm>
                <a:off x="2244"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2491" name="Line 150"/>
              <p:cNvSpPr>
                <a:spLocks noChangeShapeType="1"/>
              </p:cNvSpPr>
              <p:nvPr/>
            </p:nvSpPr>
            <p:spPr bwMode="auto">
              <a:xfrm>
                <a:off x="2250" y="2118"/>
                <a:ext cx="6" cy="30"/>
              </a:xfrm>
              <a:prstGeom prst="line">
                <a:avLst/>
              </a:prstGeom>
              <a:noFill/>
              <a:ln w="9525">
                <a:solidFill>
                  <a:srgbClr val="777777"/>
                </a:solidFill>
                <a:round/>
                <a:headEnd/>
                <a:tailEnd/>
              </a:ln>
            </p:spPr>
            <p:txBody>
              <a:bodyPr/>
              <a:lstStyle/>
              <a:p>
                <a:endParaRPr lang="en-US"/>
              </a:p>
            </p:txBody>
          </p:sp>
          <p:sp>
            <p:nvSpPr>
              <p:cNvPr id="12492" name="Line 151"/>
              <p:cNvSpPr>
                <a:spLocks noChangeShapeType="1"/>
              </p:cNvSpPr>
              <p:nvPr/>
            </p:nvSpPr>
            <p:spPr bwMode="auto">
              <a:xfrm>
                <a:off x="2256" y="2148"/>
                <a:ext cx="6" cy="36"/>
              </a:xfrm>
              <a:prstGeom prst="line">
                <a:avLst/>
              </a:prstGeom>
              <a:noFill/>
              <a:ln w="9525">
                <a:solidFill>
                  <a:srgbClr val="777777"/>
                </a:solidFill>
                <a:round/>
                <a:headEnd/>
                <a:tailEnd/>
              </a:ln>
            </p:spPr>
            <p:txBody>
              <a:bodyPr/>
              <a:lstStyle/>
              <a:p>
                <a:endParaRPr lang="en-US"/>
              </a:p>
            </p:txBody>
          </p:sp>
          <p:sp>
            <p:nvSpPr>
              <p:cNvPr id="12493" name="Line 152"/>
              <p:cNvSpPr>
                <a:spLocks noChangeShapeType="1"/>
              </p:cNvSpPr>
              <p:nvPr/>
            </p:nvSpPr>
            <p:spPr bwMode="auto">
              <a:xfrm>
                <a:off x="2262" y="2184"/>
                <a:ext cx="6" cy="36"/>
              </a:xfrm>
              <a:prstGeom prst="line">
                <a:avLst/>
              </a:prstGeom>
              <a:noFill/>
              <a:ln w="9525">
                <a:solidFill>
                  <a:srgbClr val="777777"/>
                </a:solidFill>
                <a:round/>
                <a:headEnd/>
                <a:tailEnd/>
              </a:ln>
            </p:spPr>
            <p:txBody>
              <a:bodyPr/>
              <a:lstStyle/>
              <a:p>
                <a:endParaRPr lang="en-US"/>
              </a:p>
            </p:txBody>
          </p:sp>
          <p:sp>
            <p:nvSpPr>
              <p:cNvPr id="12494" name="Line 153"/>
              <p:cNvSpPr>
                <a:spLocks noChangeShapeType="1"/>
              </p:cNvSpPr>
              <p:nvPr/>
            </p:nvSpPr>
            <p:spPr bwMode="auto">
              <a:xfrm>
                <a:off x="2268" y="2220"/>
                <a:ext cx="6" cy="30"/>
              </a:xfrm>
              <a:prstGeom prst="line">
                <a:avLst/>
              </a:prstGeom>
              <a:noFill/>
              <a:ln w="9525">
                <a:solidFill>
                  <a:srgbClr val="777777"/>
                </a:solidFill>
                <a:round/>
                <a:headEnd/>
                <a:tailEnd/>
              </a:ln>
            </p:spPr>
            <p:txBody>
              <a:bodyPr/>
              <a:lstStyle/>
              <a:p>
                <a:endParaRPr lang="en-US"/>
              </a:p>
            </p:txBody>
          </p:sp>
          <p:sp>
            <p:nvSpPr>
              <p:cNvPr id="12495" name="Line 154"/>
              <p:cNvSpPr>
                <a:spLocks noChangeShapeType="1"/>
              </p:cNvSpPr>
              <p:nvPr/>
            </p:nvSpPr>
            <p:spPr bwMode="auto">
              <a:xfrm>
                <a:off x="2274" y="2250"/>
                <a:ext cx="6" cy="36"/>
              </a:xfrm>
              <a:prstGeom prst="line">
                <a:avLst/>
              </a:prstGeom>
              <a:noFill/>
              <a:ln w="9525">
                <a:solidFill>
                  <a:srgbClr val="777777"/>
                </a:solidFill>
                <a:round/>
                <a:headEnd/>
                <a:tailEnd/>
              </a:ln>
            </p:spPr>
            <p:txBody>
              <a:bodyPr/>
              <a:lstStyle/>
              <a:p>
                <a:endParaRPr lang="en-US"/>
              </a:p>
            </p:txBody>
          </p:sp>
          <p:sp>
            <p:nvSpPr>
              <p:cNvPr id="12496" name="Line 155"/>
              <p:cNvSpPr>
                <a:spLocks noChangeShapeType="1"/>
              </p:cNvSpPr>
              <p:nvPr/>
            </p:nvSpPr>
            <p:spPr bwMode="auto">
              <a:xfrm>
                <a:off x="2280" y="2286"/>
                <a:ext cx="1" cy="36"/>
              </a:xfrm>
              <a:prstGeom prst="line">
                <a:avLst/>
              </a:prstGeom>
              <a:noFill/>
              <a:ln w="9525">
                <a:solidFill>
                  <a:srgbClr val="777777"/>
                </a:solidFill>
                <a:round/>
                <a:headEnd/>
                <a:tailEnd/>
              </a:ln>
            </p:spPr>
            <p:txBody>
              <a:bodyPr/>
              <a:lstStyle/>
              <a:p>
                <a:endParaRPr lang="en-US"/>
              </a:p>
            </p:txBody>
          </p:sp>
          <p:sp>
            <p:nvSpPr>
              <p:cNvPr id="12497" name="Line 156"/>
              <p:cNvSpPr>
                <a:spLocks noChangeShapeType="1"/>
              </p:cNvSpPr>
              <p:nvPr/>
            </p:nvSpPr>
            <p:spPr bwMode="auto">
              <a:xfrm>
                <a:off x="2280" y="2322"/>
                <a:ext cx="6" cy="36"/>
              </a:xfrm>
              <a:prstGeom prst="line">
                <a:avLst/>
              </a:prstGeom>
              <a:noFill/>
              <a:ln w="9525">
                <a:solidFill>
                  <a:srgbClr val="777777"/>
                </a:solidFill>
                <a:round/>
                <a:headEnd/>
                <a:tailEnd/>
              </a:ln>
            </p:spPr>
            <p:txBody>
              <a:bodyPr/>
              <a:lstStyle/>
              <a:p>
                <a:endParaRPr lang="en-US"/>
              </a:p>
            </p:txBody>
          </p:sp>
          <p:sp>
            <p:nvSpPr>
              <p:cNvPr id="12498" name="Line 157"/>
              <p:cNvSpPr>
                <a:spLocks noChangeShapeType="1"/>
              </p:cNvSpPr>
              <p:nvPr/>
            </p:nvSpPr>
            <p:spPr bwMode="auto">
              <a:xfrm>
                <a:off x="2286" y="2358"/>
                <a:ext cx="6" cy="30"/>
              </a:xfrm>
              <a:prstGeom prst="line">
                <a:avLst/>
              </a:prstGeom>
              <a:noFill/>
              <a:ln w="9525">
                <a:solidFill>
                  <a:srgbClr val="777777"/>
                </a:solidFill>
                <a:round/>
                <a:headEnd/>
                <a:tailEnd/>
              </a:ln>
            </p:spPr>
            <p:txBody>
              <a:bodyPr/>
              <a:lstStyle/>
              <a:p>
                <a:endParaRPr lang="en-US"/>
              </a:p>
            </p:txBody>
          </p:sp>
          <p:sp>
            <p:nvSpPr>
              <p:cNvPr id="12499" name="Freeform 158"/>
              <p:cNvSpPr>
                <a:spLocks/>
              </p:cNvSpPr>
              <p:nvPr/>
            </p:nvSpPr>
            <p:spPr bwMode="auto">
              <a:xfrm>
                <a:off x="2292"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2500" name="Line 159"/>
              <p:cNvSpPr>
                <a:spLocks noChangeShapeType="1"/>
              </p:cNvSpPr>
              <p:nvPr/>
            </p:nvSpPr>
            <p:spPr bwMode="auto">
              <a:xfrm>
                <a:off x="2298" y="2424"/>
                <a:ext cx="6" cy="30"/>
              </a:xfrm>
              <a:prstGeom prst="line">
                <a:avLst/>
              </a:prstGeom>
              <a:noFill/>
              <a:ln w="9525">
                <a:solidFill>
                  <a:srgbClr val="777777"/>
                </a:solidFill>
                <a:round/>
                <a:headEnd/>
                <a:tailEnd/>
              </a:ln>
            </p:spPr>
            <p:txBody>
              <a:bodyPr/>
              <a:lstStyle/>
              <a:p>
                <a:endParaRPr lang="en-US"/>
              </a:p>
            </p:txBody>
          </p:sp>
          <p:sp>
            <p:nvSpPr>
              <p:cNvPr id="12501" name="Line 160"/>
              <p:cNvSpPr>
                <a:spLocks noChangeShapeType="1"/>
              </p:cNvSpPr>
              <p:nvPr/>
            </p:nvSpPr>
            <p:spPr bwMode="auto">
              <a:xfrm>
                <a:off x="2304" y="2454"/>
                <a:ext cx="6" cy="24"/>
              </a:xfrm>
              <a:prstGeom prst="line">
                <a:avLst/>
              </a:prstGeom>
              <a:noFill/>
              <a:ln w="9525">
                <a:solidFill>
                  <a:srgbClr val="777777"/>
                </a:solidFill>
                <a:round/>
                <a:headEnd/>
                <a:tailEnd/>
              </a:ln>
            </p:spPr>
            <p:txBody>
              <a:bodyPr/>
              <a:lstStyle/>
              <a:p>
                <a:endParaRPr lang="en-US"/>
              </a:p>
            </p:txBody>
          </p:sp>
          <p:sp>
            <p:nvSpPr>
              <p:cNvPr id="12502" name="Line 161"/>
              <p:cNvSpPr>
                <a:spLocks noChangeShapeType="1"/>
              </p:cNvSpPr>
              <p:nvPr/>
            </p:nvSpPr>
            <p:spPr bwMode="auto">
              <a:xfrm>
                <a:off x="2310" y="2478"/>
                <a:ext cx="6" cy="30"/>
              </a:xfrm>
              <a:prstGeom prst="line">
                <a:avLst/>
              </a:prstGeom>
              <a:noFill/>
              <a:ln w="9525">
                <a:solidFill>
                  <a:srgbClr val="777777"/>
                </a:solidFill>
                <a:round/>
                <a:headEnd/>
                <a:tailEnd/>
              </a:ln>
            </p:spPr>
            <p:txBody>
              <a:bodyPr/>
              <a:lstStyle/>
              <a:p>
                <a:endParaRPr lang="en-US"/>
              </a:p>
            </p:txBody>
          </p:sp>
          <p:sp>
            <p:nvSpPr>
              <p:cNvPr id="12503" name="Line 162"/>
              <p:cNvSpPr>
                <a:spLocks noChangeShapeType="1"/>
              </p:cNvSpPr>
              <p:nvPr/>
            </p:nvSpPr>
            <p:spPr bwMode="auto">
              <a:xfrm>
                <a:off x="2316" y="2508"/>
                <a:ext cx="6" cy="24"/>
              </a:xfrm>
              <a:prstGeom prst="line">
                <a:avLst/>
              </a:prstGeom>
              <a:noFill/>
              <a:ln w="9525">
                <a:solidFill>
                  <a:srgbClr val="777777"/>
                </a:solidFill>
                <a:round/>
                <a:headEnd/>
                <a:tailEnd/>
              </a:ln>
            </p:spPr>
            <p:txBody>
              <a:bodyPr/>
              <a:lstStyle/>
              <a:p>
                <a:endParaRPr lang="en-US"/>
              </a:p>
            </p:txBody>
          </p:sp>
          <p:sp>
            <p:nvSpPr>
              <p:cNvPr id="12504" name="Line 163"/>
              <p:cNvSpPr>
                <a:spLocks noChangeShapeType="1"/>
              </p:cNvSpPr>
              <p:nvPr/>
            </p:nvSpPr>
            <p:spPr bwMode="auto">
              <a:xfrm>
                <a:off x="2322" y="2532"/>
                <a:ext cx="6" cy="18"/>
              </a:xfrm>
              <a:prstGeom prst="line">
                <a:avLst/>
              </a:prstGeom>
              <a:noFill/>
              <a:ln w="9525">
                <a:solidFill>
                  <a:srgbClr val="777777"/>
                </a:solidFill>
                <a:round/>
                <a:headEnd/>
                <a:tailEnd/>
              </a:ln>
            </p:spPr>
            <p:txBody>
              <a:bodyPr/>
              <a:lstStyle/>
              <a:p>
                <a:endParaRPr lang="en-US"/>
              </a:p>
            </p:txBody>
          </p:sp>
          <p:sp>
            <p:nvSpPr>
              <p:cNvPr id="12505" name="Line 164"/>
              <p:cNvSpPr>
                <a:spLocks noChangeShapeType="1"/>
              </p:cNvSpPr>
              <p:nvPr/>
            </p:nvSpPr>
            <p:spPr bwMode="auto">
              <a:xfrm>
                <a:off x="2328" y="2550"/>
                <a:ext cx="1" cy="18"/>
              </a:xfrm>
              <a:prstGeom prst="line">
                <a:avLst/>
              </a:prstGeom>
              <a:noFill/>
              <a:ln w="9525">
                <a:solidFill>
                  <a:srgbClr val="777777"/>
                </a:solidFill>
                <a:round/>
                <a:headEnd/>
                <a:tailEnd/>
              </a:ln>
            </p:spPr>
            <p:txBody>
              <a:bodyPr/>
              <a:lstStyle/>
              <a:p>
                <a:endParaRPr lang="en-US"/>
              </a:p>
            </p:txBody>
          </p:sp>
          <p:sp>
            <p:nvSpPr>
              <p:cNvPr id="12506" name="Line 165"/>
              <p:cNvSpPr>
                <a:spLocks noChangeShapeType="1"/>
              </p:cNvSpPr>
              <p:nvPr/>
            </p:nvSpPr>
            <p:spPr bwMode="auto">
              <a:xfrm>
                <a:off x="2328" y="2568"/>
                <a:ext cx="6" cy="18"/>
              </a:xfrm>
              <a:prstGeom prst="line">
                <a:avLst/>
              </a:prstGeom>
              <a:noFill/>
              <a:ln w="9525">
                <a:solidFill>
                  <a:srgbClr val="777777"/>
                </a:solidFill>
                <a:round/>
                <a:headEnd/>
                <a:tailEnd/>
              </a:ln>
            </p:spPr>
            <p:txBody>
              <a:bodyPr/>
              <a:lstStyle/>
              <a:p>
                <a:endParaRPr lang="en-US"/>
              </a:p>
            </p:txBody>
          </p:sp>
          <p:sp>
            <p:nvSpPr>
              <p:cNvPr id="12507" name="Line 166"/>
              <p:cNvSpPr>
                <a:spLocks noChangeShapeType="1"/>
              </p:cNvSpPr>
              <p:nvPr/>
            </p:nvSpPr>
            <p:spPr bwMode="auto">
              <a:xfrm>
                <a:off x="2334" y="2586"/>
                <a:ext cx="6" cy="12"/>
              </a:xfrm>
              <a:prstGeom prst="line">
                <a:avLst/>
              </a:prstGeom>
              <a:noFill/>
              <a:ln w="9525">
                <a:solidFill>
                  <a:srgbClr val="777777"/>
                </a:solidFill>
                <a:round/>
                <a:headEnd/>
                <a:tailEnd/>
              </a:ln>
            </p:spPr>
            <p:txBody>
              <a:bodyPr/>
              <a:lstStyle/>
              <a:p>
                <a:endParaRPr lang="en-US"/>
              </a:p>
            </p:txBody>
          </p:sp>
          <p:sp>
            <p:nvSpPr>
              <p:cNvPr id="12508" name="Line 167"/>
              <p:cNvSpPr>
                <a:spLocks noChangeShapeType="1"/>
              </p:cNvSpPr>
              <p:nvPr/>
            </p:nvSpPr>
            <p:spPr bwMode="auto">
              <a:xfrm>
                <a:off x="2340" y="2598"/>
                <a:ext cx="6" cy="6"/>
              </a:xfrm>
              <a:prstGeom prst="line">
                <a:avLst/>
              </a:prstGeom>
              <a:noFill/>
              <a:ln w="9525">
                <a:solidFill>
                  <a:srgbClr val="777777"/>
                </a:solidFill>
                <a:round/>
                <a:headEnd/>
                <a:tailEnd/>
              </a:ln>
            </p:spPr>
            <p:txBody>
              <a:bodyPr/>
              <a:lstStyle/>
              <a:p>
                <a:endParaRPr lang="en-US"/>
              </a:p>
            </p:txBody>
          </p:sp>
          <p:sp>
            <p:nvSpPr>
              <p:cNvPr id="12509" name="Line 168"/>
              <p:cNvSpPr>
                <a:spLocks noChangeShapeType="1"/>
              </p:cNvSpPr>
              <p:nvPr/>
            </p:nvSpPr>
            <p:spPr bwMode="auto">
              <a:xfrm>
                <a:off x="2346" y="2604"/>
                <a:ext cx="6" cy="6"/>
              </a:xfrm>
              <a:prstGeom prst="line">
                <a:avLst/>
              </a:prstGeom>
              <a:noFill/>
              <a:ln w="9525">
                <a:solidFill>
                  <a:srgbClr val="777777"/>
                </a:solidFill>
                <a:round/>
                <a:headEnd/>
                <a:tailEnd/>
              </a:ln>
            </p:spPr>
            <p:txBody>
              <a:bodyPr/>
              <a:lstStyle/>
              <a:p>
                <a:endParaRPr lang="en-US"/>
              </a:p>
            </p:txBody>
          </p:sp>
          <p:sp>
            <p:nvSpPr>
              <p:cNvPr id="12510" name="Line 169"/>
              <p:cNvSpPr>
                <a:spLocks noChangeShapeType="1"/>
              </p:cNvSpPr>
              <p:nvPr/>
            </p:nvSpPr>
            <p:spPr bwMode="auto">
              <a:xfrm>
                <a:off x="2352" y="2610"/>
                <a:ext cx="6" cy="1"/>
              </a:xfrm>
              <a:prstGeom prst="line">
                <a:avLst/>
              </a:prstGeom>
              <a:noFill/>
              <a:ln w="9525">
                <a:solidFill>
                  <a:srgbClr val="777777"/>
                </a:solidFill>
                <a:round/>
                <a:headEnd/>
                <a:tailEnd/>
              </a:ln>
            </p:spPr>
            <p:txBody>
              <a:bodyPr/>
              <a:lstStyle/>
              <a:p>
                <a:endParaRPr lang="en-US"/>
              </a:p>
            </p:txBody>
          </p:sp>
          <p:sp>
            <p:nvSpPr>
              <p:cNvPr id="12511" name="Line 170"/>
              <p:cNvSpPr>
                <a:spLocks noChangeShapeType="1"/>
              </p:cNvSpPr>
              <p:nvPr/>
            </p:nvSpPr>
            <p:spPr bwMode="auto">
              <a:xfrm>
                <a:off x="2358" y="2610"/>
                <a:ext cx="6" cy="1"/>
              </a:xfrm>
              <a:prstGeom prst="line">
                <a:avLst/>
              </a:prstGeom>
              <a:noFill/>
              <a:ln w="9525">
                <a:solidFill>
                  <a:srgbClr val="777777"/>
                </a:solidFill>
                <a:round/>
                <a:headEnd/>
                <a:tailEnd/>
              </a:ln>
            </p:spPr>
            <p:txBody>
              <a:bodyPr/>
              <a:lstStyle/>
              <a:p>
                <a:endParaRPr lang="en-US"/>
              </a:p>
            </p:txBody>
          </p:sp>
          <p:sp>
            <p:nvSpPr>
              <p:cNvPr id="12512" name="Line 171"/>
              <p:cNvSpPr>
                <a:spLocks noChangeShapeType="1"/>
              </p:cNvSpPr>
              <p:nvPr/>
            </p:nvSpPr>
            <p:spPr bwMode="auto">
              <a:xfrm flipV="1">
                <a:off x="2364" y="2604"/>
                <a:ext cx="6" cy="6"/>
              </a:xfrm>
              <a:prstGeom prst="line">
                <a:avLst/>
              </a:prstGeom>
              <a:noFill/>
              <a:ln w="9525">
                <a:solidFill>
                  <a:srgbClr val="777777"/>
                </a:solidFill>
                <a:round/>
                <a:headEnd/>
                <a:tailEnd/>
              </a:ln>
            </p:spPr>
            <p:txBody>
              <a:bodyPr/>
              <a:lstStyle/>
              <a:p>
                <a:endParaRPr lang="en-US"/>
              </a:p>
            </p:txBody>
          </p:sp>
          <p:sp>
            <p:nvSpPr>
              <p:cNvPr id="12513" name="Line 172"/>
              <p:cNvSpPr>
                <a:spLocks noChangeShapeType="1"/>
              </p:cNvSpPr>
              <p:nvPr/>
            </p:nvSpPr>
            <p:spPr bwMode="auto">
              <a:xfrm flipV="1">
                <a:off x="2370" y="2598"/>
                <a:ext cx="6" cy="6"/>
              </a:xfrm>
              <a:prstGeom prst="line">
                <a:avLst/>
              </a:prstGeom>
              <a:noFill/>
              <a:ln w="9525">
                <a:solidFill>
                  <a:srgbClr val="777777"/>
                </a:solidFill>
                <a:round/>
                <a:headEnd/>
                <a:tailEnd/>
              </a:ln>
            </p:spPr>
            <p:txBody>
              <a:bodyPr/>
              <a:lstStyle/>
              <a:p>
                <a:endParaRPr lang="en-US"/>
              </a:p>
            </p:txBody>
          </p:sp>
          <p:sp>
            <p:nvSpPr>
              <p:cNvPr id="12514" name="Line 173"/>
              <p:cNvSpPr>
                <a:spLocks noChangeShapeType="1"/>
              </p:cNvSpPr>
              <p:nvPr/>
            </p:nvSpPr>
            <p:spPr bwMode="auto">
              <a:xfrm flipV="1">
                <a:off x="2376" y="2586"/>
                <a:ext cx="6" cy="12"/>
              </a:xfrm>
              <a:prstGeom prst="line">
                <a:avLst/>
              </a:prstGeom>
              <a:noFill/>
              <a:ln w="9525">
                <a:solidFill>
                  <a:srgbClr val="777777"/>
                </a:solidFill>
                <a:round/>
                <a:headEnd/>
                <a:tailEnd/>
              </a:ln>
            </p:spPr>
            <p:txBody>
              <a:bodyPr/>
              <a:lstStyle/>
              <a:p>
                <a:endParaRPr lang="en-US"/>
              </a:p>
            </p:txBody>
          </p:sp>
          <p:sp>
            <p:nvSpPr>
              <p:cNvPr id="12515" name="Line 174"/>
              <p:cNvSpPr>
                <a:spLocks noChangeShapeType="1"/>
              </p:cNvSpPr>
              <p:nvPr/>
            </p:nvSpPr>
            <p:spPr bwMode="auto">
              <a:xfrm flipV="1">
                <a:off x="2382" y="2568"/>
                <a:ext cx="1" cy="18"/>
              </a:xfrm>
              <a:prstGeom prst="line">
                <a:avLst/>
              </a:prstGeom>
              <a:noFill/>
              <a:ln w="9525">
                <a:solidFill>
                  <a:srgbClr val="777777"/>
                </a:solidFill>
                <a:round/>
                <a:headEnd/>
                <a:tailEnd/>
              </a:ln>
            </p:spPr>
            <p:txBody>
              <a:bodyPr/>
              <a:lstStyle/>
              <a:p>
                <a:endParaRPr lang="en-US"/>
              </a:p>
            </p:txBody>
          </p:sp>
          <p:sp>
            <p:nvSpPr>
              <p:cNvPr id="12516" name="Line 175"/>
              <p:cNvSpPr>
                <a:spLocks noChangeShapeType="1"/>
              </p:cNvSpPr>
              <p:nvPr/>
            </p:nvSpPr>
            <p:spPr bwMode="auto">
              <a:xfrm flipV="1">
                <a:off x="2382" y="2550"/>
                <a:ext cx="6" cy="18"/>
              </a:xfrm>
              <a:prstGeom prst="line">
                <a:avLst/>
              </a:prstGeom>
              <a:noFill/>
              <a:ln w="9525">
                <a:solidFill>
                  <a:srgbClr val="777777"/>
                </a:solidFill>
                <a:round/>
                <a:headEnd/>
                <a:tailEnd/>
              </a:ln>
            </p:spPr>
            <p:txBody>
              <a:bodyPr/>
              <a:lstStyle/>
              <a:p>
                <a:endParaRPr lang="en-US"/>
              </a:p>
            </p:txBody>
          </p:sp>
          <p:sp>
            <p:nvSpPr>
              <p:cNvPr id="12517" name="Line 176"/>
              <p:cNvSpPr>
                <a:spLocks noChangeShapeType="1"/>
              </p:cNvSpPr>
              <p:nvPr/>
            </p:nvSpPr>
            <p:spPr bwMode="auto">
              <a:xfrm flipV="1">
                <a:off x="2388" y="2532"/>
                <a:ext cx="6" cy="18"/>
              </a:xfrm>
              <a:prstGeom prst="line">
                <a:avLst/>
              </a:prstGeom>
              <a:noFill/>
              <a:ln w="9525">
                <a:solidFill>
                  <a:srgbClr val="777777"/>
                </a:solidFill>
                <a:round/>
                <a:headEnd/>
                <a:tailEnd/>
              </a:ln>
            </p:spPr>
            <p:txBody>
              <a:bodyPr/>
              <a:lstStyle/>
              <a:p>
                <a:endParaRPr lang="en-US"/>
              </a:p>
            </p:txBody>
          </p:sp>
          <p:sp>
            <p:nvSpPr>
              <p:cNvPr id="12518" name="Line 177"/>
              <p:cNvSpPr>
                <a:spLocks noChangeShapeType="1"/>
              </p:cNvSpPr>
              <p:nvPr/>
            </p:nvSpPr>
            <p:spPr bwMode="auto">
              <a:xfrm flipV="1">
                <a:off x="2394" y="2508"/>
                <a:ext cx="6" cy="24"/>
              </a:xfrm>
              <a:prstGeom prst="line">
                <a:avLst/>
              </a:prstGeom>
              <a:noFill/>
              <a:ln w="9525">
                <a:solidFill>
                  <a:srgbClr val="777777"/>
                </a:solidFill>
                <a:round/>
                <a:headEnd/>
                <a:tailEnd/>
              </a:ln>
            </p:spPr>
            <p:txBody>
              <a:bodyPr/>
              <a:lstStyle/>
              <a:p>
                <a:endParaRPr lang="en-US"/>
              </a:p>
            </p:txBody>
          </p:sp>
          <p:sp>
            <p:nvSpPr>
              <p:cNvPr id="12519" name="Line 178"/>
              <p:cNvSpPr>
                <a:spLocks noChangeShapeType="1"/>
              </p:cNvSpPr>
              <p:nvPr/>
            </p:nvSpPr>
            <p:spPr bwMode="auto">
              <a:xfrm flipV="1">
                <a:off x="2400" y="2478"/>
                <a:ext cx="6" cy="30"/>
              </a:xfrm>
              <a:prstGeom prst="line">
                <a:avLst/>
              </a:prstGeom>
              <a:noFill/>
              <a:ln w="9525">
                <a:solidFill>
                  <a:srgbClr val="777777"/>
                </a:solidFill>
                <a:round/>
                <a:headEnd/>
                <a:tailEnd/>
              </a:ln>
            </p:spPr>
            <p:txBody>
              <a:bodyPr/>
              <a:lstStyle/>
              <a:p>
                <a:endParaRPr lang="en-US"/>
              </a:p>
            </p:txBody>
          </p:sp>
          <p:sp>
            <p:nvSpPr>
              <p:cNvPr id="12520" name="Line 179"/>
              <p:cNvSpPr>
                <a:spLocks noChangeShapeType="1"/>
              </p:cNvSpPr>
              <p:nvPr/>
            </p:nvSpPr>
            <p:spPr bwMode="auto">
              <a:xfrm flipV="1">
                <a:off x="2406" y="2454"/>
                <a:ext cx="6" cy="24"/>
              </a:xfrm>
              <a:prstGeom prst="line">
                <a:avLst/>
              </a:prstGeom>
              <a:noFill/>
              <a:ln w="9525">
                <a:solidFill>
                  <a:srgbClr val="777777"/>
                </a:solidFill>
                <a:round/>
                <a:headEnd/>
                <a:tailEnd/>
              </a:ln>
            </p:spPr>
            <p:txBody>
              <a:bodyPr/>
              <a:lstStyle/>
              <a:p>
                <a:endParaRPr lang="en-US"/>
              </a:p>
            </p:txBody>
          </p:sp>
          <p:sp>
            <p:nvSpPr>
              <p:cNvPr id="12521" name="Line 180"/>
              <p:cNvSpPr>
                <a:spLocks noChangeShapeType="1"/>
              </p:cNvSpPr>
              <p:nvPr/>
            </p:nvSpPr>
            <p:spPr bwMode="auto">
              <a:xfrm flipV="1">
                <a:off x="2412" y="2424"/>
                <a:ext cx="6" cy="30"/>
              </a:xfrm>
              <a:prstGeom prst="line">
                <a:avLst/>
              </a:prstGeom>
              <a:noFill/>
              <a:ln w="9525">
                <a:solidFill>
                  <a:srgbClr val="777777"/>
                </a:solidFill>
                <a:round/>
                <a:headEnd/>
                <a:tailEnd/>
              </a:ln>
            </p:spPr>
            <p:txBody>
              <a:bodyPr/>
              <a:lstStyle/>
              <a:p>
                <a:endParaRPr lang="en-US"/>
              </a:p>
            </p:txBody>
          </p:sp>
          <p:sp>
            <p:nvSpPr>
              <p:cNvPr id="12522" name="Freeform 181"/>
              <p:cNvSpPr>
                <a:spLocks/>
              </p:cNvSpPr>
              <p:nvPr/>
            </p:nvSpPr>
            <p:spPr bwMode="auto">
              <a:xfrm>
                <a:off x="2418"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523" name="Line 182"/>
              <p:cNvSpPr>
                <a:spLocks noChangeShapeType="1"/>
              </p:cNvSpPr>
              <p:nvPr/>
            </p:nvSpPr>
            <p:spPr bwMode="auto">
              <a:xfrm flipV="1">
                <a:off x="2424" y="2358"/>
                <a:ext cx="6" cy="30"/>
              </a:xfrm>
              <a:prstGeom prst="line">
                <a:avLst/>
              </a:prstGeom>
              <a:noFill/>
              <a:ln w="9525">
                <a:solidFill>
                  <a:srgbClr val="777777"/>
                </a:solidFill>
                <a:round/>
                <a:headEnd/>
                <a:tailEnd/>
              </a:ln>
            </p:spPr>
            <p:txBody>
              <a:bodyPr/>
              <a:lstStyle/>
              <a:p>
                <a:endParaRPr lang="en-US"/>
              </a:p>
            </p:txBody>
          </p:sp>
          <p:sp>
            <p:nvSpPr>
              <p:cNvPr id="12524" name="Line 183"/>
              <p:cNvSpPr>
                <a:spLocks noChangeShapeType="1"/>
              </p:cNvSpPr>
              <p:nvPr/>
            </p:nvSpPr>
            <p:spPr bwMode="auto">
              <a:xfrm flipV="1">
                <a:off x="2430" y="2322"/>
                <a:ext cx="1" cy="36"/>
              </a:xfrm>
              <a:prstGeom prst="line">
                <a:avLst/>
              </a:prstGeom>
              <a:noFill/>
              <a:ln w="9525">
                <a:solidFill>
                  <a:srgbClr val="777777"/>
                </a:solidFill>
                <a:round/>
                <a:headEnd/>
                <a:tailEnd/>
              </a:ln>
            </p:spPr>
            <p:txBody>
              <a:bodyPr/>
              <a:lstStyle/>
              <a:p>
                <a:endParaRPr lang="en-US"/>
              </a:p>
            </p:txBody>
          </p:sp>
          <p:sp>
            <p:nvSpPr>
              <p:cNvPr id="12525" name="Line 184"/>
              <p:cNvSpPr>
                <a:spLocks noChangeShapeType="1"/>
              </p:cNvSpPr>
              <p:nvPr/>
            </p:nvSpPr>
            <p:spPr bwMode="auto">
              <a:xfrm flipV="1">
                <a:off x="2430" y="2286"/>
                <a:ext cx="6" cy="36"/>
              </a:xfrm>
              <a:prstGeom prst="line">
                <a:avLst/>
              </a:prstGeom>
              <a:noFill/>
              <a:ln w="9525">
                <a:solidFill>
                  <a:srgbClr val="777777"/>
                </a:solidFill>
                <a:round/>
                <a:headEnd/>
                <a:tailEnd/>
              </a:ln>
            </p:spPr>
            <p:txBody>
              <a:bodyPr/>
              <a:lstStyle/>
              <a:p>
                <a:endParaRPr lang="en-US"/>
              </a:p>
            </p:txBody>
          </p:sp>
          <p:sp>
            <p:nvSpPr>
              <p:cNvPr id="12526" name="Line 185"/>
              <p:cNvSpPr>
                <a:spLocks noChangeShapeType="1"/>
              </p:cNvSpPr>
              <p:nvPr/>
            </p:nvSpPr>
            <p:spPr bwMode="auto">
              <a:xfrm flipV="1">
                <a:off x="2436" y="2256"/>
                <a:ext cx="6" cy="30"/>
              </a:xfrm>
              <a:prstGeom prst="line">
                <a:avLst/>
              </a:prstGeom>
              <a:noFill/>
              <a:ln w="9525">
                <a:solidFill>
                  <a:srgbClr val="777777"/>
                </a:solidFill>
                <a:round/>
                <a:headEnd/>
                <a:tailEnd/>
              </a:ln>
            </p:spPr>
            <p:txBody>
              <a:bodyPr/>
              <a:lstStyle/>
              <a:p>
                <a:endParaRPr lang="en-US"/>
              </a:p>
            </p:txBody>
          </p:sp>
          <p:sp>
            <p:nvSpPr>
              <p:cNvPr id="12527" name="Line 186"/>
              <p:cNvSpPr>
                <a:spLocks noChangeShapeType="1"/>
              </p:cNvSpPr>
              <p:nvPr/>
            </p:nvSpPr>
            <p:spPr bwMode="auto">
              <a:xfrm flipV="1">
                <a:off x="2442" y="2220"/>
                <a:ext cx="6" cy="36"/>
              </a:xfrm>
              <a:prstGeom prst="line">
                <a:avLst/>
              </a:prstGeom>
              <a:noFill/>
              <a:ln w="9525">
                <a:solidFill>
                  <a:srgbClr val="777777"/>
                </a:solidFill>
                <a:round/>
                <a:headEnd/>
                <a:tailEnd/>
              </a:ln>
            </p:spPr>
            <p:txBody>
              <a:bodyPr/>
              <a:lstStyle/>
              <a:p>
                <a:endParaRPr lang="en-US"/>
              </a:p>
            </p:txBody>
          </p:sp>
          <p:sp>
            <p:nvSpPr>
              <p:cNvPr id="12528" name="Line 187"/>
              <p:cNvSpPr>
                <a:spLocks noChangeShapeType="1"/>
              </p:cNvSpPr>
              <p:nvPr/>
            </p:nvSpPr>
            <p:spPr bwMode="auto">
              <a:xfrm flipV="1">
                <a:off x="2448" y="2184"/>
                <a:ext cx="6" cy="36"/>
              </a:xfrm>
              <a:prstGeom prst="line">
                <a:avLst/>
              </a:prstGeom>
              <a:noFill/>
              <a:ln w="9525">
                <a:solidFill>
                  <a:srgbClr val="777777"/>
                </a:solidFill>
                <a:round/>
                <a:headEnd/>
                <a:tailEnd/>
              </a:ln>
            </p:spPr>
            <p:txBody>
              <a:bodyPr/>
              <a:lstStyle/>
              <a:p>
                <a:endParaRPr lang="en-US"/>
              </a:p>
            </p:txBody>
          </p:sp>
          <p:sp>
            <p:nvSpPr>
              <p:cNvPr id="12529" name="Line 188"/>
              <p:cNvSpPr>
                <a:spLocks noChangeShapeType="1"/>
              </p:cNvSpPr>
              <p:nvPr/>
            </p:nvSpPr>
            <p:spPr bwMode="auto">
              <a:xfrm flipV="1">
                <a:off x="2454" y="2148"/>
                <a:ext cx="6" cy="36"/>
              </a:xfrm>
              <a:prstGeom prst="line">
                <a:avLst/>
              </a:prstGeom>
              <a:noFill/>
              <a:ln w="9525">
                <a:solidFill>
                  <a:srgbClr val="777777"/>
                </a:solidFill>
                <a:round/>
                <a:headEnd/>
                <a:tailEnd/>
              </a:ln>
            </p:spPr>
            <p:txBody>
              <a:bodyPr/>
              <a:lstStyle/>
              <a:p>
                <a:endParaRPr lang="en-US"/>
              </a:p>
            </p:txBody>
          </p:sp>
          <p:sp>
            <p:nvSpPr>
              <p:cNvPr id="12530" name="Line 189"/>
              <p:cNvSpPr>
                <a:spLocks noChangeShapeType="1"/>
              </p:cNvSpPr>
              <p:nvPr/>
            </p:nvSpPr>
            <p:spPr bwMode="auto">
              <a:xfrm flipV="1">
                <a:off x="2460" y="2118"/>
                <a:ext cx="6" cy="30"/>
              </a:xfrm>
              <a:prstGeom prst="line">
                <a:avLst/>
              </a:prstGeom>
              <a:noFill/>
              <a:ln w="9525">
                <a:solidFill>
                  <a:srgbClr val="777777"/>
                </a:solidFill>
                <a:round/>
                <a:headEnd/>
                <a:tailEnd/>
              </a:ln>
            </p:spPr>
            <p:txBody>
              <a:bodyPr/>
              <a:lstStyle/>
              <a:p>
                <a:endParaRPr lang="en-US"/>
              </a:p>
            </p:txBody>
          </p:sp>
          <p:sp>
            <p:nvSpPr>
              <p:cNvPr id="12531" name="Freeform 190"/>
              <p:cNvSpPr>
                <a:spLocks/>
              </p:cNvSpPr>
              <p:nvPr/>
            </p:nvSpPr>
            <p:spPr bwMode="auto">
              <a:xfrm>
                <a:off x="2466"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532" name="Line 191"/>
              <p:cNvSpPr>
                <a:spLocks noChangeShapeType="1"/>
              </p:cNvSpPr>
              <p:nvPr/>
            </p:nvSpPr>
            <p:spPr bwMode="auto">
              <a:xfrm flipV="1">
                <a:off x="2472" y="2052"/>
                <a:ext cx="6" cy="30"/>
              </a:xfrm>
              <a:prstGeom prst="line">
                <a:avLst/>
              </a:prstGeom>
              <a:noFill/>
              <a:ln w="9525">
                <a:solidFill>
                  <a:srgbClr val="777777"/>
                </a:solidFill>
                <a:round/>
                <a:headEnd/>
                <a:tailEnd/>
              </a:ln>
            </p:spPr>
            <p:txBody>
              <a:bodyPr/>
              <a:lstStyle/>
              <a:p>
                <a:endParaRPr lang="en-US"/>
              </a:p>
            </p:txBody>
          </p:sp>
          <p:sp>
            <p:nvSpPr>
              <p:cNvPr id="12533" name="Line 192"/>
              <p:cNvSpPr>
                <a:spLocks noChangeShapeType="1"/>
              </p:cNvSpPr>
              <p:nvPr/>
            </p:nvSpPr>
            <p:spPr bwMode="auto">
              <a:xfrm flipV="1">
                <a:off x="2478" y="2028"/>
                <a:ext cx="1" cy="24"/>
              </a:xfrm>
              <a:prstGeom prst="line">
                <a:avLst/>
              </a:prstGeom>
              <a:noFill/>
              <a:ln w="9525">
                <a:solidFill>
                  <a:srgbClr val="777777"/>
                </a:solidFill>
                <a:round/>
                <a:headEnd/>
                <a:tailEnd/>
              </a:ln>
            </p:spPr>
            <p:txBody>
              <a:bodyPr/>
              <a:lstStyle/>
              <a:p>
                <a:endParaRPr lang="en-US"/>
              </a:p>
            </p:txBody>
          </p:sp>
          <p:sp>
            <p:nvSpPr>
              <p:cNvPr id="12534" name="Line 193"/>
              <p:cNvSpPr>
                <a:spLocks noChangeShapeType="1"/>
              </p:cNvSpPr>
              <p:nvPr/>
            </p:nvSpPr>
            <p:spPr bwMode="auto">
              <a:xfrm flipV="1">
                <a:off x="2478" y="1998"/>
                <a:ext cx="6" cy="30"/>
              </a:xfrm>
              <a:prstGeom prst="line">
                <a:avLst/>
              </a:prstGeom>
              <a:noFill/>
              <a:ln w="9525">
                <a:solidFill>
                  <a:srgbClr val="777777"/>
                </a:solidFill>
                <a:round/>
                <a:headEnd/>
                <a:tailEnd/>
              </a:ln>
            </p:spPr>
            <p:txBody>
              <a:bodyPr/>
              <a:lstStyle/>
              <a:p>
                <a:endParaRPr lang="en-US"/>
              </a:p>
            </p:txBody>
          </p:sp>
          <p:sp>
            <p:nvSpPr>
              <p:cNvPr id="12535" name="Line 194"/>
              <p:cNvSpPr>
                <a:spLocks noChangeShapeType="1"/>
              </p:cNvSpPr>
              <p:nvPr/>
            </p:nvSpPr>
            <p:spPr bwMode="auto">
              <a:xfrm flipV="1">
                <a:off x="2484" y="1974"/>
                <a:ext cx="6" cy="24"/>
              </a:xfrm>
              <a:prstGeom prst="line">
                <a:avLst/>
              </a:prstGeom>
              <a:noFill/>
              <a:ln w="9525">
                <a:solidFill>
                  <a:srgbClr val="777777"/>
                </a:solidFill>
                <a:round/>
                <a:headEnd/>
                <a:tailEnd/>
              </a:ln>
            </p:spPr>
            <p:txBody>
              <a:bodyPr/>
              <a:lstStyle/>
              <a:p>
                <a:endParaRPr lang="en-US"/>
              </a:p>
            </p:txBody>
          </p:sp>
          <p:sp>
            <p:nvSpPr>
              <p:cNvPr id="12536" name="Line 195"/>
              <p:cNvSpPr>
                <a:spLocks noChangeShapeType="1"/>
              </p:cNvSpPr>
              <p:nvPr/>
            </p:nvSpPr>
            <p:spPr bwMode="auto">
              <a:xfrm flipV="1">
                <a:off x="2490" y="1956"/>
                <a:ext cx="6" cy="18"/>
              </a:xfrm>
              <a:prstGeom prst="line">
                <a:avLst/>
              </a:prstGeom>
              <a:noFill/>
              <a:ln w="9525">
                <a:solidFill>
                  <a:srgbClr val="777777"/>
                </a:solidFill>
                <a:round/>
                <a:headEnd/>
                <a:tailEnd/>
              </a:ln>
            </p:spPr>
            <p:txBody>
              <a:bodyPr/>
              <a:lstStyle/>
              <a:p>
                <a:endParaRPr lang="en-US"/>
              </a:p>
            </p:txBody>
          </p:sp>
          <p:sp>
            <p:nvSpPr>
              <p:cNvPr id="12537" name="Line 196"/>
              <p:cNvSpPr>
                <a:spLocks noChangeShapeType="1"/>
              </p:cNvSpPr>
              <p:nvPr/>
            </p:nvSpPr>
            <p:spPr bwMode="auto">
              <a:xfrm flipV="1">
                <a:off x="2496" y="1938"/>
                <a:ext cx="6" cy="18"/>
              </a:xfrm>
              <a:prstGeom prst="line">
                <a:avLst/>
              </a:prstGeom>
              <a:noFill/>
              <a:ln w="9525">
                <a:solidFill>
                  <a:srgbClr val="777777"/>
                </a:solidFill>
                <a:round/>
                <a:headEnd/>
                <a:tailEnd/>
              </a:ln>
            </p:spPr>
            <p:txBody>
              <a:bodyPr/>
              <a:lstStyle/>
              <a:p>
                <a:endParaRPr lang="en-US"/>
              </a:p>
            </p:txBody>
          </p:sp>
          <p:sp>
            <p:nvSpPr>
              <p:cNvPr id="12538" name="Line 197"/>
              <p:cNvSpPr>
                <a:spLocks noChangeShapeType="1"/>
              </p:cNvSpPr>
              <p:nvPr/>
            </p:nvSpPr>
            <p:spPr bwMode="auto">
              <a:xfrm flipV="1">
                <a:off x="2502" y="1920"/>
                <a:ext cx="6" cy="18"/>
              </a:xfrm>
              <a:prstGeom prst="line">
                <a:avLst/>
              </a:prstGeom>
              <a:noFill/>
              <a:ln w="9525">
                <a:solidFill>
                  <a:srgbClr val="777777"/>
                </a:solidFill>
                <a:round/>
                <a:headEnd/>
                <a:tailEnd/>
              </a:ln>
            </p:spPr>
            <p:txBody>
              <a:bodyPr/>
              <a:lstStyle/>
              <a:p>
                <a:endParaRPr lang="en-US"/>
              </a:p>
            </p:txBody>
          </p:sp>
          <p:sp>
            <p:nvSpPr>
              <p:cNvPr id="12539" name="Line 198"/>
              <p:cNvSpPr>
                <a:spLocks noChangeShapeType="1"/>
              </p:cNvSpPr>
              <p:nvPr/>
            </p:nvSpPr>
            <p:spPr bwMode="auto">
              <a:xfrm flipV="1">
                <a:off x="2508" y="1908"/>
                <a:ext cx="6" cy="12"/>
              </a:xfrm>
              <a:prstGeom prst="line">
                <a:avLst/>
              </a:prstGeom>
              <a:noFill/>
              <a:ln w="9525">
                <a:solidFill>
                  <a:srgbClr val="777777"/>
                </a:solidFill>
                <a:round/>
                <a:headEnd/>
                <a:tailEnd/>
              </a:ln>
            </p:spPr>
            <p:txBody>
              <a:bodyPr/>
              <a:lstStyle/>
              <a:p>
                <a:endParaRPr lang="en-US"/>
              </a:p>
            </p:txBody>
          </p:sp>
          <p:sp>
            <p:nvSpPr>
              <p:cNvPr id="12540" name="Line 199"/>
              <p:cNvSpPr>
                <a:spLocks noChangeShapeType="1"/>
              </p:cNvSpPr>
              <p:nvPr/>
            </p:nvSpPr>
            <p:spPr bwMode="auto">
              <a:xfrm flipV="1">
                <a:off x="2514" y="1902"/>
                <a:ext cx="6" cy="6"/>
              </a:xfrm>
              <a:prstGeom prst="line">
                <a:avLst/>
              </a:prstGeom>
              <a:noFill/>
              <a:ln w="9525">
                <a:solidFill>
                  <a:srgbClr val="777777"/>
                </a:solidFill>
                <a:round/>
                <a:headEnd/>
                <a:tailEnd/>
              </a:ln>
            </p:spPr>
            <p:txBody>
              <a:bodyPr/>
              <a:lstStyle/>
              <a:p>
                <a:endParaRPr lang="en-US"/>
              </a:p>
            </p:txBody>
          </p:sp>
          <p:sp>
            <p:nvSpPr>
              <p:cNvPr id="12541" name="Line 200"/>
              <p:cNvSpPr>
                <a:spLocks noChangeShapeType="1"/>
              </p:cNvSpPr>
              <p:nvPr/>
            </p:nvSpPr>
            <p:spPr bwMode="auto">
              <a:xfrm flipV="1">
                <a:off x="2520" y="1896"/>
                <a:ext cx="6" cy="6"/>
              </a:xfrm>
              <a:prstGeom prst="line">
                <a:avLst/>
              </a:prstGeom>
              <a:noFill/>
              <a:ln w="9525">
                <a:solidFill>
                  <a:srgbClr val="777777"/>
                </a:solidFill>
                <a:round/>
                <a:headEnd/>
                <a:tailEnd/>
              </a:ln>
            </p:spPr>
            <p:txBody>
              <a:bodyPr/>
              <a:lstStyle/>
              <a:p>
                <a:endParaRPr lang="en-US"/>
              </a:p>
            </p:txBody>
          </p:sp>
          <p:sp>
            <p:nvSpPr>
              <p:cNvPr id="12542" name="Line 201"/>
              <p:cNvSpPr>
                <a:spLocks noChangeShapeType="1"/>
              </p:cNvSpPr>
              <p:nvPr/>
            </p:nvSpPr>
            <p:spPr bwMode="auto">
              <a:xfrm>
                <a:off x="2526" y="1896"/>
                <a:ext cx="6" cy="1"/>
              </a:xfrm>
              <a:prstGeom prst="line">
                <a:avLst/>
              </a:prstGeom>
              <a:noFill/>
              <a:ln w="9525">
                <a:solidFill>
                  <a:srgbClr val="777777"/>
                </a:solidFill>
                <a:round/>
                <a:headEnd/>
                <a:tailEnd/>
              </a:ln>
            </p:spPr>
            <p:txBody>
              <a:bodyPr/>
              <a:lstStyle/>
              <a:p>
                <a:endParaRPr lang="en-US"/>
              </a:p>
            </p:txBody>
          </p:sp>
          <p:sp>
            <p:nvSpPr>
              <p:cNvPr id="12543" name="Line 202"/>
              <p:cNvSpPr>
                <a:spLocks noChangeShapeType="1"/>
              </p:cNvSpPr>
              <p:nvPr/>
            </p:nvSpPr>
            <p:spPr bwMode="auto">
              <a:xfrm>
                <a:off x="2532" y="1896"/>
                <a:ext cx="1" cy="1"/>
              </a:xfrm>
              <a:prstGeom prst="line">
                <a:avLst/>
              </a:prstGeom>
              <a:noFill/>
              <a:ln w="9525">
                <a:solidFill>
                  <a:srgbClr val="777777"/>
                </a:solidFill>
                <a:round/>
                <a:headEnd/>
                <a:tailEnd/>
              </a:ln>
            </p:spPr>
            <p:txBody>
              <a:bodyPr/>
              <a:lstStyle/>
              <a:p>
                <a:endParaRPr lang="en-US"/>
              </a:p>
            </p:txBody>
          </p:sp>
          <p:sp>
            <p:nvSpPr>
              <p:cNvPr id="12544" name="Line 203"/>
              <p:cNvSpPr>
                <a:spLocks noChangeShapeType="1"/>
              </p:cNvSpPr>
              <p:nvPr/>
            </p:nvSpPr>
            <p:spPr bwMode="auto">
              <a:xfrm>
                <a:off x="2532" y="1896"/>
                <a:ext cx="6" cy="6"/>
              </a:xfrm>
              <a:prstGeom prst="line">
                <a:avLst/>
              </a:prstGeom>
              <a:noFill/>
              <a:ln w="9525">
                <a:solidFill>
                  <a:srgbClr val="777777"/>
                </a:solidFill>
                <a:round/>
                <a:headEnd/>
                <a:tailEnd/>
              </a:ln>
            </p:spPr>
            <p:txBody>
              <a:bodyPr/>
              <a:lstStyle/>
              <a:p>
                <a:endParaRPr lang="en-US"/>
              </a:p>
            </p:txBody>
          </p:sp>
          <p:sp>
            <p:nvSpPr>
              <p:cNvPr id="12545" name="Line 204"/>
              <p:cNvSpPr>
                <a:spLocks noChangeShapeType="1"/>
              </p:cNvSpPr>
              <p:nvPr/>
            </p:nvSpPr>
            <p:spPr bwMode="auto">
              <a:xfrm>
                <a:off x="2538" y="1902"/>
                <a:ext cx="6" cy="6"/>
              </a:xfrm>
              <a:prstGeom prst="line">
                <a:avLst/>
              </a:prstGeom>
              <a:noFill/>
              <a:ln w="9525">
                <a:solidFill>
                  <a:srgbClr val="777777"/>
                </a:solidFill>
                <a:round/>
                <a:headEnd/>
                <a:tailEnd/>
              </a:ln>
            </p:spPr>
            <p:txBody>
              <a:bodyPr/>
              <a:lstStyle/>
              <a:p>
                <a:endParaRPr lang="en-US"/>
              </a:p>
            </p:txBody>
          </p:sp>
          <p:sp>
            <p:nvSpPr>
              <p:cNvPr id="12546" name="Line 205"/>
              <p:cNvSpPr>
                <a:spLocks noChangeShapeType="1"/>
              </p:cNvSpPr>
              <p:nvPr/>
            </p:nvSpPr>
            <p:spPr bwMode="auto">
              <a:xfrm>
                <a:off x="2544" y="1908"/>
                <a:ext cx="6" cy="12"/>
              </a:xfrm>
              <a:prstGeom prst="line">
                <a:avLst/>
              </a:prstGeom>
              <a:noFill/>
              <a:ln w="9525">
                <a:solidFill>
                  <a:srgbClr val="777777"/>
                </a:solidFill>
                <a:round/>
                <a:headEnd/>
                <a:tailEnd/>
              </a:ln>
            </p:spPr>
            <p:txBody>
              <a:bodyPr/>
              <a:lstStyle/>
              <a:p>
                <a:endParaRPr lang="en-US"/>
              </a:p>
            </p:txBody>
          </p:sp>
          <p:sp>
            <p:nvSpPr>
              <p:cNvPr id="12547" name="Line 206"/>
              <p:cNvSpPr>
                <a:spLocks noChangeShapeType="1"/>
              </p:cNvSpPr>
              <p:nvPr/>
            </p:nvSpPr>
            <p:spPr bwMode="auto">
              <a:xfrm>
                <a:off x="2550" y="1920"/>
                <a:ext cx="6" cy="18"/>
              </a:xfrm>
              <a:prstGeom prst="line">
                <a:avLst/>
              </a:prstGeom>
              <a:noFill/>
              <a:ln w="9525">
                <a:solidFill>
                  <a:srgbClr val="777777"/>
                </a:solidFill>
                <a:round/>
                <a:headEnd/>
                <a:tailEnd/>
              </a:ln>
            </p:spPr>
            <p:txBody>
              <a:bodyPr/>
              <a:lstStyle/>
              <a:p>
                <a:endParaRPr lang="en-US"/>
              </a:p>
            </p:txBody>
          </p:sp>
          <p:sp>
            <p:nvSpPr>
              <p:cNvPr id="12548" name="Line 207"/>
              <p:cNvSpPr>
                <a:spLocks noChangeShapeType="1"/>
              </p:cNvSpPr>
              <p:nvPr/>
            </p:nvSpPr>
            <p:spPr bwMode="auto">
              <a:xfrm>
                <a:off x="2556" y="1938"/>
                <a:ext cx="6" cy="18"/>
              </a:xfrm>
              <a:prstGeom prst="line">
                <a:avLst/>
              </a:prstGeom>
              <a:noFill/>
              <a:ln w="9525">
                <a:solidFill>
                  <a:srgbClr val="777777"/>
                </a:solidFill>
                <a:round/>
                <a:headEnd/>
                <a:tailEnd/>
              </a:ln>
            </p:spPr>
            <p:txBody>
              <a:bodyPr/>
              <a:lstStyle/>
              <a:p>
                <a:endParaRPr lang="en-US"/>
              </a:p>
            </p:txBody>
          </p:sp>
          <p:sp>
            <p:nvSpPr>
              <p:cNvPr id="12549" name="Line 208"/>
              <p:cNvSpPr>
                <a:spLocks noChangeShapeType="1"/>
              </p:cNvSpPr>
              <p:nvPr/>
            </p:nvSpPr>
            <p:spPr bwMode="auto">
              <a:xfrm>
                <a:off x="2562" y="1956"/>
                <a:ext cx="6" cy="18"/>
              </a:xfrm>
              <a:prstGeom prst="line">
                <a:avLst/>
              </a:prstGeom>
              <a:noFill/>
              <a:ln w="9525">
                <a:solidFill>
                  <a:srgbClr val="777777"/>
                </a:solidFill>
                <a:round/>
                <a:headEnd/>
                <a:tailEnd/>
              </a:ln>
            </p:spPr>
            <p:txBody>
              <a:bodyPr/>
              <a:lstStyle/>
              <a:p>
                <a:endParaRPr lang="en-US"/>
              </a:p>
            </p:txBody>
          </p:sp>
          <p:sp>
            <p:nvSpPr>
              <p:cNvPr id="12550" name="Line 209"/>
              <p:cNvSpPr>
                <a:spLocks noChangeShapeType="1"/>
              </p:cNvSpPr>
              <p:nvPr/>
            </p:nvSpPr>
            <p:spPr bwMode="auto">
              <a:xfrm>
                <a:off x="2568" y="1974"/>
                <a:ext cx="6" cy="24"/>
              </a:xfrm>
              <a:prstGeom prst="line">
                <a:avLst/>
              </a:prstGeom>
              <a:noFill/>
              <a:ln w="9525">
                <a:solidFill>
                  <a:srgbClr val="777777"/>
                </a:solidFill>
                <a:round/>
                <a:headEnd/>
                <a:tailEnd/>
              </a:ln>
            </p:spPr>
            <p:txBody>
              <a:bodyPr/>
              <a:lstStyle/>
              <a:p>
                <a:endParaRPr lang="en-US"/>
              </a:p>
            </p:txBody>
          </p:sp>
          <p:sp>
            <p:nvSpPr>
              <p:cNvPr id="12551" name="Line 210"/>
              <p:cNvSpPr>
                <a:spLocks noChangeShapeType="1"/>
              </p:cNvSpPr>
              <p:nvPr/>
            </p:nvSpPr>
            <p:spPr bwMode="auto">
              <a:xfrm>
                <a:off x="2574" y="1998"/>
                <a:ext cx="6" cy="30"/>
              </a:xfrm>
              <a:prstGeom prst="line">
                <a:avLst/>
              </a:prstGeom>
              <a:noFill/>
              <a:ln w="9525">
                <a:solidFill>
                  <a:srgbClr val="777777"/>
                </a:solidFill>
                <a:round/>
                <a:headEnd/>
                <a:tailEnd/>
              </a:ln>
            </p:spPr>
            <p:txBody>
              <a:bodyPr/>
              <a:lstStyle/>
              <a:p>
                <a:endParaRPr lang="en-US"/>
              </a:p>
            </p:txBody>
          </p:sp>
          <p:sp>
            <p:nvSpPr>
              <p:cNvPr id="12552" name="Line 211"/>
              <p:cNvSpPr>
                <a:spLocks noChangeShapeType="1"/>
              </p:cNvSpPr>
              <p:nvPr/>
            </p:nvSpPr>
            <p:spPr bwMode="auto">
              <a:xfrm>
                <a:off x="2580" y="2028"/>
                <a:ext cx="1" cy="24"/>
              </a:xfrm>
              <a:prstGeom prst="line">
                <a:avLst/>
              </a:prstGeom>
              <a:noFill/>
              <a:ln w="9525">
                <a:solidFill>
                  <a:srgbClr val="777777"/>
                </a:solidFill>
                <a:round/>
                <a:headEnd/>
                <a:tailEnd/>
              </a:ln>
            </p:spPr>
            <p:txBody>
              <a:bodyPr/>
              <a:lstStyle/>
              <a:p>
                <a:endParaRPr lang="en-US"/>
              </a:p>
            </p:txBody>
          </p:sp>
          <p:sp>
            <p:nvSpPr>
              <p:cNvPr id="12553" name="Line 212"/>
              <p:cNvSpPr>
                <a:spLocks noChangeShapeType="1"/>
              </p:cNvSpPr>
              <p:nvPr/>
            </p:nvSpPr>
            <p:spPr bwMode="auto">
              <a:xfrm>
                <a:off x="2580" y="2052"/>
                <a:ext cx="6" cy="30"/>
              </a:xfrm>
              <a:prstGeom prst="line">
                <a:avLst/>
              </a:prstGeom>
              <a:noFill/>
              <a:ln w="9525">
                <a:solidFill>
                  <a:srgbClr val="777777"/>
                </a:solidFill>
                <a:round/>
                <a:headEnd/>
                <a:tailEnd/>
              </a:ln>
            </p:spPr>
            <p:txBody>
              <a:bodyPr/>
              <a:lstStyle/>
              <a:p>
                <a:endParaRPr lang="en-US"/>
              </a:p>
            </p:txBody>
          </p:sp>
          <p:sp>
            <p:nvSpPr>
              <p:cNvPr id="12554" name="Freeform 213"/>
              <p:cNvSpPr>
                <a:spLocks/>
              </p:cNvSpPr>
              <p:nvPr/>
            </p:nvSpPr>
            <p:spPr bwMode="auto">
              <a:xfrm>
                <a:off x="2586"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2555" name="Line 214"/>
              <p:cNvSpPr>
                <a:spLocks noChangeShapeType="1"/>
              </p:cNvSpPr>
              <p:nvPr/>
            </p:nvSpPr>
            <p:spPr bwMode="auto">
              <a:xfrm>
                <a:off x="2592" y="2118"/>
                <a:ext cx="6" cy="30"/>
              </a:xfrm>
              <a:prstGeom prst="line">
                <a:avLst/>
              </a:prstGeom>
              <a:noFill/>
              <a:ln w="9525">
                <a:solidFill>
                  <a:srgbClr val="777777"/>
                </a:solidFill>
                <a:round/>
                <a:headEnd/>
                <a:tailEnd/>
              </a:ln>
            </p:spPr>
            <p:txBody>
              <a:bodyPr/>
              <a:lstStyle/>
              <a:p>
                <a:endParaRPr lang="en-US"/>
              </a:p>
            </p:txBody>
          </p:sp>
          <p:sp>
            <p:nvSpPr>
              <p:cNvPr id="12556" name="Line 215"/>
              <p:cNvSpPr>
                <a:spLocks noChangeShapeType="1"/>
              </p:cNvSpPr>
              <p:nvPr/>
            </p:nvSpPr>
            <p:spPr bwMode="auto">
              <a:xfrm>
                <a:off x="2598" y="2148"/>
                <a:ext cx="6" cy="36"/>
              </a:xfrm>
              <a:prstGeom prst="line">
                <a:avLst/>
              </a:prstGeom>
              <a:noFill/>
              <a:ln w="9525">
                <a:solidFill>
                  <a:srgbClr val="777777"/>
                </a:solidFill>
                <a:round/>
                <a:headEnd/>
                <a:tailEnd/>
              </a:ln>
            </p:spPr>
            <p:txBody>
              <a:bodyPr/>
              <a:lstStyle/>
              <a:p>
                <a:endParaRPr lang="en-US"/>
              </a:p>
            </p:txBody>
          </p:sp>
          <p:sp>
            <p:nvSpPr>
              <p:cNvPr id="12557" name="Line 216"/>
              <p:cNvSpPr>
                <a:spLocks noChangeShapeType="1"/>
              </p:cNvSpPr>
              <p:nvPr/>
            </p:nvSpPr>
            <p:spPr bwMode="auto">
              <a:xfrm>
                <a:off x="2604" y="2184"/>
                <a:ext cx="6" cy="36"/>
              </a:xfrm>
              <a:prstGeom prst="line">
                <a:avLst/>
              </a:prstGeom>
              <a:noFill/>
              <a:ln w="9525">
                <a:solidFill>
                  <a:srgbClr val="777777"/>
                </a:solidFill>
                <a:round/>
                <a:headEnd/>
                <a:tailEnd/>
              </a:ln>
            </p:spPr>
            <p:txBody>
              <a:bodyPr/>
              <a:lstStyle/>
              <a:p>
                <a:endParaRPr lang="en-US"/>
              </a:p>
            </p:txBody>
          </p:sp>
          <p:sp>
            <p:nvSpPr>
              <p:cNvPr id="12558" name="Line 217"/>
              <p:cNvSpPr>
                <a:spLocks noChangeShapeType="1"/>
              </p:cNvSpPr>
              <p:nvPr/>
            </p:nvSpPr>
            <p:spPr bwMode="auto">
              <a:xfrm>
                <a:off x="2610" y="2220"/>
                <a:ext cx="6" cy="30"/>
              </a:xfrm>
              <a:prstGeom prst="line">
                <a:avLst/>
              </a:prstGeom>
              <a:noFill/>
              <a:ln w="9525">
                <a:solidFill>
                  <a:srgbClr val="777777"/>
                </a:solidFill>
                <a:round/>
                <a:headEnd/>
                <a:tailEnd/>
              </a:ln>
            </p:spPr>
            <p:txBody>
              <a:bodyPr/>
              <a:lstStyle/>
              <a:p>
                <a:endParaRPr lang="en-US"/>
              </a:p>
            </p:txBody>
          </p:sp>
          <p:sp>
            <p:nvSpPr>
              <p:cNvPr id="12559" name="Line 218"/>
              <p:cNvSpPr>
                <a:spLocks noChangeShapeType="1"/>
              </p:cNvSpPr>
              <p:nvPr/>
            </p:nvSpPr>
            <p:spPr bwMode="auto">
              <a:xfrm>
                <a:off x="2616" y="2250"/>
                <a:ext cx="6" cy="36"/>
              </a:xfrm>
              <a:prstGeom prst="line">
                <a:avLst/>
              </a:prstGeom>
              <a:noFill/>
              <a:ln w="9525">
                <a:solidFill>
                  <a:srgbClr val="777777"/>
                </a:solidFill>
                <a:round/>
                <a:headEnd/>
                <a:tailEnd/>
              </a:ln>
            </p:spPr>
            <p:txBody>
              <a:bodyPr/>
              <a:lstStyle/>
              <a:p>
                <a:endParaRPr lang="en-US"/>
              </a:p>
            </p:txBody>
          </p:sp>
          <p:sp>
            <p:nvSpPr>
              <p:cNvPr id="12560" name="Line 219"/>
              <p:cNvSpPr>
                <a:spLocks noChangeShapeType="1"/>
              </p:cNvSpPr>
              <p:nvPr/>
            </p:nvSpPr>
            <p:spPr bwMode="auto">
              <a:xfrm>
                <a:off x="2622" y="2286"/>
                <a:ext cx="6" cy="36"/>
              </a:xfrm>
              <a:prstGeom prst="line">
                <a:avLst/>
              </a:prstGeom>
              <a:noFill/>
              <a:ln w="9525">
                <a:solidFill>
                  <a:srgbClr val="777777"/>
                </a:solidFill>
                <a:round/>
                <a:headEnd/>
                <a:tailEnd/>
              </a:ln>
            </p:spPr>
            <p:txBody>
              <a:bodyPr/>
              <a:lstStyle/>
              <a:p>
                <a:endParaRPr lang="en-US"/>
              </a:p>
            </p:txBody>
          </p:sp>
          <p:sp>
            <p:nvSpPr>
              <p:cNvPr id="12561" name="Line 220"/>
              <p:cNvSpPr>
                <a:spLocks noChangeShapeType="1"/>
              </p:cNvSpPr>
              <p:nvPr/>
            </p:nvSpPr>
            <p:spPr bwMode="auto">
              <a:xfrm>
                <a:off x="2628" y="2322"/>
                <a:ext cx="6" cy="36"/>
              </a:xfrm>
              <a:prstGeom prst="line">
                <a:avLst/>
              </a:prstGeom>
              <a:noFill/>
              <a:ln w="9525">
                <a:solidFill>
                  <a:srgbClr val="777777"/>
                </a:solidFill>
                <a:round/>
                <a:headEnd/>
                <a:tailEnd/>
              </a:ln>
            </p:spPr>
            <p:txBody>
              <a:bodyPr/>
              <a:lstStyle/>
              <a:p>
                <a:endParaRPr lang="en-US"/>
              </a:p>
            </p:txBody>
          </p:sp>
          <p:sp>
            <p:nvSpPr>
              <p:cNvPr id="12562" name="Line 221"/>
              <p:cNvSpPr>
                <a:spLocks noChangeShapeType="1"/>
              </p:cNvSpPr>
              <p:nvPr/>
            </p:nvSpPr>
            <p:spPr bwMode="auto">
              <a:xfrm>
                <a:off x="2634" y="2358"/>
                <a:ext cx="1" cy="30"/>
              </a:xfrm>
              <a:prstGeom prst="line">
                <a:avLst/>
              </a:prstGeom>
              <a:noFill/>
              <a:ln w="9525">
                <a:solidFill>
                  <a:srgbClr val="777777"/>
                </a:solidFill>
                <a:round/>
                <a:headEnd/>
                <a:tailEnd/>
              </a:ln>
            </p:spPr>
            <p:txBody>
              <a:bodyPr/>
              <a:lstStyle/>
              <a:p>
                <a:endParaRPr lang="en-US"/>
              </a:p>
            </p:txBody>
          </p:sp>
          <p:sp>
            <p:nvSpPr>
              <p:cNvPr id="12563" name="Freeform 222"/>
              <p:cNvSpPr>
                <a:spLocks/>
              </p:cNvSpPr>
              <p:nvPr/>
            </p:nvSpPr>
            <p:spPr bwMode="auto">
              <a:xfrm>
                <a:off x="2634"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2564" name="Line 223"/>
              <p:cNvSpPr>
                <a:spLocks noChangeShapeType="1"/>
              </p:cNvSpPr>
              <p:nvPr/>
            </p:nvSpPr>
            <p:spPr bwMode="auto">
              <a:xfrm>
                <a:off x="2640" y="2424"/>
                <a:ext cx="6" cy="30"/>
              </a:xfrm>
              <a:prstGeom prst="line">
                <a:avLst/>
              </a:prstGeom>
              <a:noFill/>
              <a:ln w="9525">
                <a:solidFill>
                  <a:srgbClr val="777777"/>
                </a:solidFill>
                <a:round/>
                <a:headEnd/>
                <a:tailEnd/>
              </a:ln>
            </p:spPr>
            <p:txBody>
              <a:bodyPr/>
              <a:lstStyle/>
              <a:p>
                <a:endParaRPr lang="en-US"/>
              </a:p>
            </p:txBody>
          </p:sp>
          <p:sp>
            <p:nvSpPr>
              <p:cNvPr id="12565" name="Line 224"/>
              <p:cNvSpPr>
                <a:spLocks noChangeShapeType="1"/>
              </p:cNvSpPr>
              <p:nvPr/>
            </p:nvSpPr>
            <p:spPr bwMode="auto">
              <a:xfrm>
                <a:off x="2646" y="2454"/>
                <a:ext cx="6" cy="24"/>
              </a:xfrm>
              <a:prstGeom prst="line">
                <a:avLst/>
              </a:prstGeom>
              <a:noFill/>
              <a:ln w="9525">
                <a:solidFill>
                  <a:srgbClr val="777777"/>
                </a:solidFill>
                <a:round/>
                <a:headEnd/>
                <a:tailEnd/>
              </a:ln>
            </p:spPr>
            <p:txBody>
              <a:bodyPr/>
              <a:lstStyle/>
              <a:p>
                <a:endParaRPr lang="en-US"/>
              </a:p>
            </p:txBody>
          </p:sp>
          <p:sp>
            <p:nvSpPr>
              <p:cNvPr id="12566" name="Line 225"/>
              <p:cNvSpPr>
                <a:spLocks noChangeShapeType="1"/>
              </p:cNvSpPr>
              <p:nvPr/>
            </p:nvSpPr>
            <p:spPr bwMode="auto">
              <a:xfrm>
                <a:off x="2652" y="2478"/>
                <a:ext cx="6" cy="30"/>
              </a:xfrm>
              <a:prstGeom prst="line">
                <a:avLst/>
              </a:prstGeom>
              <a:noFill/>
              <a:ln w="9525">
                <a:solidFill>
                  <a:srgbClr val="777777"/>
                </a:solidFill>
                <a:round/>
                <a:headEnd/>
                <a:tailEnd/>
              </a:ln>
            </p:spPr>
            <p:txBody>
              <a:bodyPr/>
              <a:lstStyle/>
              <a:p>
                <a:endParaRPr lang="en-US"/>
              </a:p>
            </p:txBody>
          </p:sp>
          <p:sp>
            <p:nvSpPr>
              <p:cNvPr id="12567" name="Line 226"/>
              <p:cNvSpPr>
                <a:spLocks noChangeShapeType="1"/>
              </p:cNvSpPr>
              <p:nvPr/>
            </p:nvSpPr>
            <p:spPr bwMode="auto">
              <a:xfrm>
                <a:off x="2658" y="2508"/>
                <a:ext cx="6" cy="24"/>
              </a:xfrm>
              <a:prstGeom prst="line">
                <a:avLst/>
              </a:prstGeom>
              <a:noFill/>
              <a:ln w="9525">
                <a:solidFill>
                  <a:srgbClr val="777777"/>
                </a:solidFill>
                <a:round/>
                <a:headEnd/>
                <a:tailEnd/>
              </a:ln>
            </p:spPr>
            <p:txBody>
              <a:bodyPr/>
              <a:lstStyle/>
              <a:p>
                <a:endParaRPr lang="en-US"/>
              </a:p>
            </p:txBody>
          </p:sp>
          <p:sp>
            <p:nvSpPr>
              <p:cNvPr id="12568" name="Line 227"/>
              <p:cNvSpPr>
                <a:spLocks noChangeShapeType="1"/>
              </p:cNvSpPr>
              <p:nvPr/>
            </p:nvSpPr>
            <p:spPr bwMode="auto">
              <a:xfrm>
                <a:off x="2664" y="2532"/>
                <a:ext cx="6" cy="18"/>
              </a:xfrm>
              <a:prstGeom prst="line">
                <a:avLst/>
              </a:prstGeom>
              <a:noFill/>
              <a:ln w="9525">
                <a:solidFill>
                  <a:srgbClr val="777777"/>
                </a:solidFill>
                <a:round/>
                <a:headEnd/>
                <a:tailEnd/>
              </a:ln>
            </p:spPr>
            <p:txBody>
              <a:bodyPr/>
              <a:lstStyle/>
              <a:p>
                <a:endParaRPr lang="en-US"/>
              </a:p>
            </p:txBody>
          </p:sp>
          <p:sp>
            <p:nvSpPr>
              <p:cNvPr id="12569" name="Line 228"/>
              <p:cNvSpPr>
                <a:spLocks noChangeShapeType="1"/>
              </p:cNvSpPr>
              <p:nvPr/>
            </p:nvSpPr>
            <p:spPr bwMode="auto">
              <a:xfrm>
                <a:off x="2670" y="2550"/>
                <a:ext cx="6" cy="18"/>
              </a:xfrm>
              <a:prstGeom prst="line">
                <a:avLst/>
              </a:prstGeom>
              <a:noFill/>
              <a:ln w="9525">
                <a:solidFill>
                  <a:srgbClr val="777777"/>
                </a:solidFill>
                <a:round/>
                <a:headEnd/>
                <a:tailEnd/>
              </a:ln>
            </p:spPr>
            <p:txBody>
              <a:bodyPr/>
              <a:lstStyle/>
              <a:p>
                <a:endParaRPr lang="en-US"/>
              </a:p>
            </p:txBody>
          </p:sp>
          <p:sp>
            <p:nvSpPr>
              <p:cNvPr id="12570" name="Line 229"/>
              <p:cNvSpPr>
                <a:spLocks noChangeShapeType="1"/>
              </p:cNvSpPr>
              <p:nvPr/>
            </p:nvSpPr>
            <p:spPr bwMode="auto">
              <a:xfrm>
                <a:off x="2676" y="2568"/>
                <a:ext cx="6" cy="18"/>
              </a:xfrm>
              <a:prstGeom prst="line">
                <a:avLst/>
              </a:prstGeom>
              <a:noFill/>
              <a:ln w="9525">
                <a:solidFill>
                  <a:srgbClr val="777777"/>
                </a:solidFill>
                <a:round/>
                <a:headEnd/>
                <a:tailEnd/>
              </a:ln>
            </p:spPr>
            <p:txBody>
              <a:bodyPr/>
              <a:lstStyle/>
              <a:p>
                <a:endParaRPr lang="en-US"/>
              </a:p>
            </p:txBody>
          </p:sp>
          <p:sp>
            <p:nvSpPr>
              <p:cNvPr id="12571" name="Line 230"/>
              <p:cNvSpPr>
                <a:spLocks noChangeShapeType="1"/>
              </p:cNvSpPr>
              <p:nvPr/>
            </p:nvSpPr>
            <p:spPr bwMode="auto">
              <a:xfrm>
                <a:off x="2682" y="2586"/>
                <a:ext cx="1" cy="12"/>
              </a:xfrm>
              <a:prstGeom prst="line">
                <a:avLst/>
              </a:prstGeom>
              <a:noFill/>
              <a:ln w="9525">
                <a:solidFill>
                  <a:srgbClr val="777777"/>
                </a:solidFill>
                <a:round/>
                <a:headEnd/>
                <a:tailEnd/>
              </a:ln>
            </p:spPr>
            <p:txBody>
              <a:bodyPr/>
              <a:lstStyle/>
              <a:p>
                <a:endParaRPr lang="en-US"/>
              </a:p>
            </p:txBody>
          </p:sp>
          <p:sp>
            <p:nvSpPr>
              <p:cNvPr id="12572" name="Line 231"/>
              <p:cNvSpPr>
                <a:spLocks noChangeShapeType="1"/>
              </p:cNvSpPr>
              <p:nvPr/>
            </p:nvSpPr>
            <p:spPr bwMode="auto">
              <a:xfrm>
                <a:off x="2682" y="2598"/>
                <a:ext cx="6" cy="6"/>
              </a:xfrm>
              <a:prstGeom prst="line">
                <a:avLst/>
              </a:prstGeom>
              <a:noFill/>
              <a:ln w="9525">
                <a:solidFill>
                  <a:srgbClr val="777777"/>
                </a:solidFill>
                <a:round/>
                <a:headEnd/>
                <a:tailEnd/>
              </a:ln>
            </p:spPr>
            <p:txBody>
              <a:bodyPr/>
              <a:lstStyle/>
              <a:p>
                <a:endParaRPr lang="en-US"/>
              </a:p>
            </p:txBody>
          </p:sp>
          <p:sp>
            <p:nvSpPr>
              <p:cNvPr id="12573" name="Line 232"/>
              <p:cNvSpPr>
                <a:spLocks noChangeShapeType="1"/>
              </p:cNvSpPr>
              <p:nvPr/>
            </p:nvSpPr>
            <p:spPr bwMode="auto">
              <a:xfrm>
                <a:off x="2688" y="2604"/>
                <a:ext cx="6" cy="6"/>
              </a:xfrm>
              <a:prstGeom prst="line">
                <a:avLst/>
              </a:prstGeom>
              <a:noFill/>
              <a:ln w="9525">
                <a:solidFill>
                  <a:srgbClr val="777777"/>
                </a:solidFill>
                <a:round/>
                <a:headEnd/>
                <a:tailEnd/>
              </a:ln>
            </p:spPr>
            <p:txBody>
              <a:bodyPr/>
              <a:lstStyle/>
              <a:p>
                <a:endParaRPr lang="en-US"/>
              </a:p>
            </p:txBody>
          </p:sp>
          <p:sp>
            <p:nvSpPr>
              <p:cNvPr id="12574" name="Line 233"/>
              <p:cNvSpPr>
                <a:spLocks noChangeShapeType="1"/>
              </p:cNvSpPr>
              <p:nvPr/>
            </p:nvSpPr>
            <p:spPr bwMode="auto">
              <a:xfrm>
                <a:off x="2694" y="2610"/>
                <a:ext cx="6" cy="1"/>
              </a:xfrm>
              <a:prstGeom prst="line">
                <a:avLst/>
              </a:prstGeom>
              <a:noFill/>
              <a:ln w="9525">
                <a:solidFill>
                  <a:srgbClr val="777777"/>
                </a:solidFill>
                <a:round/>
                <a:headEnd/>
                <a:tailEnd/>
              </a:ln>
            </p:spPr>
            <p:txBody>
              <a:bodyPr/>
              <a:lstStyle/>
              <a:p>
                <a:endParaRPr lang="en-US"/>
              </a:p>
            </p:txBody>
          </p:sp>
          <p:sp>
            <p:nvSpPr>
              <p:cNvPr id="12575" name="Line 234"/>
              <p:cNvSpPr>
                <a:spLocks noChangeShapeType="1"/>
              </p:cNvSpPr>
              <p:nvPr/>
            </p:nvSpPr>
            <p:spPr bwMode="auto">
              <a:xfrm>
                <a:off x="2700" y="2610"/>
                <a:ext cx="6" cy="1"/>
              </a:xfrm>
              <a:prstGeom prst="line">
                <a:avLst/>
              </a:prstGeom>
              <a:noFill/>
              <a:ln w="9525">
                <a:solidFill>
                  <a:srgbClr val="777777"/>
                </a:solidFill>
                <a:round/>
                <a:headEnd/>
                <a:tailEnd/>
              </a:ln>
            </p:spPr>
            <p:txBody>
              <a:bodyPr/>
              <a:lstStyle/>
              <a:p>
                <a:endParaRPr lang="en-US"/>
              </a:p>
            </p:txBody>
          </p:sp>
          <p:sp>
            <p:nvSpPr>
              <p:cNvPr id="12576" name="Line 235"/>
              <p:cNvSpPr>
                <a:spLocks noChangeShapeType="1"/>
              </p:cNvSpPr>
              <p:nvPr/>
            </p:nvSpPr>
            <p:spPr bwMode="auto">
              <a:xfrm flipV="1">
                <a:off x="2706" y="2604"/>
                <a:ext cx="6" cy="6"/>
              </a:xfrm>
              <a:prstGeom prst="line">
                <a:avLst/>
              </a:prstGeom>
              <a:noFill/>
              <a:ln w="9525">
                <a:solidFill>
                  <a:srgbClr val="777777"/>
                </a:solidFill>
                <a:round/>
                <a:headEnd/>
                <a:tailEnd/>
              </a:ln>
            </p:spPr>
            <p:txBody>
              <a:bodyPr/>
              <a:lstStyle/>
              <a:p>
                <a:endParaRPr lang="en-US"/>
              </a:p>
            </p:txBody>
          </p:sp>
          <p:sp>
            <p:nvSpPr>
              <p:cNvPr id="12577" name="Line 236"/>
              <p:cNvSpPr>
                <a:spLocks noChangeShapeType="1"/>
              </p:cNvSpPr>
              <p:nvPr/>
            </p:nvSpPr>
            <p:spPr bwMode="auto">
              <a:xfrm flipV="1">
                <a:off x="2712" y="2598"/>
                <a:ext cx="6" cy="6"/>
              </a:xfrm>
              <a:prstGeom prst="line">
                <a:avLst/>
              </a:prstGeom>
              <a:noFill/>
              <a:ln w="9525">
                <a:solidFill>
                  <a:srgbClr val="777777"/>
                </a:solidFill>
                <a:round/>
                <a:headEnd/>
                <a:tailEnd/>
              </a:ln>
            </p:spPr>
            <p:txBody>
              <a:bodyPr/>
              <a:lstStyle/>
              <a:p>
                <a:endParaRPr lang="en-US"/>
              </a:p>
            </p:txBody>
          </p:sp>
          <p:sp>
            <p:nvSpPr>
              <p:cNvPr id="12578" name="Line 237"/>
              <p:cNvSpPr>
                <a:spLocks noChangeShapeType="1"/>
              </p:cNvSpPr>
              <p:nvPr/>
            </p:nvSpPr>
            <p:spPr bwMode="auto">
              <a:xfrm flipV="1">
                <a:off x="2718" y="2586"/>
                <a:ext cx="6" cy="12"/>
              </a:xfrm>
              <a:prstGeom prst="line">
                <a:avLst/>
              </a:prstGeom>
              <a:noFill/>
              <a:ln w="9525">
                <a:solidFill>
                  <a:srgbClr val="777777"/>
                </a:solidFill>
                <a:round/>
                <a:headEnd/>
                <a:tailEnd/>
              </a:ln>
            </p:spPr>
            <p:txBody>
              <a:bodyPr/>
              <a:lstStyle/>
              <a:p>
                <a:endParaRPr lang="en-US"/>
              </a:p>
            </p:txBody>
          </p:sp>
          <p:sp>
            <p:nvSpPr>
              <p:cNvPr id="12579" name="Line 238"/>
              <p:cNvSpPr>
                <a:spLocks noChangeShapeType="1"/>
              </p:cNvSpPr>
              <p:nvPr/>
            </p:nvSpPr>
            <p:spPr bwMode="auto">
              <a:xfrm flipV="1">
                <a:off x="2724" y="2568"/>
                <a:ext cx="6" cy="18"/>
              </a:xfrm>
              <a:prstGeom prst="line">
                <a:avLst/>
              </a:prstGeom>
              <a:noFill/>
              <a:ln w="9525">
                <a:solidFill>
                  <a:srgbClr val="777777"/>
                </a:solidFill>
                <a:round/>
                <a:headEnd/>
                <a:tailEnd/>
              </a:ln>
            </p:spPr>
            <p:txBody>
              <a:bodyPr/>
              <a:lstStyle/>
              <a:p>
                <a:endParaRPr lang="en-US"/>
              </a:p>
            </p:txBody>
          </p:sp>
          <p:sp>
            <p:nvSpPr>
              <p:cNvPr id="12580" name="Line 239"/>
              <p:cNvSpPr>
                <a:spLocks noChangeShapeType="1"/>
              </p:cNvSpPr>
              <p:nvPr/>
            </p:nvSpPr>
            <p:spPr bwMode="auto">
              <a:xfrm flipV="1">
                <a:off x="2730" y="2550"/>
                <a:ext cx="1" cy="18"/>
              </a:xfrm>
              <a:prstGeom prst="line">
                <a:avLst/>
              </a:prstGeom>
              <a:noFill/>
              <a:ln w="9525">
                <a:solidFill>
                  <a:srgbClr val="777777"/>
                </a:solidFill>
                <a:round/>
                <a:headEnd/>
                <a:tailEnd/>
              </a:ln>
            </p:spPr>
            <p:txBody>
              <a:bodyPr/>
              <a:lstStyle/>
              <a:p>
                <a:endParaRPr lang="en-US"/>
              </a:p>
            </p:txBody>
          </p:sp>
          <p:sp>
            <p:nvSpPr>
              <p:cNvPr id="12581" name="Line 240"/>
              <p:cNvSpPr>
                <a:spLocks noChangeShapeType="1"/>
              </p:cNvSpPr>
              <p:nvPr/>
            </p:nvSpPr>
            <p:spPr bwMode="auto">
              <a:xfrm flipV="1">
                <a:off x="2730" y="2532"/>
                <a:ext cx="6" cy="18"/>
              </a:xfrm>
              <a:prstGeom prst="line">
                <a:avLst/>
              </a:prstGeom>
              <a:noFill/>
              <a:ln w="9525">
                <a:solidFill>
                  <a:srgbClr val="777777"/>
                </a:solidFill>
                <a:round/>
                <a:headEnd/>
                <a:tailEnd/>
              </a:ln>
            </p:spPr>
            <p:txBody>
              <a:bodyPr/>
              <a:lstStyle/>
              <a:p>
                <a:endParaRPr lang="en-US"/>
              </a:p>
            </p:txBody>
          </p:sp>
          <p:sp>
            <p:nvSpPr>
              <p:cNvPr id="12582" name="Line 241"/>
              <p:cNvSpPr>
                <a:spLocks noChangeShapeType="1"/>
              </p:cNvSpPr>
              <p:nvPr/>
            </p:nvSpPr>
            <p:spPr bwMode="auto">
              <a:xfrm flipV="1">
                <a:off x="2736" y="2508"/>
                <a:ext cx="6" cy="24"/>
              </a:xfrm>
              <a:prstGeom prst="line">
                <a:avLst/>
              </a:prstGeom>
              <a:noFill/>
              <a:ln w="9525">
                <a:solidFill>
                  <a:srgbClr val="777777"/>
                </a:solidFill>
                <a:round/>
                <a:headEnd/>
                <a:tailEnd/>
              </a:ln>
            </p:spPr>
            <p:txBody>
              <a:bodyPr/>
              <a:lstStyle/>
              <a:p>
                <a:endParaRPr lang="en-US"/>
              </a:p>
            </p:txBody>
          </p:sp>
          <p:sp>
            <p:nvSpPr>
              <p:cNvPr id="12583" name="Line 242"/>
              <p:cNvSpPr>
                <a:spLocks noChangeShapeType="1"/>
              </p:cNvSpPr>
              <p:nvPr/>
            </p:nvSpPr>
            <p:spPr bwMode="auto">
              <a:xfrm flipV="1">
                <a:off x="2742" y="2478"/>
                <a:ext cx="6" cy="30"/>
              </a:xfrm>
              <a:prstGeom prst="line">
                <a:avLst/>
              </a:prstGeom>
              <a:noFill/>
              <a:ln w="9525">
                <a:solidFill>
                  <a:srgbClr val="777777"/>
                </a:solidFill>
                <a:round/>
                <a:headEnd/>
                <a:tailEnd/>
              </a:ln>
            </p:spPr>
            <p:txBody>
              <a:bodyPr/>
              <a:lstStyle/>
              <a:p>
                <a:endParaRPr lang="en-US"/>
              </a:p>
            </p:txBody>
          </p:sp>
          <p:sp>
            <p:nvSpPr>
              <p:cNvPr id="12584" name="Line 243"/>
              <p:cNvSpPr>
                <a:spLocks noChangeShapeType="1"/>
              </p:cNvSpPr>
              <p:nvPr/>
            </p:nvSpPr>
            <p:spPr bwMode="auto">
              <a:xfrm flipV="1">
                <a:off x="2748" y="2454"/>
                <a:ext cx="6" cy="24"/>
              </a:xfrm>
              <a:prstGeom prst="line">
                <a:avLst/>
              </a:prstGeom>
              <a:noFill/>
              <a:ln w="9525">
                <a:solidFill>
                  <a:srgbClr val="777777"/>
                </a:solidFill>
                <a:round/>
                <a:headEnd/>
                <a:tailEnd/>
              </a:ln>
            </p:spPr>
            <p:txBody>
              <a:bodyPr/>
              <a:lstStyle/>
              <a:p>
                <a:endParaRPr lang="en-US"/>
              </a:p>
            </p:txBody>
          </p:sp>
          <p:sp>
            <p:nvSpPr>
              <p:cNvPr id="12585" name="Line 244"/>
              <p:cNvSpPr>
                <a:spLocks noChangeShapeType="1"/>
              </p:cNvSpPr>
              <p:nvPr/>
            </p:nvSpPr>
            <p:spPr bwMode="auto">
              <a:xfrm flipV="1">
                <a:off x="2754" y="2424"/>
                <a:ext cx="6" cy="30"/>
              </a:xfrm>
              <a:prstGeom prst="line">
                <a:avLst/>
              </a:prstGeom>
              <a:noFill/>
              <a:ln w="9525">
                <a:solidFill>
                  <a:srgbClr val="777777"/>
                </a:solidFill>
                <a:round/>
                <a:headEnd/>
                <a:tailEnd/>
              </a:ln>
            </p:spPr>
            <p:txBody>
              <a:bodyPr/>
              <a:lstStyle/>
              <a:p>
                <a:endParaRPr lang="en-US"/>
              </a:p>
            </p:txBody>
          </p:sp>
          <p:sp>
            <p:nvSpPr>
              <p:cNvPr id="12586" name="Freeform 245"/>
              <p:cNvSpPr>
                <a:spLocks/>
              </p:cNvSpPr>
              <p:nvPr/>
            </p:nvSpPr>
            <p:spPr bwMode="auto">
              <a:xfrm>
                <a:off x="2760"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587" name="Line 246"/>
              <p:cNvSpPr>
                <a:spLocks noChangeShapeType="1"/>
              </p:cNvSpPr>
              <p:nvPr/>
            </p:nvSpPr>
            <p:spPr bwMode="auto">
              <a:xfrm flipV="1">
                <a:off x="2766" y="2358"/>
                <a:ext cx="6" cy="30"/>
              </a:xfrm>
              <a:prstGeom prst="line">
                <a:avLst/>
              </a:prstGeom>
              <a:noFill/>
              <a:ln w="9525">
                <a:solidFill>
                  <a:srgbClr val="777777"/>
                </a:solidFill>
                <a:round/>
                <a:headEnd/>
                <a:tailEnd/>
              </a:ln>
            </p:spPr>
            <p:txBody>
              <a:bodyPr/>
              <a:lstStyle/>
              <a:p>
                <a:endParaRPr lang="en-US"/>
              </a:p>
            </p:txBody>
          </p:sp>
          <p:sp>
            <p:nvSpPr>
              <p:cNvPr id="12588" name="Line 247"/>
              <p:cNvSpPr>
                <a:spLocks noChangeShapeType="1"/>
              </p:cNvSpPr>
              <p:nvPr/>
            </p:nvSpPr>
            <p:spPr bwMode="auto">
              <a:xfrm flipV="1">
                <a:off x="2772" y="2322"/>
                <a:ext cx="6" cy="36"/>
              </a:xfrm>
              <a:prstGeom prst="line">
                <a:avLst/>
              </a:prstGeom>
              <a:noFill/>
              <a:ln w="9525">
                <a:solidFill>
                  <a:srgbClr val="777777"/>
                </a:solidFill>
                <a:round/>
                <a:headEnd/>
                <a:tailEnd/>
              </a:ln>
            </p:spPr>
            <p:txBody>
              <a:bodyPr/>
              <a:lstStyle/>
              <a:p>
                <a:endParaRPr lang="en-US"/>
              </a:p>
            </p:txBody>
          </p:sp>
          <p:sp>
            <p:nvSpPr>
              <p:cNvPr id="12589" name="Line 248"/>
              <p:cNvSpPr>
                <a:spLocks noChangeShapeType="1"/>
              </p:cNvSpPr>
              <p:nvPr/>
            </p:nvSpPr>
            <p:spPr bwMode="auto">
              <a:xfrm flipV="1">
                <a:off x="2778" y="2286"/>
                <a:ext cx="6" cy="36"/>
              </a:xfrm>
              <a:prstGeom prst="line">
                <a:avLst/>
              </a:prstGeom>
              <a:noFill/>
              <a:ln w="9525">
                <a:solidFill>
                  <a:srgbClr val="777777"/>
                </a:solidFill>
                <a:round/>
                <a:headEnd/>
                <a:tailEnd/>
              </a:ln>
            </p:spPr>
            <p:txBody>
              <a:bodyPr/>
              <a:lstStyle/>
              <a:p>
                <a:endParaRPr lang="en-US"/>
              </a:p>
            </p:txBody>
          </p:sp>
          <p:sp>
            <p:nvSpPr>
              <p:cNvPr id="12590" name="Line 249"/>
              <p:cNvSpPr>
                <a:spLocks noChangeShapeType="1"/>
              </p:cNvSpPr>
              <p:nvPr/>
            </p:nvSpPr>
            <p:spPr bwMode="auto">
              <a:xfrm flipV="1">
                <a:off x="2784" y="2256"/>
                <a:ext cx="1" cy="30"/>
              </a:xfrm>
              <a:prstGeom prst="line">
                <a:avLst/>
              </a:prstGeom>
              <a:noFill/>
              <a:ln w="9525">
                <a:solidFill>
                  <a:srgbClr val="777777"/>
                </a:solidFill>
                <a:round/>
                <a:headEnd/>
                <a:tailEnd/>
              </a:ln>
            </p:spPr>
            <p:txBody>
              <a:bodyPr/>
              <a:lstStyle/>
              <a:p>
                <a:endParaRPr lang="en-US"/>
              </a:p>
            </p:txBody>
          </p:sp>
          <p:sp>
            <p:nvSpPr>
              <p:cNvPr id="12591" name="Line 250"/>
              <p:cNvSpPr>
                <a:spLocks noChangeShapeType="1"/>
              </p:cNvSpPr>
              <p:nvPr/>
            </p:nvSpPr>
            <p:spPr bwMode="auto">
              <a:xfrm flipV="1">
                <a:off x="2784" y="2220"/>
                <a:ext cx="6" cy="36"/>
              </a:xfrm>
              <a:prstGeom prst="line">
                <a:avLst/>
              </a:prstGeom>
              <a:noFill/>
              <a:ln w="9525">
                <a:solidFill>
                  <a:srgbClr val="777777"/>
                </a:solidFill>
                <a:round/>
                <a:headEnd/>
                <a:tailEnd/>
              </a:ln>
            </p:spPr>
            <p:txBody>
              <a:bodyPr/>
              <a:lstStyle/>
              <a:p>
                <a:endParaRPr lang="en-US"/>
              </a:p>
            </p:txBody>
          </p:sp>
          <p:sp>
            <p:nvSpPr>
              <p:cNvPr id="12592" name="Line 251"/>
              <p:cNvSpPr>
                <a:spLocks noChangeShapeType="1"/>
              </p:cNvSpPr>
              <p:nvPr/>
            </p:nvSpPr>
            <p:spPr bwMode="auto">
              <a:xfrm flipV="1">
                <a:off x="2790" y="2184"/>
                <a:ext cx="6" cy="36"/>
              </a:xfrm>
              <a:prstGeom prst="line">
                <a:avLst/>
              </a:prstGeom>
              <a:noFill/>
              <a:ln w="9525">
                <a:solidFill>
                  <a:srgbClr val="777777"/>
                </a:solidFill>
                <a:round/>
                <a:headEnd/>
                <a:tailEnd/>
              </a:ln>
            </p:spPr>
            <p:txBody>
              <a:bodyPr/>
              <a:lstStyle/>
              <a:p>
                <a:endParaRPr lang="en-US"/>
              </a:p>
            </p:txBody>
          </p:sp>
          <p:sp>
            <p:nvSpPr>
              <p:cNvPr id="12593" name="Line 252"/>
              <p:cNvSpPr>
                <a:spLocks noChangeShapeType="1"/>
              </p:cNvSpPr>
              <p:nvPr/>
            </p:nvSpPr>
            <p:spPr bwMode="auto">
              <a:xfrm flipV="1">
                <a:off x="2796" y="2148"/>
                <a:ext cx="6" cy="36"/>
              </a:xfrm>
              <a:prstGeom prst="line">
                <a:avLst/>
              </a:prstGeom>
              <a:noFill/>
              <a:ln w="9525">
                <a:solidFill>
                  <a:srgbClr val="777777"/>
                </a:solidFill>
                <a:round/>
                <a:headEnd/>
                <a:tailEnd/>
              </a:ln>
            </p:spPr>
            <p:txBody>
              <a:bodyPr/>
              <a:lstStyle/>
              <a:p>
                <a:endParaRPr lang="en-US"/>
              </a:p>
            </p:txBody>
          </p:sp>
          <p:sp>
            <p:nvSpPr>
              <p:cNvPr id="12594" name="Line 253"/>
              <p:cNvSpPr>
                <a:spLocks noChangeShapeType="1"/>
              </p:cNvSpPr>
              <p:nvPr/>
            </p:nvSpPr>
            <p:spPr bwMode="auto">
              <a:xfrm flipV="1">
                <a:off x="2802" y="2118"/>
                <a:ext cx="6" cy="30"/>
              </a:xfrm>
              <a:prstGeom prst="line">
                <a:avLst/>
              </a:prstGeom>
              <a:noFill/>
              <a:ln w="9525">
                <a:solidFill>
                  <a:srgbClr val="777777"/>
                </a:solidFill>
                <a:round/>
                <a:headEnd/>
                <a:tailEnd/>
              </a:ln>
            </p:spPr>
            <p:txBody>
              <a:bodyPr/>
              <a:lstStyle/>
              <a:p>
                <a:endParaRPr lang="en-US"/>
              </a:p>
            </p:txBody>
          </p:sp>
          <p:sp>
            <p:nvSpPr>
              <p:cNvPr id="12595" name="Freeform 254"/>
              <p:cNvSpPr>
                <a:spLocks/>
              </p:cNvSpPr>
              <p:nvPr/>
            </p:nvSpPr>
            <p:spPr bwMode="auto">
              <a:xfrm>
                <a:off x="2808"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596" name="Line 255"/>
              <p:cNvSpPr>
                <a:spLocks noChangeShapeType="1"/>
              </p:cNvSpPr>
              <p:nvPr/>
            </p:nvSpPr>
            <p:spPr bwMode="auto">
              <a:xfrm flipV="1">
                <a:off x="2814" y="2052"/>
                <a:ext cx="6" cy="30"/>
              </a:xfrm>
              <a:prstGeom prst="line">
                <a:avLst/>
              </a:prstGeom>
              <a:noFill/>
              <a:ln w="9525">
                <a:solidFill>
                  <a:srgbClr val="777777"/>
                </a:solidFill>
                <a:round/>
                <a:headEnd/>
                <a:tailEnd/>
              </a:ln>
            </p:spPr>
            <p:txBody>
              <a:bodyPr/>
              <a:lstStyle/>
              <a:p>
                <a:endParaRPr lang="en-US"/>
              </a:p>
            </p:txBody>
          </p:sp>
          <p:sp>
            <p:nvSpPr>
              <p:cNvPr id="12597" name="Line 256"/>
              <p:cNvSpPr>
                <a:spLocks noChangeShapeType="1"/>
              </p:cNvSpPr>
              <p:nvPr/>
            </p:nvSpPr>
            <p:spPr bwMode="auto">
              <a:xfrm flipV="1">
                <a:off x="2820" y="2028"/>
                <a:ext cx="6" cy="24"/>
              </a:xfrm>
              <a:prstGeom prst="line">
                <a:avLst/>
              </a:prstGeom>
              <a:noFill/>
              <a:ln w="9525">
                <a:solidFill>
                  <a:srgbClr val="777777"/>
                </a:solidFill>
                <a:round/>
                <a:headEnd/>
                <a:tailEnd/>
              </a:ln>
            </p:spPr>
            <p:txBody>
              <a:bodyPr/>
              <a:lstStyle/>
              <a:p>
                <a:endParaRPr lang="en-US"/>
              </a:p>
            </p:txBody>
          </p:sp>
          <p:sp>
            <p:nvSpPr>
              <p:cNvPr id="12598" name="Line 257"/>
              <p:cNvSpPr>
                <a:spLocks noChangeShapeType="1"/>
              </p:cNvSpPr>
              <p:nvPr/>
            </p:nvSpPr>
            <p:spPr bwMode="auto">
              <a:xfrm flipV="1">
                <a:off x="2826" y="1998"/>
                <a:ext cx="6" cy="30"/>
              </a:xfrm>
              <a:prstGeom prst="line">
                <a:avLst/>
              </a:prstGeom>
              <a:noFill/>
              <a:ln w="9525">
                <a:solidFill>
                  <a:srgbClr val="777777"/>
                </a:solidFill>
                <a:round/>
                <a:headEnd/>
                <a:tailEnd/>
              </a:ln>
            </p:spPr>
            <p:txBody>
              <a:bodyPr/>
              <a:lstStyle/>
              <a:p>
                <a:endParaRPr lang="en-US"/>
              </a:p>
            </p:txBody>
          </p:sp>
          <p:sp>
            <p:nvSpPr>
              <p:cNvPr id="12599" name="Line 258"/>
              <p:cNvSpPr>
                <a:spLocks noChangeShapeType="1"/>
              </p:cNvSpPr>
              <p:nvPr/>
            </p:nvSpPr>
            <p:spPr bwMode="auto">
              <a:xfrm flipV="1">
                <a:off x="2832" y="1974"/>
                <a:ext cx="1" cy="24"/>
              </a:xfrm>
              <a:prstGeom prst="line">
                <a:avLst/>
              </a:prstGeom>
              <a:noFill/>
              <a:ln w="9525">
                <a:solidFill>
                  <a:srgbClr val="777777"/>
                </a:solidFill>
                <a:round/>
                <a:headEnd/>
                <a:tailEnd/>
              </a:ln>
            </p:spPr>
            <p:txBody>
              <a:bodyPr/>
              <a:lstStyle/>
              <a:p>
                <a:endParaRPr lang="en-US"/>
              </a:p>
            </p:txBody>
          </p:sp>
          <p:sp>
            <p:nvSpPr>
              <p:cNvPr id="12600" name="Line 259"/>
              <p:cNvSpPr>
                <a:spLocks noChangeShapeType="1"/>
              </p:cNvSpPr>
              <p:nvPr/>
            </p:nvSpPr>
            <p:spPr bwMode="auto">
              <a:xfrm flipV="1">
                <a:off x="2832" y="1956"/>
                <a:ext cx="6" cy="18"/>
              </a:xfrm>
              <a:prstGeom prst="line">
                <a:avLst/>
              </a:prstGeom>
              <a:noFill/>
              <a:ln w="9525">
                <a:solidFill>
                  <a:srgbClr val="777777"/>
                </a:solidFill>
                <a:round/>
                <a:headEnd/>
                <a:tailEnd/>
              </a:ln>
            </p:spPr>
            <p:txBody>
              <a:bodyPr/>
              <a:lstStyle/>
              <a:p>
                <a:endParaRPr lang="en-US"/>
              </a:p>
            </p:txBody>
          </p:sp>
          <p:sp>
            <p:nvSpPr>
              <p:cNvPr id="12601" name="Line 260"/>
              <p:cNvSpPr>
                <a:spLocks noChangeShapeType="1"/>
              </p:cNvSpPr>
              <p:nvPr/>
            </p:nvSpPr>
            <p:spPr bwMode="auto">
              <a:xfrm flipV="1">
                <a:off x="2838" y="1938"/>
                <a:ext cx="6" cy="18"/>
              </a:xfrm>
              <a:prstGeom prst="line">
                <a:avLst/>
              </a:prstGeom>
              <a:noFill/>
              <a:ln w="9525">
                <a:solidFill>
                  <a:srgbClr val="777777"/>
                </a:solidFill>
                <a:round/>
                <a:headEnd/>
                <a:tailEnd/>
              </a:ln>
            </p:spPr>
            <p:txBody>
              <a:bodyPr/>
              <a:lstStyle/>
              <a:p>
                <a:endParaRPr lang="en-US"/>
              </a:p>
            </p:txBody>
          </p:sp>
          <p:sp>
            <p:nvSpPr>
              <p:cNvPr id="12602" name="Line 261"/>
              <p:cNvSpPr>
                <a:spLocks noChangeShapeType="1"/>
              </p:cNvSpPr>
              <p:nvPr/>
            </p:nvSpPr>
            <p:spPr bwMode="auto">
              <a:xfrm flipV="1">
                <a:off x="2844" y="1920"/>
                <a:ext cx="6" cy="18"/>
              </a:xfrm>
              <a:prstGeom prst="line">
                <a:avLst/>
              </a:prstGeom>
              <a:noFill/>
              <a:ln w="9525">
                <a:solidFill>
                  <a:srgbClr val="777777"/>
                </a:solidFill>
                <a:round/>
                <a:headEnd/>
                <a:tailEnd/>
              </a:ln>
            </p:spPr>
            <p:txBody>
              <a:bodyPr/>
              <a:lstStyle/>
              <a:p>
                <a:endParaRPr lang="en-US"/>
              </a:p>
            </p:txBody>
          </p:sp>
          <p:sp>
            <p:nvSpPr>
              <p:cNvPr id="12603" name="Line 262"/>
              <p:cNvSpPr>
                <a:spLocks noChangeShapeType="1"/>
              </p:cNvSpPr>
              <p:nvPr/>
            </p:nvSpPr>
            <p:spPr bwMode="auto">
              <a:xfrm flipV="1">
                <a:off x="2850" y="1908"/>
                <a:ext cx="6" cy="12"/>
              </a:xfrm>
              <a:prstGeom prst="line">
                <a:avLst/>
              </a:prstGeom>
              <a:noFill/>
              <a:ln w="9525">
                <a:solidFill>
                  <a:srgbClr val="777777"/>
                </a:solidFill>
                <a:round/>
                <a:headEnd/>
                <a:tailEnd/>
              </a:ln>
            </p:spPr>
            <p:txBody>
              <a:bodyPr/>
              <a:lstStyle/>
              <a:p>
                <a:endParaRPr lang="en-US"/>
              </a:p>
            </p:txBody>
          </p:sp>
          <p:sp>
            <p:nvSpPr>
              <p:cNvPr id="12604" name="Line 263"/>
              <p:cNvSpPr>
                <a:spLocks noChangeShapeType="1"/>
              </p:cNvSpPr>
              <p:nvPr/>
            </p:nvSpPr>
            <p:spPr bwMode="auto">
              <a:xfrm flipV="1">
                <a:off x="2856" y="1902"/>
                <a:ext cx="6" cy="6"/>
              </a:xfrm>
              <a:prstGeom prst="line">
                <a:avLst/>
              </a:prstGeom>
              <a:noFill/>
              <a:ln w="9525">
                <a:solidFill>
                  <a:srgbClr val="777777"/>
                </a:solidFill>
                <a:round/>
                <a:headEnd/>
                <a:tailEnd/>
              </a:ln>
            </p:spPr>
            <p:txBody>
              <a:bodyPr/>
              <a:lstStyle/>
              <a:p>
                <a:endParaRPr lang="en-US"/>
              </a:p>
            </p:txBody>
          </p:sp>
          <p:sp>
            <p:nvSpPr>
              <p:cNvPr id="12605" name="Line 264"/>
              <p:cNvSpPr>
                <a:spLocks noChangeShapeType="1"/>
              </p:cNvSpPr>
              <p:nvPr/>
            </p:nvSpPr>
            <p:spPr bwMode="auto">
              <a:xfrm flipV="1">
                <a:off x="2862" y="1896"/>
                <a:ext cx="6" cy="6"/>
              </a:xfrm>
              <a:prstGeom prst="line">
                <a:avLst/>
              </a:prstGeom>
              <a:noFill/>
              <a:ln w="9525">
                <a:solidFill>
                  <a:srgbClr val="777777"/>
                </a:solidFill>
                <a:round/>
                <a:headEnd/>
                <a:tailEnd/>
              </a:ln>
            </p:spPr>
            <p:txBody>
              <a:bodyPr/>
              <a:lstStyle/>
              <a:p>
                <a:endParaRPr lang="en-US"/>
              </a:p>
            </p:txBody>
          </p:sp>
          <p:sp>
            <p:nvSpPr>
              <p:cNvPr id="12606" name="Line 265"/>
              <p:cNvSpPr>
                <a:spLocks noChangeShapeType="1"/>
              </p:cNvSpPr>
              <p:nvPr/>
            </p:nvSpPr>
            <p:spPr bwMode="auto">
              <a:xfrm>
                <a:off x="2868" y="1896"/>
                <a:ext cx="6" cy="1"/>
              </a:xfrm>
              <a:prstGeom prst="line">
                <a:avLst/>
              </a:prstGeom>
              <a:noFill/>
              <a:ln w="9525">
                <a:solidFill>
                  <a:srgbClr val="777777"/>
                </a:solidFill>
                <a:round/>
                <a:headEnd/>
                <a:tailEnd/>
              </a:ln>
            </p:spPr>
            <p:txBody>
              <a:bodyPr/>
              <a:lstStyle/>
              <a:p>
                <a:endParaRPr lang="en-US"/>
              </a:p>
            </p:txBody>
          </p:sp>
          <p:sp>
            <p:nvSpPr>
              <p:cNvPr id="12607" name="Line 266"/>
              <p:cNvSpPr>
                <a:spLocks noChangeShapeType="1"/>
              </p:cNvSpPr>
              <p:nvPr/>
            </p:nvSpPr>
            <p:spPr bwMode="auto">
              <a:xfrm>
                <a:off x="2874" y="1896"/>
                <a:ext cx="6" cy="1"/>
              </a:xfrm>
              <a:prstGeom prst="line">
                <a:avLst/>
              </a:prstGeom>
              <a:noFill/>
              <a:ln w="9525">
                <a:solidFill>
                  <a:srgbClr val="777777"/>
                </a:solidFill>
                <a:round/>
                <a:headEnd/>
                <a:tailEnd/>
              </a:ln>
            </p:spPr>
            <p:txBody>
              <a:bodyPr/>
              <a:lstStyle/>
              <a:p>
                <a:endParaRPr lang="en-US"/>
              </a:p>
            </p:txBody>
          </p:sp>
          <p:sp>
            <p:nvSpPr>
              <p:cNvPr id="12608" name="Line 267"/>
              <p:cNvSpPr>
                <a:spLocks noChangeShapeType="1"/>
              </p:cNvSpPr>
              <p:nvPr/>
            </p:nvSpPr>
            <p:spPr bwMode="auto">
              <a:xfrm>
                <a:off x="2880" y="1896"/>
                <a:ext cx="1" cy="6"/>
              </a:xfrm>
              <a:prstGeom prst="line">
                <a:avLst/>
              </a:prstGeom>
              <a:noFill/>
              <a:ln w="9525">
                <a:solidFill>
                  <a:srgbClr val="777777"/>
                </a:solidFill>
                <a:round/>
                <a:headEnd/>
                <a:tailEnd/>
              </a:ln>
            </p:spPr>
            <p:txBody>
              <a:bodyPr/>
              <a:lstStyle/>
              <a:p>
                <a:endParaRPr lang="en-US"/>
              </a:p>
            </p:txBody>
          </p:sp>
          <p:sp>
            <p:nvSpPr>
              <p:cNvPr id="12609" name="Line 268"/>
              <p:cNvSpPr>
                <a:spLocks noChangeShapeType="1"/>
              </p:cNvSpPr>
              <p:nvPr/>
            </p:nvSpPr>
            <p:spPr bwMode="auto">
              <a:xfrm>
                <a:off x="2880" y="1902"/>
                <a:ext cx="6" cy="6"/>
              </a:xfrm>
              <a:prstGeom prst="line">
                <a:avLst/>
              </a:prstGeom>
              <a:noFill/>
              <a:ln w="9525">
                <a:solidFill>
                  <a:srgbClr val="777777"/>
                </a:solidFill>
                <a:round/>
                <a:headEnd/>
                <a:tailEnd/>
              </a:ln>
            </p:spPr>
            <p:txBody>
              <a:bodyPr/>
              <a:lstStyle/>
              <a:p>
                <a:endParaRPr lang="en-US"/>
              </a:p>
            </p:txBody>
          </p:sp>
          <p:sp>
            <p:nvSpPr>
              <p:cNvPr id="12610" name="Line 269"/>
              <p:cNvSpPr>
                <a:spLocks noChangeShapeType="1"/>
              </p:cNvSpPr>
              <p:nvPr/>
            </p:nvSpPr>
            <p:spPr bwMode="auto">
              <a:xfrm>
                <a:off x="2886" y="1908"/>
                <a:ext cx="6" cy="12"/>
              </a:xfrm>
              <a:prstGeom prst="line">
                <a:avLst/>
              </a:prstGeom>
              <a:noFill/>
              <a:ln w="9525">
                <a:solidFill>
                  <a:srgbClr val="777777"/>
                </a:solidFill>
                <a:round/>
                <a:headEnd/>
                <a:tailEnd/>
              </a:ln>
            </p:spPr>
            <p:txBody>
              <a:bodyPr/>
              <a:lstStyle/>
              <a:p>
                <a:endParaRPr lang="en-US"/>
              </a:p>
            </p:txBody>
          </p:sp>
          <p:sp>
            <p:nvSpPr>
              <p:cNvPr id="12611" name="Line 270"/>
              <p:cNvSpPr>
                <a:spLocks noChangeShapeType="1"/>
              </p:cNvSpPr>
              <p:nvPr/>
            </p:nvSpPr>
            <p:spPr bwMode="auto">
              <a:xfrm>
                <a:off x="2892" y="1920"/>
                <a:ext cx="6" cy="18"/>
              </a:xfrm>
              <a:prstGeom prst="line">
                <a:avLst/>
              </a:prstGeom>
              <a:noFill/>
              <a:ln w="9525">
                <a:solidFill>
                  <a:srgbClr val="777777"/>
                </a:solidFill>
                <a:round/>
                <a:headEnd/>
                <a:tailEnd/>
              </a:ln>
            </p:spPr>
            <p:txBody>
              <a:bodyPr/>
              <a:lstStyle/>
              <a:p>
                <a:endParaRPr lang="en-US"/>
              </a:p>
            </p:txBody>
          </p:sp>
          <p:sp>
            <p:nvSpPr>
              <p:cNvPr id="12612" name="Line 271"/>
              <p:cNvSpPr>
                <a:spLocks noChangeShapeType="1"/>
              </p:cNvSpPr>
              <p:nvPr/>
            </p:nvSpPr>
            <p:spPr bwMode="auto">
              <a:xfrm>
                <a:off x="2898" y="1938"/>
                <a:ext cx="6" cy="18"/>
              </a:xfrm>
              <a:prstGeom prst="line">
                <a:avLst/>
              </a:prstGeom>
              <a:noFill/>
              <a:ln w="9525">
                <a:solidFill>
                  <a:srgbClr val="777777"/>
                </a:solidFill>
                <a:round/>
                <a:headEnd/>
                <a:tailEnd/>
              </a:ln>
            </p:spPr>
            <p:txBody>
              <a:bodyPr/>
              <a:lstStyle/>
              <a:p>
                <a:endParaRPr lang="en-US"/>
              </a:p>
            </p:txBody>
          </p:sp>
          <p:sp>
            <p:nvSpPr>
              <p:cNvPr id="12613" name="Line 272"/>
              <p:cNvSpPr>
                <a:spLocks noChangeShapeType="1"/>
              </p:cNvSpPr>
              <p:nvPr/>
            </p:nvSpPr>
            <p:spPr bwMode="auto">
              <a:xfrm>
                <a:off x="2904" y="1956"/>
                <a:ext cx="6" cy="18"/>
              </a:xfrm>
              <a:prstGeom prst="line">
                <a:avLst/>
              </a:prstGeom>
              <a:noFill/>
              <a:ln w="9525">
                <a:solidFill>
                  <a:srgbClr val="777777"/>
                </a:solidFill>
                <a:round/>
                <a:headEnd/>
                <a:tailEnd/>
              </a:ln>
            </p:spPr>
            <p:txBody>
              <a:bodyPr/>
              <a:lstStyle/>
              <a:p>
                <a:endParaRPr lang="en-US"/>
              </a:p>
            </p:txBody>
          </p:sp>
          <p:sp>
            <p:nvSpPr>
              <p:cNvPr id="12614" name="Line 273"/>
              <p:cNvSpPr>
                <a:spLocks noChangeShapeType="1"/>
              </p:cNvSpPr>
              <p:nvPr/>
            </p:nvSpPr>
            <p:spPr bwMode="auto">
              <a:xfrm>
                <a:off x="2910" y="1974"/>
                <a:ext cx="6" cy="24"/>
              </a:xfrm>
              <a:prstGeom prst="line">
                <a:avLst/>
              </a:prstGeom>
              <a:noFill/>
              <a:ln w="9525">
                <a:solidFill>
                  <a:srgbClr val="777777"/>
                </a:solidFill>
                <a:round/>
                <a:headEnd/>
                <a:tailEnd/>
              </a:ln>
            </p:spPr>
            <p:txBody>
              <a:bodyPr/>
              <a:lstStyle/>
              <a:p>
                <a:endParaRPr lang="en-US"/>
              </a:p>
            </p:txBody>
          </p:sp>
          <p:sp>
            <p:nvSpPr>
              <p:cNvPr id="12615" name="Line 274"/>
              <p:cNvSpPr>
                <a:spLocks noChangeShapeType="1"/>
              </p:cNvSpPr>
              <p:nvPr/>
            </p:nvSpPr>
            <p:spPr bwMode="auto">
              <a:xfrm>
                <a:off x="2916" y="1998"/>
                <a:ext cx="6" cy="30"/>
              </a:xfrm>
              <a:prstGeom prst="line">
                <a:avLst/>
              </a:prstGeom>
              <a:noFill/>
              <a:ln w="9525">
                <a:solidFill>
                  <a:srgbClr val="777777"/>
                </a:solidFill>
                <a:round/>
                <a:headEnd/>
                <a:tailEnd/>
              </a:ln>
            </p:spPr>
            <p:txBody>
              <a:bodyPr/>
              <a:lstStyle/>
              <a:p>
                <a:endParaRPr lang="en-US"/>
              </a:p>
            </p:txBody>
          </p:sp>
          <p:sp>
            <p:nvSpPr>
              <p:cNvPr id="12616" name="Line 275"/>
              <p:cNvSpPr>
                <a:spLocks noChangeShapeType="1"/>
              </p:cNvSpPr>
              <p:nvPr/>
            </p:nvSpPr>
            <p:spPr bwMode="auto">
              <a:xfrm>
                <a:off x="2922" y="2028"/>
                <a:ext cx="6" cy="24"/>
              </a:xfrm>
              <a:prstGeom prst="line">
                <a:avLst/>
              </a:prstGeom>
              <a:noFill/>
              <a:ln w="9525">
                <a:solidFill>
                  <a:srgbClr val="777777"/>
                </a:solidFill>
                <a:round/>
                <a:headEnd/>
                <a:tailEnd/>
              </a:ln>
            </p:spPr>
            <p:txBody>
              <a:bodyPr/>
              <a:lstStyle/>
              <a:p>
                <a:endParaRPr lang="en-US"/>
              </a:p>
            </p:txBody>
          </p:sp>
          <p:sp>
            <p:nvSpPr>
              <p:cNvPr id="12617" name="Line 276"/>
              <p:cNvSpPr>
                <a:spLocks noChangeShapeType="1"/>
              </p:cNvSpPr>
              <p:nvPr/>
            </p:nvSpPr>
            <p:spPr bwMode="auto">
              <a:xfrm>
                <a:off x="2928" y="2052"/>
                <a:ext cx="6" cy="30"/>
              </a:xfrm>
              <a:prstGeom prst="line">
                <a:avLst/>
              </a:prstGeom>
              <a:noFill/>
              <a:ln w="9525">
                <a:solidFill>
                  <a:srgbClr val="777777"/>
                </a:solidFill>
                <a:round/>
                <a:headEnd/>
                <a:tailEnd/>
              </a:ln>
            </p:spPr>
            <p:txBody>
              <a:bodyPr/>
              <a:lstStyle/>
              <a:p>
                <a:endParaRPr lang="en-US"/>
              </a:p>
            </p:txBody>
          </p:sp>
          <p:sp>
            <p:nvSpPr>
              <p:cNvPr id="12618" name="Freeform 277"/>
              <p:cNvSpPr>
                <a:spLocks/>
              </p:cNvSpPr>
              <p:nvPr/>
            </p:nvSpPr>
            <p:spPr bwMode="auto">
              <a:xfrm>
                <a:off x="2934" y="2082"/>
                <a:ext cx="1" cy="36"/>
              </a:xfrm>
              <a:custGeom>
                <a:avLst/>
                <a:gdLst>
                  <a:gd name="T0" fmla="*/ 0 w 1"/>
                  <a:gd name="T1" fmla="*/ 0 h 36"/>
                  <a:gd name="T2" fmla="*/ 0 w 1"/>
                  <a:gd name="T3" fmla="*/ 18 h 36"/>
                  <a:gd name="T4" fmla="*/ 0 w 1"/>
                  <a:gd name="T5" fmla="*/ 36 h 36"/>
                  <a:gd name="T6" fmla="*/ 0 60000 65536"/>
                  <a:gd name="T7" fmla="*/ 0 60000 65536"/>
                  <a:gd name="T8" fmla="*/ 0 60000 65536"/>
                  <a:gd name="T9" fmla="*/ 0 w 1"/>
                  <a:gd name="T10" fmla="*/ 0 h 36"/>
                  <a:gd name="T11" fmla="*/ 1 w 1"/>
                  <a:gd name="T12" fmla="*/ 36 h 36"/>
                </a:gdLst>
                <a:ahLst/>
                <a:cxnLst>
                  <a:cxn ang="T6">
                    <a:pos x="T0" y="T1"/>
                  </a:cxn>
                  <a:cxn ang="T7">
                    <a:pos x="T2" y="T3"/>
                  </a:cxn>
                  <a:cxn ang="T8">
                    <a:pos x="T4" y="T5"/>
                  </a:cxn>
                </a:cxnLst>
                <a:rect l="T9" t="T10" r="T11" b="T12"/>
                <a:pathLst>
                  <a:path w="1" h="36">
                    <a:moveTo>
                      <a:pt x="0" y="0"/>
                    </a:moveTo>
                    <a:lnTo>
                      <a:pt x="0" y="18"/>
                    </a:lnTo>
                    <a:lnTo>
                      <a:pt x="0" y="36"/>
                    </a:lnTo>
                  </a:path>
                </a:pathLst>
              </a:custGeom>
              <a:noFill/>
              <a:ln w="9525">
                <a:solidFill>
                  <a:srgbClr val="777777"/>
                </a:solidFill>
                <a:prstDash val="solid"/>
                <a:round/>
                <a:headEnd/>
                <a:tailEnd/>
              </a:ln>
            </p:spPr>
            <p:txBody>
              <a:bodyPr/>
              <a:lstStyle/>
              <a:p>
                <a:endParaRPr lang="en-US"/>
              </a:p>
            </p:txBody>
          </p:sp>
          <p:sp>
            <p:nvSpPr>
              <p:cNvPr id="12619" name="Line 278"/>
              <p:cNvSpPr>
                <a:spLocks noChangeShapeType="1"/>
              </p:cNvSpPr>
              <p:nvPr/>
            </p:nvSpPr>
            <p:spPr bwMode="auto">
              <a:xfrm>
                <a:off x="2934" y="2118"/>
                <a:ext cx="6" cy="30"/>
              </a:xfrm>
              <a:prstGeom prst="line">
                <a:avLst/>
              </a:prstGeom>
              <a:noFill/>
              <a:ln w="9525">
                <a:solidFill>
                  <a:srgbClr val="777777"/>
                </a:solidFill>
                <a:round/>
                <a:headEnd/>
                <a:tailEnd/>
              </a:ln>
            </p:spPr>
            <p:txBody>
              <a:bodyPr/>
              <a:lstStyle/>
              <a:p>
                <a:endParaRPr lang="en-US"/>
              </a:p>
            </p:txBody>
          </p:sp>
          <p:sp>
            <p:nvSpPr>
              <p:cNvPr id="12620" name="Line 279"/>
              <p:cNvSpPr>
                <a:spLocks noChangeShapeType="1"/>
              </p:cNvSpPr>
              <p:nvPr/>
            </p:nvSpPr>
            <p:spPr bwMode="auto">
              <a:xfrm>
                <a:off x="2940" y="2148"/>
                <a:ext cx="6" cy="36"/>
              </a:xfrm>
              <a:prstGeom prst="line">
                <a:avLst/>
              </a:prstGeom>
              <a:noFill/>
              <a:ln w="9525">
                <a:solidFill>
                  <a:srgbClr val="777777"/>
                </a:solidFill>
                <a:round/>
                <a:headEnd/>
                <a:tailEnd/>
              </a:ln>
            </p:spPr>
            <p:txBody>
              <a:bodyPr/>
              <a:lstStyle/>
              <a:p>
                <a:endParaRPr lang="en-US"/>
              </a:p>
            </p:txBody>
          </p:sp>
          <p:sp>
            <p:nvSpPr>
              <p:cNvPr id="12621" name="Line 280"/>
              <p:cNvSpPr>
                <a:spLocks noChangeShapeType="1"/>
              </p:cNvSpPr>
              <p:nvPr/>
            </p:nvSpPr>
            <p:spPr bwMode="auto">
              <a:xfrm>
                <a:off x="2946" y="2184"/>
                <a:ext cx="6" cy="36"/>
              </a:xfrm>
              <a:prstGeom prst="line">
                <a:avLst/>
              </a:prstGeom>
              <a:noFill/>
              <a:ln w="9525">
                <a:solidFill>
                  <a:srgbClr val="777777"/>
                </a:solidFill>
                <a:round/>
                <a:headEnd/>
                <a:tailEnd/>
              </a:ln>
            </p:spPr>
            <p:txBody>
              <a:bodyPr/>
              <a:lstStyle/>
              <a:p>
                <a:endParaRPr lang="en-US"/>
              </a:p>
            </p:txBody>
          </p:sp>
          <p:sp>
            <p:nvSpPr>
              <p:cNvPr id="12622" name="Line 281"/>
              <p:cNvSpPr>
                <a:spLocks noChangeShapeType="1"/>
              </p:cNvSpPr>
              <p:nvPr/>
            </p:nvSpPr>
            <p:spPr bwMode="auto">
              <a:xfrm>
                <a:off x="2952" y="2220"/>
                <a:ext cx="6" cy="30"/>
              </a:xfrm>
              <a:prstGeom prst="line">
                <a:avLst/>
              </a:prstGeom>
              <a:noFill/>
              <a:ln w="9525">
                <a:solidFill>
                  <a:srgbClr val="777777"/>
                </a:solidFill>
                <a:round/>
                <a:headEnd/>
                <a:tailEnd/>
              </a:ln>
            </p:spPr>
            <p:txBody>
              <a:bodyPr/>
              <a:lstStyle/>
              <a:p>
                <a:endParaRPr lang="en-US"/>
              </a:p>
            </p:txBody>
          </p:sp>
          <p:sp>
            <p:nvSpPr>
              <p:cNvPr id="12623" name="Line 282"/>
              <p:cNvSpPr>
                <a:spLocks noChangeShapeType="1"/>
              </p:cNvSpPr>
              <p:nvPr/>
            </p:nvSpPr>
            <p:spPr bwMode="auto">
              <a:xfrm>
                <a:off x="2958" y="2250"/>
                <a:ext cx="6" cy="36"/>
              </a:xfrm>
              <a:prstGeom prst="line">
                <a:avLst/>
              </a:prstGeom>
              <a:noFill/>
              <a:ln w="9525">
                <a:solidFill>
                  <a:srgbClr val="777777"/>
                </a:solidFill>
                <a:round/>
                <a:headEnd/>
                <a:tailEnd/>
              </a:ln>
            </p:spPr>
            <p:txBody>
              <a:bodyPr/>
              <a:lstStyle/>
              <a:p>
                <a:endParaRPr lang="en-US"/>
              </a:p>
            </p:txBody>
          </p:sp>
          <p:sp>
            <p:nvSpPr>
              <p:cNvPr id="12624" name="Line 283"/>
              <p:cNvSpPr>
                <a:spLocks noChangeShapeType="1"/>
              </p:cNvSpPr>
              <p:nvPr/>
            </p:nvSpPr>
            <p:spPr bwMode="auto">
              <a:xfrm>
                <a:off x="2964" y="2286"/>
                <a:ext cx="6" cy="36"/>
              </a:xfrm>
              <a:prstGeom prst="line">
                <a:avLst/>
              </a:prstGeom>
              <a:noFill/>
              <a:ln w="9525">
                <a:solidFill>
                  <a:srgbClr val="777777"/>
                </a:solidFill>
                <a:round/>
                <a:headEnd/>
                <a:tailEnd/>
              </a:ln>
            </p:spPr>
            <p:txBody>
              <a:bodyPr/>
              <a:lstStyle/>
              <a:p>
                <a:endParaRPr lang="en-US"/>
              </a:p>
            </p:txBody>
          </p:sp>
          <p:sp>
            <p:nvSpPr>
              <p:cNvPr id="12625" name="Line 284"/>
              <p:cNvSpPr>
                <a:spLocks noChangeShapeType="1"/>
              </p:cNvSpPr>
              <p:nvPr/>
            </p:nvSpPr>
            <p:spPr bwMode="auto">
              <a:xfrm>
                <a:off x="2970" y="2322"/>
                <a:ext cx="6" cy="36"/>
              </a:xfrm>
              <a:prstGeom prst="line">
                <a:avLst/>
              </a:prstGeom>
              <a:noFill/>
              <a:ln w="9525">
                <a:solidFill>
                  <a:srgbClr val="777777"/>
                </a:solidFill>
                <a:round/>
                <a:headEnd/>
                <a:tailEnd/>
              </a:ln>
            </p:spPr>
            <p:txBody>
              <a:bodyPr/>
              <a:lstStyle/>
              <a:p>
                <a:endParaRPr lang="en-US"/>
              </a:p>
            </p:txBody>
          </p:sp>
          <p:sp>
            <p:nvSpPr>
              <p:cNvPr id="12626" name="Line 285"/>
              <p:cNvSpPr>
                <a:spLocks noChangeShapeType="1"/>
              </p:cNvSpPr>
              <p:nvPr/>
            </p:nvSpPr>
            <p:spPr bwMode="auto">
              <a:xfrm>
                <a:off x="2976" y="2358"/>
                <a:ext cx="6" cy="30"/>
              </a:xfrm>
              <a:prstGeom prst="line">
                <a:avLst/>
              </a:prstGeom>
              <a:noFill/>
              <a:ln w="9525">
                <a:solidFill>
                  <a:srgbClr val="777777"/>
                </a:solidFill>
                <a:round/>
                <a:headEnd/>
                <a:tailEnd/>
              </a:ln>
            </p:spPr>
            <p:txBody>
              <a:bodyPr/>
              <a:lstStyle/>
              <a:p>
                <a:endParaRPr lang="en-US"/>
              </a:p>
            </p:txBody>
          </p:sp>
          <p:sp>
            <p:nvSpPr>
              <p:cNvPr id="12627" name="Freeform 286"/>
              <p:cNvSpPr>
                <a:spLocks/>
              </p:cNvSpPr>
              <p:nvPr/>
            </p:nvSpPr>
            <p:spPr bwMode="auto">
              <a:xfrm>
                <a:off x="2982" y="2388"/>
                <a:ext cx="1" cy="36"/>
              </a:xfrm>
              <a:custGeom>
                <a:avLst/>
                <a:gdLst>
                  <a:gd name="T0" fmla="*/ 0 w 1"/>
                  <a:gd name="T1" fmla="*/ 0 h 36"/>
                  <a:gd name="T2" fmla="*/ 0 w 1"/>
                  <a:gd name="T3" fmla="*/ 18 h 36"/>
                  <a:gd name="T4" fmla="*/ 0 w 1"/>
                  <a:gd name="T5" fmla="*/ 36 h 36"/>
                  <a:gd name="T6" fmla="*/ 0 60000 65536"/>
                  <a:gd name="T7" fmla="*/ 0 60000 65536"/>
                  <a:gd name="T8" fmla="*/ 0 60000 65536"/>
                  <a:gd name="T9" fmla="*/ 0 w 1"/>
                  <a:gd name="T10" fmla="*/ 0 h 36"/>
                  <a:gd name="T11" fmla="*/ 1 w 1"/>
                  <a:gd name="T12" fmla="*/ 36 h 36"/>
                </a:gdLst>
                <a:ahLst/>
                <a:cxnLst>
                  <a:cxn ang="T6">
                    <a:pos x="T0" y="T1"/>
                  </a:cxn>
                  <a:cxn ang="T7">
                    <a:pos x="T2" y="T3"/>
                  </a:cxn>
                  <a:cxn ang="T8">
                    <a:pos x="T4" y="T5"/>
                  </a:cxn>
                </a:cxnLst>
                <a:rect l="T9" t="T10" r="T11" b="T12"/>
                <a:pathLst>
                  <a:path w="1" h="36">
                    <a:moveTo>
                      <a:pt x="0" y="0"/>
                    </a:moveTo>
                    <a:lnTo>
                      <a:pt x="0" y="18"/>
                    </a:lnTo>
                    <a:lnTo>
                      <a:pt x="0" y="36"/>
                    </a:lnTo>
                  </a:path>
                </a:pathLst>
              </a:custGeom>
              <a:noFill/>
              <a:ln w="9525">
                <a:solidFill>
                  <a:srgbClr val="777777"/>
                </a:solidFill>
                <a:prstDash val="solid"/>
                <a:round/>
                <a:headEnd/>
                <a:tailEnd/>
              </a:ln>
            </p:spPr>
            <p:txBody>
              <a:bodyPr/>
              <a:lstStyle/>
              <a:p>
                <a:endParaRPr lang="en-US"/>
              </a:p>
            </p:txBody>
          </p:sp>
          <p:sp>
            <p:nvSpPr>
              <p:cNvPr id="12628" name="Line 287"/>
              <p:cNvSpPr>
                <a:spLocks noChangeShapeType="1"/>
              </p:cNvSpPr>
              <p:nvPr/>
            </p:nvSpPr>
            <p:spPr bwMode="auto">
              <a:xfrm>
                <a:off x="2982" y="2424"/>
                <a:ext cx="6" cy="30"/>
              </a:xfrm>
              <a:prstGeom prst="line">
                <a:avLst/>
              </a:prstGeom>
              <a:noFill/>
              <a:ln w="9525">
                <a:solidFill>
                  <a:srgbClr val="777777"/>
                </a:solidFill>
                <a:round/>
                <a:headEnd/>
                <a:tailEnd/>
              </a:ln>
            </p:spPr>
            <p:txBody>
              <a:bodyPr/>
              <a:lstStyle/>
              <a:p>
                <a:endParaRPr lang="en-US"/>
              </a:p>
            </p:txBody>
          </p:sp>
          <p:sp>
            <p:nvSpPr>
              <p:cNvPr id="12629" name="Line 288"/>
              <p:cNvSpPr>
                <a:spLocks noChangeShapeType="1"/>
              </p:cNvSpPr>
              <p:nvPr/>
            </p:nvSpPr>
            <p:spPr bwMode="auto">
              <a:xfrm>
                <a:off x="2988" y="2454"/>
                <a:ext cx="6" cy="24"/>
              </a:xfrm>
              <a:prstGeom prst="line">
                <a:avLst/>
              </a:prstGeom>
              <a:noFill/>
              <a:ln w="9525">
                <a:solidFill>
                  <a:srgbClr val="777777"/>
                </a:solidFill>
                <a:round/>
                <a:headEnd/>
                <a:tailEnd/>
              </a:ln>
            </p:spPr>
            <p:txBody>
              <a:bodyPr/>
              <a:lstStyle/>
              <a:p>
                <a:endParaRPr lang="en-US"/>
              </a:p>
            </p:txBody>
          </p:sp>
          <p:sp>
            <p:nvSpPr>
              <p:cNvPr id="12630" name="Line 289"/>
              <p:cNvSpPr>
                <a:spLocks noChangeShapeType="1"/>
              </p:cNvSpPr>
              <p:nvPr/>
            </p:nvSpPr>
            <p:spPr bwMode="auto">
              <a:xfrm>
                <a:off x="2994" y="2478"/>
                <a:ext cx="6" cy="30"/>
              </a:xfrm>
              <a:prstGeom prst="line">
                <a:avLst/>
              </a:prstGeom>
              <a:noFill/>
              <a:ln w="9525">
                <a:solidFill>
                  <a:srgbClr val="777777"/>
                </a:solidFill>
                <a:round/>
                <a:headEnd/>
                <a:tailEnd/>
              </a:ln>
            </p:spPr>
            <p:txBody>
              <a:bodyPr/>
              <a:lstStyle/>
              <a:p>
                <a:endParaRPr lang="en-US"/>
              </a:p>
            </p:txBody>
          </p:sp>
          <p:sp>
            <p:nvSpPr>
              <p:cNvPr id="12631" name="Line 290"/>
              <p:cNvSpPr>
                <a:spLocks noChangeShapeType="1"/>
              </p:cNvSpPr>
              <p:nvPr/>
            </p:nvSpPr>
            <p:spPr bwMode="auto">
              <a:xfrm>
                <a:off x="3000" y="2508"/>
                <a:ext cx="6" cy="24"/>
              </a:xfrm>
              <a:prstGeom prst="line">
                <a:avLst/>
              </a:prstGeom>
              <a:noFill/>
              <a:ln w="9525">
                <a:solidFill>
                  <a:srgbClr val="777777"/>
                </a:solidFill>
                <a:round/>
                <a:headEnd/>
                <a:tailEnd/>
              </a:ln>
            </p:spPr>
            <p:txBody>
              <a:bodyPr/>
              <a:lstStyle/>
              <a:p>
                <a:endParaRPr lang="en-US"/>
              </a:p>
            </p:txBody>
          </p:sp>
          <p:sp>
            <p:nvSpPr>
              <p:cNvPr id="12632" name="Line 291"/>
              <p:cNvSpPr>
                <a:spLocks noChangeShapeType="1"/>
              </p:cNvSpPr>
              <p:nvPr/>
            </p:nvSpPr>
            <p:spPr bwMode="auto">
              <a:xfrm>
                <a:off x="3006" y="2532"/>
                <a:ext cx="6" cy="18"/>
              </a:xfrm>
              <a:prstGeom prst="line">
                <a:avLst/>
              </a:prstGeom>
              <a:noFill/>
              <a:ln w="9525">
                <a:solidFill>
                  <a:srgbClr val="777777"/>
                </a:solidFill>
                <a:round/>
                <a:headEnd/>
                <a:tailEnd/>
              </a:ln>
            </p:spPr>
            <p:txBody>
              <a:bodyPr/>
              <a:lstStyle/>
              <a:p>
                <a:endParaRPr lang="en-US"/>
              </a:p>
            </p:txBody>
          </p:sp>
          <p:sp>
            <p:nvSpPr>
              <p:cNvPr id="12633" name="Line 292"/>
              <p:cNvSpPr>
                <a:spLocks noChangeShapeType="1"/>
              </p:cNvSpPr>
              <p:nvPr/>
            </p:nvSpPr>
            <p:spPr bwMode="auto">
              <a:xfrm>
                <a:off x="3012" y="2550"/>
                <a:ext cx="6" cy="18"/>
              </a:xfrm>
              <a:prstGeom prst="line">
                <a:avLst/>
              </a:prstGeom>
              <a:noFill/>
              <a:ln w="9525">
                <a:solidFill>
                  <a:srgbClr val="777777"/>
                </a:solidFill>
                <a:round/>
                <a:headEnd/>
                <a:tailEnd/>
              </a:ln>
            </p:spPr>
            <p:txBody>
              <a:bodyPr/>
              <a:lstStyle/>
              <a:p>
                <a:endParaRPr lang="en-US"/>
              </a:p>
            </p:txBody>
          </p:sp>
          <p:sp>
            <p:nvSpPr>
              <p:cNvPr id="12634" name="Line 293"/>
              <p:cNvSpPr>
                <a:spLocks noChangeShapeType="1"/>
              </p:cNvSpPr>
              <p:nvPr/>
            </p:nvSpPr>
            <p:spPr bwMode="auto">
              <a:xfrm>
                <a:off x="3018" y="2568"/>
                <a:ext cx="6" cy="18"/>
              </a:xfrm>
              <a:prstGeom prst="line">
                <a:avLst/>
              </a:prstGeom>
              <a:noFill/>
              <a:ln w="9525">
                <a:solidFill>
                  <a:srgbClr val="777777"/>
                </a:solidFill>
                <a:round/>
                <a:headEnd/>
                <a:tailEnd/>
              </a:ln>
            </p:spPr>
            <p:txBody>
              <a:bodyPr/>
              <a:lstStyle/>
              <a:p>
                <a:endParaRPr lang="en-US"/>
              </a:p>
            </p:txBody>
          </p:sp>
          <p:sp>
            <p:nvSpPr>
              <p:cNvPr id="12635" name="Line 294"/>
              <p:cNvSpPr>
                <a:spLocks noChangeShapeType="1"/>
              </p:cNvSpPr>
              <p:nvPr/>
            </p:nvSpPr>
            <p:spPr bwMode="auto">
              <a:xfrm>
                <a:off x="3024" y="2586"/>
                <a:ext cx="6" cy="12"/>
              </a:xfrm>
              <a:prstGeom prst="line">
                <a:avLst/>
              </a:prstGeom>
              <a:noFill/>
              <a:ln w="9525">
                <a:solidFill>
                  <a:srgbClr val="777777"/>
                </a:solidFill>
                <a:round/>
                <a:headEnd/>
                <a:tailEnd/>
              </a:ln>
            </p:spPr>
            <p:txBody>
              <a:bodyPr/>
              <a:lstStyle/>
              <a:p>
                <a:endParaRPr lang="en-US"/>
              </a:p>
            </p:txBody>
          </p:sp>
          <p:sp>
            <p:nvSpPr>
              <p:cNvPr id="12636" name="Line 295"/>
              <p:cNvSpPr>
                <a:spLocks noChangeShapeType="1"/>
              </p:cNvSpPr>
              <p:nvPr/>
            </p:nvSpPr>
            <p:spPr bwMode="auto">
              <a:xfrm>
                <a:off x="3030" y="2598"/>
                <a:ext cx="6" cy="6"/>
              </a:xfrm>
              <a:prstGeom prst="line">
                <a:avLst/>
              </a:prstGeom>
              <a:noFill/>
              <a:ln w="9525">
                <a:solidFill>
                  <a:srgbClr val="777777"/>
                </a:solidFill>
                <a:round/>
                <a:headEnd/>
                <a:tailEnd/>
              </a:ln>
            </p:spPr>
            <p:txBody>
              <a:bodyPr/>
              <a:lstStyle/>
              <a:p>
                <a:endParaRPr lang="en-US"/>
              </a:p>
            </p:txBody>
          </p:sp>
          <p:sp>
            <p:nvSpPr>
              <p:cNvPr id="12637" name="Line 296"/>
              <p:cNvSpPr>
                <a:spLocks noChangeShapeType="1"/>
              </p:cNvSpPr>
              <p:nvPr/>
            </p:nvSpPr>
            <p:spPr bwMode="auto">
              <a:xfrm>
                <a:off x="3036" y="2604"/>
                <a:ext cx="1" cy="6"/>
              </a:xfrm>
              <a:prstGeom prst="line">
                <a:avLst/>
              </a:prstGeom>
              <a:noFill/>
              <a:ln w="9525">
                <a:solidFill>
                  <a:srgbClr val="777777"/>
                </a:solidFill>
                <a:round/>
                <a:headEnd/>
                <a:tailEnd/>
              </a:ln>
            </p:spPr>
            <p:txBody>
              <a:bodyPr/>
              <a:lstStyle/>
              <a:p>
                <a:endParaRPr lang="en-US"/>
              </a:p>
            </p:txBody>
          </p:sp>
          <p:sp>
            <p:nvSpPr>
              <p:cNvPr id="12638" name="Line 297"/>
              <p:cNvSpPr>
                <a:spLocks noChangeShapeType="1"/>
              </p:cNvSpPr>
              <p:nvPr/>
            </p:nvSpPr>
            <p:spPr bwMode="auto">
              <a:xfrm>
                <a:off x="3036" y="2610"/>
                <a:ext cx="6" cy="1"/>
              </a:xfrm>
              <a:prstGeom prst="line">
                <a:avLst/>
              </a:prstGeom>
              <a:noFill/>
              <a:ln w="9525">
                <a:solidFill>
                  <a:srgbClr val="777777"/>
                </a:solidFill>
                <a:round/>
                <a:headEnd/>
                <a:tailEnd/>
              </a:ln>
            </p:spPr>
            <p:txBody>
              <a:bodyPr/>
              <a:lstStyle/>
              <a:p>
                <a:endParaRPr lang="en-US"/>
              </a:p>
            </p:txBody>
          </p:sp>
          <p:sp>
            <p:nvSpPr>
              <p:cNvPr id="12639" name="Line 298"/>
              <p:cNvSpPr>
                <a:spLocks noChangeShapeType="1"/>
              </p:cNvSpPr>
              <p:nvPr/>
            </p:nvSpPr>
            <p:spPr bwMode="auto">
              <a:xfrm>
                <a:off x="3042" y="2610"/>
                <a:ext cx="6" cy="1"/>
              </a:xfrm>
              <a:prstGeom prst="line">
                <a:avLst/>
              </a:prstGeom>
              <a:noFill/>
              <a:ln w="9525">
                <a:solidFill>
                  <a:srgbClr val="777777"/>
                </a:solidFill>
                <a:round/>
                <a:headEnd/>
                <a:tailEnd/>
              </a:ln>
            </p:spPr>
            <p:txBody>
              <a:bodyPr/>
              <a:lstStyle/>
              <a:p>
                <a:endParaRPr lang="en-US"/>
              </a:p>
            </p:txBody>
          </p:sp>
          <p:sp>
            <p:nvSpPr>
              <p:cNvPr id="12640" name="Line 299"/>
              <p:cNvSpPr>
                <a:spLocks noChangeShapeType="1"/>
              </p:cNvSpPr>
              <p:nvPr/>
            </p:nvSpPr>
            <p:spPr bwMode="auto">
              <a:xfrm flipV="1">
                <a:off x="3048" y="2604"/>
                <a:ext cx="6" cy="6"/>
              </a:xfrm>
              <a:prstGeom prst="line">
                <a:avLst/>
              </a:prstGeom>
              <a:noFill/>
              <a:ln w="9525">
                <a:solidFill>
                  <a:srgbClr val="777777"/>
                </a:solidFill>
                <a:round/>
                <a:headEnd/>
                <a:tailEnd/>
              </a:ln>
            </p:spPr>
            <p:txBody>
              <a:bodyPr/>
              <a:lstStyle/>
              <a:p>
                <a:endParaRPr lang="en-US"/>
              </a:p>
            </p:txBody>
          </p:sp>
          <p:sp>
            <p:nvSpPr>
              <p:cNvPr id="12641" name="Line 300"/>
              <p:cNvSpPr>
                <a:spLocks noChangeShapeType="1"/>
              </p:cNvSpPr>
              <p:nvPr/>
            </p:nvSpPr>
            <p:spPr bwMode="auto">
              <a:xfrm flipV="1">
                <a:off x="3054" y="2598"/>
                <a:ext cx="6" cy="6"/>
              </a:xfrm>
              <a:prstGeom prst="line">
                <a:avLst/>
              </a:prstGeom>
              <a:noFill/>
              <a:ln w="9525">
                <a:solidFill>
                  <a:srgbClr val="777777"/>
                </a:solidFill>
                <a:round/>
                <a:headEnd/>
                <a:tailEnd/>
              </a:ln>
            </p:spPr>
            <p:txBody>
              <a:bodyPr/>
              <a:lstStyle/>
              <a:p>
                <a:endParaRPr lang="en-US"/>
              </a:p>
            </p:txBody>
          </p:sp>
          <p:sp>
            <p:nvSpPr>
              <p:cNvPr id="12642" name="Line 301"/>
              <p:cNvSpPr>
                <a:spLocks noChangeShapeType="1"/>
              </p:cNvSpPr>
              <p:nvPr/>
            </p:nvSpPr>
            <p:spPr bwMode="auto">
              <a:xfrm flipV="1">
                <a:off x="3060" y="2586"/>
                <a:ext cx="6" cy="12"/>
              </a:xfrm>
              <a:prstGeom prst="line">
                <a:avLst/>
              </a:prstGeom>
              <a:noFill/>
              <a:ln w="9525">
                <a:solidFill>
                  <a:srgbClr val="777777"/>
                </a:solidFill>
                <a:round/>
                <a:headEnd/>
                <a:tailEnd/>
              </a:ln>
            </p:spPr>
            <p:txBody>
              <a:bodyPr/>
              <a:lstStyle/>
              <a:p>
                <a:endParaRPr lang="en-US"/>
              </a:p>
            </p:txBody>
          </p:sp>
          <p:sp>
            <p:nvSpPr>
              <p:cNvPr id="12643" name="Line 302"/>
              <p:cNvSpPr>
                <a:spLocks noChangeShapeType="1"/>
              </p:cNvSpPr>
              <p:nvPr/>
            </p:nvSpPr>
            <p:spPr bwMode="auto">
              <a:xfrm flipV="1">
                <a:off x="3066" y="2568"/>
                <a:ext cx="6" cy="18"/>
              </a:xfrm>
              <a:prstGeom prst="line">
                <a:avLst/>
              </a:prstGeom>
              <a:noFill/>
              <a:ln w="9525">
                <a:solidFill>
                  <a:srgbClr val="777777"/>
                </a:solidFill>
                <a:round/>
                <a:headEnd/>
                <a:tailEnd/>
              </a:ln>
            </p:spPr>
            <p:txBody>
              <a:bodyPr/>
              <a:lstStyle/>
              <a:p>
                <a:endParaRPr lang="en-US"/>
              </a:p>
            </p:txBody>
          </p:sp>
          <p:sp>
            <p:nvSpPr>
              <p:cNvPr id="12644" name="Line 303"/>
              <p:cNvSpPr>
                <a:spLocks noChangeShapeType="1"/>
              </p:cNvSpPr>
              <p:nvPr/>
            </p:nvSpPr>
            <p:spPr bwMode="auto">
              <a:xfrm flipV="1">
                <a:off x="3072" y="2550"/>
                <a:ext cx="6" cy="18"/>
              </a:xfrm>
              <a:prstGeom prst="line">
                <a:avLst/>
              </a:prstGeom>
              <a:noFill/>
              <a:ln w="9525">
                <a:solidFill>
                  <a:srgbClr val="777777"/>
                </a:solidFill>
                <a:round/>
                <a:headEnd/>
                <a:tailEnd/>
              </a:ln>
            </p:spPr>
            <p:txBody>
              <a:bodyPr/>
              <a:lstStyle/>
              <a:p>
                <a:endParaRPr lang="en-US"/>
              </a:p>
            </p:txBody>
          </p:sp>
          <p:sp>
            <p:nvSpPr>
              <p:cNvPr id="12645" name="Line 304"/>
              <p:cNvSpPr>
                <a:spLocks noChangeShapeType="1"/>
              </p:cNvSpPr>
              <p:nvPr/>
            </p:nvSpPr>
            <p:spPr bwMode="auto">
              <a:xfrm flipV="1">
                <a:off x="3078" y="2532"/>
                <a:ext cx="6" cy="18"/>
              </a:xfrm>
              <a:prstGeom prst="line">
                <a:avLst/>
              </a:prstGeom>
              <a:noFill/>
              <a:ln w="9525">
                <a:solidFill>
                  <a:srgbClr val="777777"/>
                </a:solidFill>
                <a:round/>
                <a:headEnd/>
                <a:tailEnd/>
              </a:ln>
            </p:spPr>
            <p:txBody>
              <a:bodyPr/>
              <a:lstStyle/>
              <a:p>
                <a:endParaRPr lang="en-US"/>
              </a:p>
            </p:txBody>
          </p:sp>
          <p:sp>
            <p:nvSpPr>
              <p:cNvPr id="12646" name="Line 305"/>
              <p:cNvSpPr>
                <a:spLocks noChangeShapeType="1"/>
              </p:cNvSpPr>
              <p:nvPr/>
            </p:nvSpPr>
            <p:spPr bwMode="auto">
              <a:xfrm flipV="1">
                <a:off x="3084" y="2508"/>
                <a:ext cx="1" cy="24"/>
              </a:xfrm>
              <a:prstGeom prst="line">
                <a:avLst/>
              </a:prstGeom>
              <a:noFill/>
              <a:ln w="9525">
                <a:solidFill>
                  <a:srgbClr val="777777"/>
                </a:solidFill>
                <a:round/>
                <a:headEnd/>
                <a:tailEnd/>
              </a:ln>
            </p:spPr>
            <p:txBody>
              <a:bodyPr/>
              <a:lstStyle/>
              <a:p>
                <a:endParaRPr lang="en-US"/>
              </a:p>
            </p:txBody>
          </p:sp>
          <p:sp>
            <p:nvSpPr>
              <p:cNvPr id="12647" name="Line 306"/>
              <p:cNvSpPr>
                <a:spLocks noChangeShapeType="1"/>
              </p:cNvSpPr>
              <p:nvPr/>
            </p:nvSpPr>
            <p:spPr bwMode="auto">
              <a:xfrm flipV="1">
                <a:off x="3084" y="2478"/>
                <a:ext cx="6" cy="30"/>
              </a:xfrm>
              <a:prstGeom prst="line">
                <a:avLst/>
              </a:prstGeom>
              <a:noFill/>
              <a:ln w="9525">
                <a:solidFill>
                  <a:srgbClr val="777777"/>
                </a:solidFill>
                <a:round/>
                <a:headEnd/>
                <a:tailEnd/>
              </a:ln>
            </p:spPr>
            <p:txBody>
              <a:bodyPr/>
              <a:lstStyle/>
              <a:p>
                <a:endParaRPr lang="en-US"/>
              </a:p>
            </p:txBody>
          </p:sp>
          <p:sp>
            <p:nvSpPr>
              <p:cNvPr id="12648" name="Line 307"/>
              <p:cNvSpPr>
                <a:spLocks noChangeShapeType="1"/>
              </p:cNvSpPr>
              <p:nvPr/>
            </p:nvSpPr>
            <p:spPr bwMode="auto">
              <a:xfrm flipV="1">
                <a:off x="3090" y="2454"/>
                <a:ext cx="6" cy="24"/>
              </a:xfrm>
              <a:prstGeom prst="line">
                <a:avLst/>
              </a:prstGeom>
              <a:noFill/>
              <a:ln w="9525">
                <a:solidFill>
                  <a:srgbClr val="777777"/>
                </a:solidFill>
                <a:round/>
                <a:headEnd/>
                <a:tailEnd/>
              </a:ln>
            </p:spPr>
            <p:txBody>
              <a:bodyPr/>
              <a:lstStyle/>
              <a:p>
                <a:endParaRPr lang="en-US"/>
              </a:p>
            </p:txBody>
          </p:sp>
          <p:sp>
            <p:nvSpPr>
              <p:cNvPr id="12649" name="Line 308"/>
              <p:cNvSpPr>
                <a:spLocks noChangeShapeType="1"/>
              </p:cNvSpPr>
              <p:nvPr/>
            </p:nvSpPr>
            <p:spPr bwMode="auto">
              <a:xfrm flipV="1">
                <a:off x="3096" y="2424"/>
                <a:ext cx="6" cy="30"/>
              </a:xfrm>
              <a:prstGeom prst="line">
                <a:avLst/>
              </a:prstGeom>
              <a:noFill/>
              <a:ln w="9525">
                <a:solidFill>
                  <a:srgbClr val="777777"/>
                </a:solidFill>
                <a:round/>
                <a:headEnd/>
                <a:tailEnd/>
              </a:ln>
            </p:spPr>
            <p:txBody>
              <a:bodyPr/>
              <a:lstStyle/>
              <a:p>
                <a:endParaRPr lang="en-US"/>
              </a:p>
            </p:txBody>
          </p:sp>
          <p:sp>
            <p:nvSpPr>
              <p:cNvPr id="12650" name="Freeform 309"/>
              <p:cNvSpPr>
                <a:spLocks/>
              </p:cNvSpPr>
              <p:nvPr/>
            </p:nvSpPr>
            <p:spPr bwMode="auto">
              <a:xfrm>
                <a:off x="3102"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651" name="Line 310"/>
              <p:cNvSpPr>
                <a:spLocks noChangeShapeType="1"/>
              </p:cNvSpPr>
              <p:nvPr/>
            </p:nvSpPr>
            <p:spPr bwMode="auto">
              <a:xfrm flipV="1">
                <a:off x="3108" y="2358"/>
                <a:ext cx="6" cy="30"/>
              </a:xfrm>
              <a:prstGeom prst="line">
                <a:avLst/>
              </a:prstGeom>
              <a:noFill/>
              <a:ln w="9525">
                <a:solidFill>
                  <a:srgbClr val="777777"/>
                </a:solidFill>
                <a:round/>
                <a:headEnd/>
                <a:tailEnd/>
              </a:ln>
            </p:spPr>
            <p:txBody>
              <a:bodyPr/>
              <a:lstStyle/>
              <a:p>
                <a:endParaRPr lang="en-US"/>
              </a:p>
            </p:txBody>
          </p:sp>
          <p:sp>
            <p:nvSpPr>
              <p:cNvPr id="12652" name="Line 311"/>
              <p:cNvSpPr>
                <a:spLocks noChangeShapeType="1"/>
              </p:cNvSpPr>
              <p:nvPr/>
            </p:nvSpPr>
            <p:spPr bwMode="auto">
              <a:xfrm flipV="1">
                <a:off x="3114" y="2322"/>
                <a:ext cx="6" cy="36"/>
              </a:xfrm>
              <a:prstGeom prst="line">
                <a:avLst/>
              </a:prstGeom>
              <a:noFill/>
              <a:ln w="9525">
                <a:solidFill>
                  <a:srgbClr val="777777"/>
                </a:solidFill>
                <a:round/>
                <a:headEnd/>
                <a:tailEnd/>
              </a:ln>
            </p:spPr>
            <p:txBody>
              <a:bodyPr/>
              <a:lstStyle/>
              <a:p>
                <a:endParaRPr lang="en-US"/>
              </a:p>
            </p:txBody>
          </p:sp>
          <p:sp>
            <p:nvSpPr>
              <p:cNvPr id="12653" name="Line 312"/>
              <p:cNvSpPr>
                <a:spLocks noChangeShapeType="1"/>
              </p:cNvSpPr>
              <p:nvPr/>
            </p:nvSpPr>
            <p:spPr bwMode="auto">
              <a:xfrm flipV="1">
                <a:off x="3120" y="2286"/>
                <a:ext cx="6" cy="36"/>
              </a:xfrm>
              <a:prstGeom prst="line">
                <a:avLst/>
              </a:prstGeom>
              <a:noFill/>
              <a:ln w="9525">
                <a:solidFill>
                  <a:srgbClr val="777777"/>
                </a:solidFill>
                <a:round/>
                <a:headEnd/>
                <a:tailEnd/>
              </a:ln>
            </p:spPr>
            <p:txBody>
              <a:bodyPr/>
              <a:lstStyle/>
              <a:p>
                <a:endParaRPr lang="en-US"/>
              </a:p>
            </p:txBody>
          </p:sp>
          <p:sp>
            <p:nvSpPr>
              <p:cNvPr id="12654" name="Line 313"/>
              <p:cNvSpPr>
                <a:spLocks noChangeShapeType="1"/>
              </p:cNvSpPr>
              <p:nvPr/>
            </p:nvSpPr>
            <p:spPr bwMode="auto">
              <a:xfrm flipV="1">
                <a:off x="3126" y="2256"/>
                <a:ext cx="6" cy="30"/>
              </a:xfrm>
              <a:prstGeom prst="line">
                <a:avLst/>
              </a:prstGeom>
              <a:noFill/>
              <a:ln w="9525">
                <a:solidFill>
                  <a:srgbClr val="777777"/>
                </a:solidFill>
                <a:round/>
                <a:headEnd/>
                <a:tailEnd/>
              </a:ln>
            </p:spPr>
            <p:txBody>
              <a:bodyPr/>
              <a:lstStyle/>
              <a:p>
                <a:endParaRPr lang="en-US"/>
              </a:p>
            </p:txBody>
          </p:sp>
          <p:sp>
            <p:nvSpPr>
              <p:cNvPr id="12655" name="Line 314"/>
              <p:cNvSpPr>
                <a:spLocks noChangeShapeType="1"/>
              </p:cNvSpPr>
              <p:nvPr/>
            </p:nvSpPr>
            <p:spPr bwMode="auto">
              <a:xfrm flipV="1">
                <a:off x="3132" y="2220"/>
                <a:ext cx="1" cy="36"/>
              </a:xfrm>
              <a:prstGeom prst="line">
                <a:avLst/>
              </a:prstGeom>
              <a:noFill/>
              <a:ln w="9525">
                <a:solidFill>
                  <a:srgbClr val="777777"/>
                </a:solidFill>
                <a:round/>
                <a:headEnd/>
                <a:tailEnd/>
              </a:ln>
            </p:spPr>
            <p:txBody>
              <a:bodyPr/>
              <a:lstStyle/>
              <a:p>
                <a:endParaRPr lang="en-US"/>
              </a:p>
            </p:txBody>
          </p:sp>
          <p:sp>
            <p:nvSpPr>
              <p:cNvPr id="12656" name="Line 315"/>
              <p:cNvSpPr>
                <a:spLocks noChangeShapeType="1"/>
              </p:cNvSpPr>
              <p:nvPr/>
            </p:nvSpPr>
            <p:spPr bwMode="auto">
              <a:xfrm flipV="1">
                <a:off x="3132" y="2184"/>
                <a:ext cx="6" cy="36"/>
              </a:xfrm>
              <a:prstGeom prst="line">
                <a:avLst/>
              </a:prstGeom>
              <a:noFill/>
              <a:ln w="9525">
                <a:solidFill>
                  <a:srgbClr val="777777"/>
                </a:solidFill>
                <a:round/>
                <a:headEnd/>
                <a:tailEnd/>
              </a:ln>
            </p:spPr>
            <p:txBody>
              <a:bodyPr/>
              <a:lstStyle/>
              <a:p>
                <a:endParaRPr lang="en-US"/>
              </a:p>
            </p:txBody>
          </p:sp>
          <p:sp>
            <p:nvSpPr>
              <p:cNvPr id="12657" name="Line 316"/>
              <p:cNvSpPr>
                <a:spLocks noChangeShapeType="1"/>
              </p:cNvSpPr>
              <p:nvPr/>
            </p:nvSpPr>
            <p:spPr bwMode="auto">
              <a:xfrm flipV="1">
                <a:off x="3138" y="2148"/>
                <a:ext cx="6" cy="36"/>
              </a:xfrm>
              <a:prstGeom prst="line">
                <a:avLst/>
              </a:prstGeom>
              <a:noFill/>
              <a:ln w="9525">
                <a:solidFill>
                  <a:srgbClr val="777777"/>
                </a:solidFill>
                <a:round/>
                <a:headEnd/>
                <a:tailEnd/>
              </a:ln>
            </p:spPr>
            <p:txBody>
              <a:bodyPr/>
              <a:lstStyle/>
              <a:p>
                <a:endParaRPr lang="en-US"/>
              </a:p>
            </p:txBody>
          </p:sp>
          <p:sp>
            <p:nvSpPr>
              <p:cNvPr id="12658" name="Line 317"/>
              <p:cNvSpPr>
                <a:spLocks noChangeShapeType="1"/>
              </p:cNvSpPr>
              <p:nvPr/>
            </p:nvSpPr>
            <p:spPr bwMode="auto">
              <a:xfrm flipV="1">
                <a:off x="3144" y="2118"/>
                <a:ext cx="6" cy="30"/>
              </a:xfrm>
              <a:prstGeom prst="line">
                <a:avLst/>
              </a:prstGeom>
              <a:noFill/>
              <a:ln w="9525">
                <a:solidFill>
                  <a:srgbClr val="777777"/>
                </a:solidFill>
                <a:round/>
                <a:headEnd/>
                <a:tailEnd/>
              </a:ln>
            </p:spPr>
            <p:txBody>
              <a:bodyPr/>
              <a:lstStyle/>
              <a:p>
                <a:endParaRPr lang="en-US"/>
              </a:p>
            </p:txBody>
          </p:sp>
          <p:sp>
            <p:nvSpPr>
              <p:cNvPr id="12659" name="Freeform 318"/>
              <p:cNvSpPr>
                <a:spLocks/>
              </p:cNvSpPr>
              <p:nvPr/>
            </p:nvSpPr>
            <p:spPr bwMode="auto">
              <a:xfrm>
                <a:off x="3150"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660" name="Line 319"/>
              <p:cNvSpPr>
                <a:spLocks noChangeShapeType="1"/>
              </p:cNvSpPr>
              <p:nvPr/>
            </p:nvSpPr>
            <p:spPr bwMode="auto">
              <a:xfrm flipV="1">
                <a:off x="3156" y="2052"/>
                <a:ext cx="6" cy="30"/>
              </a:xfrm>
              <a:prstGeom prst="line">
                <a:avLst/>
              </a:prstGeom>
              <a:noFill/>
              <a:ln w="9525">
                <a:solidFill>
                  <a:srgbClr val="777777"/>
                </a:solidFill>
                <a:round/>
                <a:headEnd/>
                <a:tailEnd/>
              </a:ln>
            </p:spPr>
            <p:txBody>
              <a:bodyPr/>
              <a:lstStyle/>
              <a:p>
                <a:endParaRPr lang="en-US"/>
              </a:p>
            </p:txBody>
          </p:sp>
          <p:sp>
            <p:nvSpPr>
              <p:cNvPr id="12661" name="Line 320"/>
              <p:cNvSpPr>
                <a:spLocks noChangeShapeType="1"/>
              </p:cNvSpPr>
              <p:nvPr/>
            </p:nvSpPr>
            <p:spPr bwMode="auto">
              <a:xfrm flipV="1">
                <a:off x="3162" y="2028"/>
                <a:ext cx="6" cy="24"/>
              </a:xfrm>
              <a:prstGeom prst="line">
                <a:avLst/>
              </a:prstGeom>
              <a:noFill/>
              <a:ln w="9525">
                <a:solidFill>
                  <a:srgbClr val="777777"/>
                </a:solidFill>
                <a:round/>
                <a:headEnd/>
                <a:tailEnd/>
              </a:ln>
            </p:spPr>
            <p:txBody>
              <a:bodyPr/>
              <a:lstStyle/>
              <a:p>
                <a:endParaRPr lang="en-US"/>
              </a:p>
            </p:txBody>
          </p:sp>
          <p:sp>
            <p:nvSpPr>
              <p:cNvPr id="12662" name="Line 321"/>
              <p:cNvSpPr>
                <a:spLocks noChangeShapeType="1"/>
              </p:cNvSpPr>
              <p:nvPr/>
            </p:nvSpPr>
            <p:spPr bwMode="auto">
              <a:xfrm flipV="1">
                <a:off x="3168" y="1998"/>
                <a:ext cx="6" cy="30"/>
              </a:xfrm>
              <a:prstGeom prst="line">
                <a:avLst/>
              </a:prstGeom>
              <a:noFill/>
              <a:ln w="9525">
                <a:solidFill>
                  <a:srgbClr val="777777"/>
                </a:solidFill>
                <a:round/>
                <a:headEnd/>
                <a:tailEnd/>
              </a:ln>
            </p:spPr>
            <p:txBody>
              <a:bodyPr/>
              <a:lstStyle/>
              <a:p>
                <a:endParaRPr lang="en-US"/>
              </a:p>
            </p:txBody>
          </p:sp>
          <p:sp>
            <p:nvSpPr>
              <p:cNvPr id="12663" name="Line 322"/>
              <p:cNvSpPr>
                <a:spLocks noChangeShapeType="1"/>
              </p:cNvSpPr>
              <p:nvPr/>
            </p:nvSpPr>
            <p:spPr bwMode="auto">
              <a:xfrm flipV="1">
                <a:off x="3174" y="1974"/>
                <a:ext cx="6" cy="24"/>
              </a:xfrm>
              <a:prstGeom prst="line">
                <a:avLst/>
              </a:prstGeom>
              <a:noFill/>
              <a:ln w="9525">
                <a:solidFill>
                  <a:srgbClr val="777777"/>
                </a:solidFill>
                <a:round/>
                <a:headEnd/>
                <a:tailEnd/>
              </a:ln>
            </p:spPr>
            <p:txBody>
              <a:bodyPr/>
              <a:lstStyle/>
              <a:p>
                <a:endParaRPr lang="en-US"/>
              </a:p>
            </p:txBody>
          </p:sp>
          <p:sp>
            <p:nvSpPr>
              <p:cNvPr id="12664" name="Line 323"/>
              <p:cNvSpPr>
                <a:spLocks noChangeShapeType="1"/>
              </p:cNvSpPr>
              <p:nvPr/>
            </p:nvSpPr>
            <p:spPr bwMode="auto">
              <a:xfrm flipV="1">
                <a:off x="3180" y="1956"/>
                <a:ext cx="6" cy="18"/>
              </a:xfrm>
              <a:prstGeom prst="line">
                <a:avLst/>
              </a:prstGeom>
              <a:noFill/>
              <a:ln w="9525">
                <a:solidFill>
                  <a:srgbClr val="777777"/>
                </a:solidFill>
                <a:round/>
                <a:headEnd/>
                <a:tailEnd/>
              </a:ln>
            </p:spPr>
            <p:txBody>
              <a:bodyPr/>
              <a:lstStyle/>
              <a:p>
                <a:endParaRPr lang="en-US"/>
              </a:p>
            </p:txBody>
          </p:sp>
          <p:sp>
            <p:nvSpPr>
              <p:cNvPr id="12665" name="Line 324"/>
              <p:cNvSpPr>
                <a:spLocks noChangeShapeType="1"/>
              </p:cNvSpPr>
              <p:nvPr/>
            </p:nvSpPr>
            <p:spPr bwMode="auto">
              <a:xfrm flipV="1">
                <a:off x="3186" y="1938"/>
                <a:ext cx="1" cy="18"/>
              </a:xfrm>
              <a:prstGeom prst="line">
                <a:avLst/>
              </a:prstGeom>
              <a:noFill/>
              <a:ln w="9525">
                <a:solidFill>
                  <a:srgbClr val="777777"/>
                </a:solidFill>
                <a:round/>
                <a:headEnd/>
                <a:tailEnd/>
              </a:ln>
            </p:spPr>
            <p:txBody>
              <a:bodyPr/>
              <a:lstStyle/>
              <a:p>
                <a:endParaRPr lang="en-US"/>
              </a:p>
            </p:txBody>
          </p:sp>
          <p:sp>
            <p:nvSpPr>
              <p:cNvPr id="12666" name="Line 325"/>
              <p:cNvSpPr>
                <a:spLocks noChangeShapeType="1"/>
              </p:cNvSpPr>
              <p:nvPr/>
            </p:nvSpPr>
            <p:spPr bwMode="auto">
              <a:xfrm flipV="1">
                <a:off x="3186" y="1920"/>
                <a:ext cx="6" cy="18"/>
              </a:xfrm>
              <a:prstGeom prst="line">
                <a:avLst/>
              </a:prstGeom>
              <a:noFill/>
              <a:ln w="9525">
                <a:solidFill>
                  <a:srgbClr val="777777"/>
                </a:solidFill>
                <a:round/>
                <a:headEnd/>
                <a:tailEnd/>
              </a:ln>
            </p:spPr>
            <p:txBody>
              <a:bodyPr/>
              <a:lstStyle/>
              <a:p>
                <a:endParaRPr lang="en-US"/>
              </a:p>
            </p:txBody>
          </p:sp>
          <p:sp>
            <p:nvSpPr>
              <p:cNvPr id="12667" name="Line 326"/>
              <p:cNvSpPr>
                <a:spLocks noChangeShapeType="1"/>
              </p:cNvSpPr>
              <p:nvPr/>
            </p:nvSpPr>
            <p:spPr bwMode="auto">
              <a:xfrm flipV="1">
                <a:off x="3192" y="1908"/>
                <a:ext cx="6" cy="12"/>
              </a:xfrm>
              <a:prstGeom prst="line">
                <a:avLst/>
              </a:prstGeom>
              <a:noFill/>
              <a:ln w="9525">
                <a:solidFill>
                  <a:srgbClr val="777777"/>
                </a:solidFill>
                <a:round/>
                <a:headEnd/>
                <a:tailEnd/>
              </a:ln>
            </p:spPr>
            <p:txBody>
              <a:bodyPr/>
              <a:lstStyle/>
              <a:p>
                <a:endParaRPr lang="en-US"/>
              </a:p>
            </p:txBody>
          </p:sp>
          <p:sp>
            <p:nvSpPr>
              <p:cNvPr id="12668" name="Line 327"/>
              <p:cNvSpPr>
                <a:spLocks noChangeShapeType="1"/>
              </p:cNvSpPr>
              <p:nvPr/>
            </p:nvSpPr>
            <p:spPr bwMode="auto">
              <a:xfrm flipV="1">
                <a:off x="3198" y="1902"/>
                <a:ext cx="6" cy="6"/>
              </a:xfrm>
              <a:prstGeom prst="line">
                <a:avLst/>
              </a:prstGeom>
              <a:noFill/>
              <a:ln w="9525">
                <a:solidFill>
                  <a:srgbClr val="777777"/>
                </a:solidFill>
                <a:round/>
                <a:headEnd/>
                <a:tailEnd/>
              </a:ln>
            </p:spPr>
            <p:txBody>
              <a:bodyPr/>
              <a:lstStyle/>
              <a:p>
                <a:endParaRPr lang="en-US"/>
              </a:p>
            </p:txBody>
          </p:sp>
          <p:sp>
            <p:nvSpPr>
              <p:cNvPr id="12669" name="Line 328"/>
              <p:cNvSpPr>
                <a:spLocks noChangeShapeType="1"/>
              </p:cNvSpPr>
              <p:nvPr/>
            </p:nvSpPr>
            <p:spPr bwMode="auto">
              <a:xfrm flipV="1">
                <a:off x="3204" y="1896"/>
                <a:ext cx="6" cy="6"/>
              </a:xfrm>
              <a:prstGeom prst="line">
                <a:avLst/>
              </a:prstGeom>
              <a:noFill/>
              <a:ln w="9525">
                <a:solidFill>
                  <a:srgbClr val="777777"/>
                </a:solidFill>
                <a:round/>
                <a:headEnd/>
                <a:tailEnd/>
              </a:ln>
            </p:spPr>
            <p:txBody>
              <a:bodyPr/>
              <a:lstStyle/>
              <a:p>
                <a:endParaRPr lang="en-US"/>
              </a:p>
            </p:txBody>
          </p:sp>
          <p:sp>
            <p:nvSpPr>
              <p:cNvPr id="12670" name="Line 329"/>
              <p:cNvSpPr>
                <a:spLocks noChangeShapeType="1"/>
              </p:cNvSpPr>
              <p:nvPr/>
            </p:nvSpPr>
            <p:spPr bwMode="auto">
              <a:xfrm>
                <a:off x="3210" y="1896"/>
                <a:ext cx="6" cy="1"/>
              </a:xfrm>
              <a:prstGeom prst="line">
                <a:avLst/>
              </a:prstGeom>
              <a:noFill/>
              <a:ln w="9525">
                <a:solidFill>
                  <a:srgbClr val="777777"/>
                </a:solidFill>
                <a:round/>
                <a:headEnd/>
                <a:tailEnd/>
              </a:ln>
            </p:spPr>
            <p:txBody>
              <a:bodyPr/>
              <a:lstStyle/>
              <a:p>
                <a:endParaRPr lang="en-US"/>
              </a:p>
            </p:txBody>
          </p:sp>
          <p:sp>
            <p:nvSpPr>
              <p:cNvPr id="12671" name="Line 330"/>
              <p:cNvSpPr>
                <a:spLocks noChangeShapeType="1"/>
              </p:cNvSpPr>
              <p:nvPr/>
            </p:nvSpPr>
            <p:spPr bwMode="auto">
              <a:xfrm>
                <a:off x="3216" y="1896"/>
                <a:ext cx="6" cy="1"/>
              </a:xfrm>
              <a:prstGeom prst="line">
                <a:avLst/>
              </a:prstGeom>
              <a:noFill/>
              <a:ln w="9525">
                <a:solidFill>
                  <a:srgbClr val="777777"/>
                </a:solidFill>
                <a:round/>
                <a:headEnd/>
                <a:tailEnd/>
              </a:ln>
            </p:spPr>
            <p:txBody>
              <a:bodyPr/>
              <a:lstStyle/>
              <a:p>
                <a:endParaRPr lang="en-US"/>
              </a:p>
            </p:txBody>
          </p:sp>
          <p:sp>
            <p:nvSpPr>
              <p:cNvPr id="12672" name="Line 331"/>
              <p:cNvSpPr>
                <a:spLocks noChangeShapeType="1"/>
              </p:cNvSpPr>
              <p:nvPr/>
            </p:nvSpPr>
            <p:spPr bwMode="auto">
              <a:xfrm>
                <a:off x="3222" y="1896"/>
                <a:ext cx="6" cy="6"/>
              </a:xfrm>
              <a:prstGeom prst="line">
                <a:avLst/>
              </a:prstGeom>
              <a:noFill/>
              <a:ln w="9525">
                <a:solidFill>
                  <a:srgbClr val="777777"/>
                </a:solidFill>
                <a:round/>
                <a:headEnd/>
                <a:tailEnd/>
              </a:ln>
            </p:spPr>
            <p:txBody>
              <a:bodyPr/>
              <a:lstStyle/>
              <a:p>
                <a:endParaRPr lang="en-US"/>
              </a:p>
            </p:txBody>
          </p:sp>
          <p:sp>
            <p:nvSpPr>
              <p:cNvPr id="12673" name="Line 332"/>
              <p:cNvSpPr>
                <a:spLocks noChangeShapeType="1"/>
              </p:cNvSpPr>
              <p:nvPr/>
            </p:nvSpPr>
            <p:spPr bwMode="auto">
              <a:xfrm>
                <a:off x="3228" y="1902"/>
                <a:ext cx="6" cy="6"/>
              </a:xfrm>
              <a:prstGeom prst="line">
                <a:avLst/>
              </a:prstGeom>
              <a:noFill/>
              <a:ln w="9525">
                <a:solidFill>
                  <a:srgbClr val="777777"/>
                </a:solidFill>
                <a:round/>
                <a:headEnd/>
                <a:tailEnd/>
              </a:ln>
            </p:spPr>
            <p:txBody>
              <a:bodyPr/>
              <a:lstStyle/>
              <a:p>
                <a:endParaRPr lang="en-US"/>
              </a:p>
            </p:txBody>
          </p:sp>
          <p:sp>
            <p:nvSpPr>
              <p:cNvPr id="12674" name="Line 333"/>
              <p:cNvSpPr>
                <a:spLocks noChangeShapeType="1"/>
              </p:cNvSpPr>
              <p:nvPr/>
            </p:nvSpPr>
            <p:spPr bwMode="auto">
              <a:xfrm>
                <a:off x="3234" y="1908"/>
                <a:ext cx="1" cy="12"/>
              </a:xfrm>
              <a:prstGeom prst="line">
                <a:avLst/>
              </a:prstGeom>
              <a:noFill/>
              <a:ln w="9525">
                <a:solidFill>
                  <a:srgbClr val="777777"/>
                </a:solidFill>
                <a:round/>
                <a:headEnd/>
                <a:tailEnd/>
              </a:ln>
            </p:spPr>
            <p:txBody>
              <a:bodyPr/>
              <a:lstStyle/>
              <a:p>
                <a:endParaRPr lang="en-US"/>
              </a:p>
            </p:txBody>
          </p:sp>
          <p:sp>
            <p:nvSpPr>
              <p:cNvPr id="12675" name="Line 334"/>
              <p:cNvSpPr>
                <a:spLocks noChangeShapeType="1"/>
              </p:cNvSpPr>
              <p:nvPr/>
            </p:nvSpPr>
            <p:spPr bwMode="auto">
              <a:xfrm>
                <a:off x="3234" y="1920"/>
                <a:ext cx="6" cy="18"/>
              </a:xfrm>
              <a:prstGeom prst="line">
                <a:avLst/>
              </a:prstGeom>
              <a:noFill/>
              <a:ln w="9525">
                <a:solidFill>
                  <a:srgbClr val="777777"/>
                </a:solidFill>
                <a:round/>
                <a:headEnd/>
                <a:tailEnd/>
              </a:ln>
            </p:spPr>
            <p:txBody>
              <a:bodyPr/>
              <a:lstStyle/>
              <a:p>
                <a:endParaRPr lang="en-US"/>
              </a:p>
            </p:txBody>
          </p:sp>
          <p:sp>
            <p:nvSpPr>
              <p:cNvPr id="12676" name="Line 335"/>
              <p:cNvSpPr>
                <a:spLocks noChangeShapeType="1"/>
              </p:cNvSpPr>
              <p:nvPr/>
            </p:nvSpPr>
            <p:spPr bwMode="auto">
              <a:xfrm>
                <a:off x="3240" y="1938"/>
                <a:ext cx="6" cy="18"/>
              </a:xfrm>
              <a:prstGeom prst="line">
                <a:avLst/>
              </a:prstGeom>
              <a:noFill/>
              <a:ln w="9525">
                <a:solidFill>
                  <a:srgbClr val="777777"/>
                </a:solidFill>
                <a:round/>
                <a:headEnd/>
                <a:tailEnd/>
              </a:ln>
            </p:spPr>
            <p:txBody>
              <a:bodyPr/>
              <a:lstStyle/>
              <a:p>
                <a:endParaRPr lang="en-US"/>
              </a:p>
            </p:txBody>
          </p:sp>
          <p:sp>
            <p:nvSpPr>
              <p:cNvPr id="12677" name="Line 336"/>
              <p:cNvSpPr>
                <a:spLocks noChangeShapeType="1"/>
              </p:cNvSpPr>
              <p:nvPr/>
            </p:nvSpPr>
            <p:spPr bwMode="auto">
              <a:xfrm>
                <a:off x="3246" y="1956"/>
                <a:ext cx="6" cy="18"/>
              </a:xfrm>
              <a:prstGeom prst="line">
                <a:avLst/>
              </a:prstGeom>
              <a:noFill/>
              <a:ln w="9525">
                <a:solidFill>
                  <a:srgbClr val="777777"/>
                </a:solidFill>
                <a:round/>
                <a:headEnd/>
                <a:tailEnd/>
              </a:ln>
            </p:spPr>
            <p:txBody>
              <a:bodyPr/>
              <a:lstStyle/>
              <a:p>
                <a:endParaRPr lang="en-US"/>
              </a:p>
            </p:txBody>
          </p:sp>
          <p:sp>
            <p:nvSpPr>
              <p:cNvPr id="12678" name="Line 337"/>
              <p:cNvSpPr>
                <a:spLocks noChangeShapeType="1"/>
              </p:cNvSpPr>
              <p:nvPr/>
            </p:nvSpPr>
            <p:spPr bwMode="auto">
              <a:xfrm>
                <a:off x="3252" y="1974"/>
                <a:ext cx="6" cy="24"/>
              </a:xfrm>
              <a:prstGeom prst="line">
                <a:avLst/>
              </a:prstGeom>
              <a:noFill/>
              <a:ln w="9525">
                <a:solidFill>
                  <a:srgbClr val="777777"/>
                </a:solidFill>
                <a:round/>
                <a:headEnd/>
                <a:tailEnd/>
              </a:ln>
            </p:spPr>
            <p:txBody>
              <a:bodyPr/>
              <a:lstStyle/>
              <a:p>
                <a:endParaRPr lang="en-US"/>
              </a:p>
            </p:txBody>
          </p:sp>
          <p:sp>
            <p:nvSpPr>
              <p:cNvPr id="12679" name="Line 338"/>
              <p:cNvSpPr>
                <a:spLocks noChangeShapeType="1"/>
              </p:cNvSpPr>
              <p:nvPr/>
            </p:nvSpPr>
            <p:spPr bwMode="auto">
              <a:xfrm>
                <a:off x="3258" y="1998"/>
                <a:ext cx="6" cy="30"/>
              </a:xfrm>
              <a:prstGeom prst="line">
                <a:avLst/>
              </a:prstGeom>
              <a:noFill/>
              <a:ln w="9525">
                <a:solidFill>
                  <a:srgbClr val="777777"/>
                </a:solidFill>
                <a:round/>
                <a:headEnd/>
                <a:tailEnd/>
              </a:ln>
            </p:spPr>
            <p:txBody>
              <a:bodyPr/>
              <a:lstStyle/>
              <a:p>
                <a:endParaRPr lang="en-US"/>
              </a:p>
            </p:txBody>
          </p:sp>
          <p:sp>
            <p:nvSpPr>
              <p:cNvPr id="12680" name="Line 339"/>
              <p:cNvSpPr>
                <a:spLocks noChangeShapeType="1"/>
              </p:cNvSpPr>
              <p:nvPr/>
            </p:nvSpPr>
            <p:spPr bwMode="auto">
              <a:xfrm>
                <a:off x="3264" y="2028"/>
                <a:ext cx="6" cy="24"/>
              </a:xfrm>
              <a:prstGeom prst="line">
                <a:avLst/>
              </a:prstGeom>
              <a:noFill/>
              <a:ln w="9525">
                <a:solidFill>
                  <a:srgbClr val="777777"/>
                </a:solidFill>
                <a:round/>
                <a:headEnd/>
                <a:tailEnd/>
              </a:ln>
            </p:spPr>
            <p:txBody>
              <a:bodyPr/>
              <a:lstStyle/>
              <a:p>
                <a:endParaRPr lang="en-US"/>
              </a:p>
            </p:txBody>
          </p:sp>
          <p:sp>
            <p:nvSpPr>
              <p:cNvPr id="12681" name="Line 340"/>
              <p:cNvSpPr>
                <a:spLocks noChangeShapeType="1"/>
              </p:cNvSpPr>
              <p:nvPr/>
            </p:nvSpPr>
            <p:spPr bwMode="auto">
              <a:xfrm>
                <a:off x="3270" y="2052"/>
                <a:ext cx="6" cy="30"/>
              </a:xfrm>
              <a:prstGeom prst="line">
                <a:avLst/>
              </a:prstGeom>
              <a:noFill/>
              <a:ln w="9525">
                <a:solidFill>
                  <a:srgbClr val="777777"/>
                </a:solidFill>
                <a:round/>
                <a:headEnd/>
                <a:tailEnd/>
              </a:ln>
            </p:spPr>
            <p:txBody>
              <a:bodyPr/>
              <a:lstStyle/>
              <a:p>
                <a:endParaRPr lang="en-US"/>
              </a:p>
            </p:txBody>
          </p:sp>
          <p:sp>
            <p:nvSpPr>
              <p:cNvPr id="12682" name="Freeform 341"/>
              <p:cNvSpPr>
                <a:spLocks/>
              </p:cNvSpPr>
              <p:nvPr/>
            </p:nvSpPr>
            <p:spPr bwMode="auto">
              <a:xfrm>
                <a:off x="3276" y="2082"/>
                <a:ext cx="6" cy="36"/>
              </a:xfrm>
              <a:custGeom>
                <a:avLst/>
                <a:gdLst>
                  <a:gd name="T0" fmla="*/ 0 w 6"/>
                  <a:gd name="T1" fmla="*/ 0 h 36"/>
                  <a:gd name="T2" fmla="*/ 6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6" y="18"/>
                    </a:lnTo>
                    <a:lnTo>
                      <a:pt x="6" y="36"/>
                    </a:lnTo>
                  </a:path>
                </a:pathLst>
              </a:custGeom>
              <a:noFill/>
              <a:ln w="9525">
                <a:solidFill>
                  <a:srgbClr val="777777"/>
                </a:solidFill>
                <a:prstDash val="solid"/>
                <a:round/>
                <a:headEnd/>
                <a:tailEnd/>
              </a:ln>
            </p:spPr>
            <p:txBody>
              <a:bodyPr/>
              <a:lstStyle/>
              <a:p>
                <a:endParaRPr lang="en-US"/>
              </a:p>
            </p:txBody>
          </p:sp>
          <p:sp>
            <p:nvSpPr>
              <p:cNvPr id="12683" name="Line 342"/>
              <p:cNvSpPr>
                <a:spLocks noChangeShapeType="1"/>
              </p:cNvSpPr>
              <p:nvPr/>
            </p:nvSpPr>
            <p:spPr bwMode="auto">
              <a:xfrm>
                <a:off x="3282" y="2118"/>
                <a:ext cx="1" cy="30"/>
              </a:xfrm>
              <a:prstGeom prst="line">
                <a:avLst/>
              </a:prstGeom>
              <a:noFill/>
              <a:ln w="9525">
                <a:solidFill>
                  <a:srgbClr val="777777"/>
                </a:solidFill>
                <a:round/>
                <a:headEnd/>
                <a:tailEnd/>
              </a:ln>
            </p:spPr>
            <p:txBody>
              <a:bodyPr/>
              <a:lstStyle/>
              <a:p>
                <a:endParaRPr lang="en-US"/>
              </a:p>
            </p:txBody>
          </p:sp>
          <p:sp>
            <p:nvSpPr>
              <p:cNvPr id="12684" name="Line 343"/>
              <p:cNvSpPr>
                <a:spLocks noChangeShapeType="1"/>
              </p:cNvSpPr>
              <p:nvPr/>
            </p:nvSpPr>
            <p:spPr bwMode="auto">
              <a:xfrm>
                <a:off x="3282" y="2148"/>
                <a:ext cx="6" cy="36"/>
              </a:xfrm>
              <a:prstGeom prst="line">
                <a:avLst/>
              </a:prstGeom>
              <a:noFill/>
              <a:ln w="9525">
                <a:solidFill>
                  <a:srgbClr val="777777"/>
                </a:solidFill>
                <a:round/>
                <a:headEnd/>
                <a:tailEnd/>
              </a:ln>
            </p:spPr>
            <p:txBody>
              <a:bodyPr/>
              <a:lstStyle/>
              <a:p>
                <a:endParaRPr lang="en-US"/>
              </a:p>
            </p:txBody>
          </p:sp>
          <p:sp>
            <p:nvSpPr>
              <p:cNvPr id="12685" name="Line 344"/>
              <p:cNvSpPr>
                <a:spLocks noChangeShapeType="1"/>
              </p:cNvSpPr>
              <p:nvPr/>
            </p:nvSpPr>
            <p:spPr bwMode="auto">
              <a:xfrm>
                <a:off x="3288" y="2184"/>
                <a:ext cx="6" cy="36"/>
              </a:xfrm>
              <a:prstGeom prst="line">
                <a:avLst/>
              </a:prstGeom>
              <a:noFill/>
              <a:ln w="9525">
                <a:solidFill>
                  <a:srgbClr val="777777"/>
                </a:solidFill>
                <a:round/>
                <a:headEnd/>
                <a:tailEnd/>
              </a:ln>
            </p:spPr>
            <p:txBody>
              <a:bodyPr/>
              <a:lstStyle/>
              <a:p>
                <a:endParaRPr lang="en-US"/>
              </a:p>
            </p:txBody>
          </p:sp>
          <p:sp>
            <p:nvSpPr>
              <p:cNvPr id="12686" name="Line 345"/>
              <p:cNvSpPr>
                <a:spLocks noChangeShapeType="1"/>
              </p:cNvSpPr>
              <p:nvPr/>
            </p:nvSpPr>
            <p:spPr bwMode="auto">
              <a:xfrm>
                <a:off x="3294" y="2220"/>
                <a:ext cx="6" cy="30"/>
              </a:xfrm>
              <a:prstGeom prst="line">
                <a:avLst/>
              </a:prstGeom>
              <a:noFill/>
              <a:ln w="9525">
                <a:solidFill>
                  <a:srgbClr val="777777"/>
                </a:solidFill>
                <a:round/>
                <a:headEnd/>
                <a:tailEnd/>
              </a:ln>
            </p:spPr>
            <p:txBody>
              <a:bodyPr/>
              <a:lstStyle/>
              <a:p>
                <a:endParaRPr lang="en-US"/>
              </a:p>
            </p:txBody>
          </p:sp>
          <p:sp>
            <p:nvSpPr>
              <p:cNvPr id="12687" name="Line 346"/>
              <p:cNvSpPr>
                <a:spLocks noChangeShapeType="1"/>
              </p:cNvSpPr>
              <p:nvPr/>
            </p:nvSpPr>
            <p:spPr bwMode="auto">
              <a:xfrm>
                <a:off x="3300" y="2250"/>
                <a:ext cx="6" cy="36"/>
              </a:xfrm>
              <a:prstGeom prst="line">
                <a:avLst/>
              </a:prstGeom>
              <a:noFill/>
              <a:ln w="9525">
                <a:solidFill>
                  <a:srgbClr val="777777"/>
                </a:solidFill>
                <a:round/>
                <a:headEnd/>
                <a:tailEnd/>
              </a:ln>
            </p:spPr>
            <p:txBody>
              <a:bodyPr/>
              <a:lstStyle/>
              <a:p>
                <a:endParaRPr lang="en-US"/>
              </a:p>
            </p:txBody>
          </p:sp>
          <p:sp>
            <p:nvSpPr>
              <p:cNvPr id="12688" name="Line 347"/>
              <p:cNvSpPr>
                <a:spLocks noChangeShapeType="1"/>
              </p:cNvSpPr>
              <p:nvPr/>
            </p:nvSpPr>
            <p:spPr bwMode="auto">
              <a:xfrm>
                <a:off x="3306" y="2286"/>
                <a:ext cx="6" cy="36"/>
              </a:xfrm>
              <a:prstGeom prst="line">
                <a:avLst/>
              </a:prstGeom>
              <a:noFill/>
              <a:ln w="9525">
                <a:solidFill>
                  <a:srgbClr val="777777"/>
                </a:solidFill>
                <a:round/>
                <a:headEnd/>
                <a:tailEnd/>
              </a:ln>
            </p:spPr>
            <p:txBody>
              <a:bodyPr/>
              <a:lstStyle/>
              <a:p>
                <a:endParaRPr lang="en-US"/>
              </a:p>
            </p:txBody>
          </p:sp>
          <p:sp>
            <p:nvSpPr>
              <p:cNvPr id="12689" name="Line 348"/>
              <p:cNvSpPr>
                <a:spLocks noChangeShapeType="1"/>
              </p:cNvSpPr>
              <p:nvPr/>
            </p:nvSpPr>
            <p:spPr bwMode="auto">
              <a:xfrm>
                <a:off x="3312" y="2322"/>
                <a:ext cx="6" cy="36"/>
              </a:xfrm>
              <a:prstGeom prst="line">
                <a:avLst/>
              </a:prstGeom>
              <a:noFill/>
              <a:ln w="9525">
                <a:solidFill>
                  <a:srgbClr val="777777"/>
                </a:solidFill>
                <a:round/>
                <a:headEnd/>
                <a:tailEnd/>
              </a:ln>
            </p:spPr>
            <p:txBody>
              <a:bodyPr/>
              <a:lstStyle/>
              <a:p>
                <a:endParaRPr lang="en-US"/>
              </a:p>
            </p:txBody>
          </p:sp>
          <p:sp>
            <p:nvSpPr>
              <p:cNvPr id="12690" name="Line 349"/>
              <p:cNvSpPr>
                <a:spLocks noChangeShapeType="1"/>
              </p:cNvSpPr>
              <p:nvPr/>
            </p:nvSpPr>
            <p:spPr bwMode="auto">
              <a:xfrm>
                <a:off x="3318" y="2358"/>
                <a:ext cx="6" cy="30"/>
              </a:xfrm>
              <a:prstGeom prst="line">
                <a:avLst/>
              </a:prstGeom>
              <a:noFill/>
              <a:ln w="9525">
                <a:solidFill>
                  <a:srgbClr val="777777"/>
                </a:solidFill>
                <a:round/>
                <a:headEnd/>
                <a:tailEnd/>
              </a:ln>
            </p:spPr>
            <p:txBody>
              <a:bodyPr/>
              <a:lstStyle/>
              <a:p>
                <a:endParaRPr lang="en-US"/>
              </a:p>
            </p:txBody>
          </p:sp>
          <p:sp>
            <p:nvSpPr>
              <p:cNvPr id="12691" name="Freeform 350"/>
              <p:cNvSpPr>
                <a:spLocks/>
              </p:cNvSpPr>
              <p:nvPr/>
            </p:nvSpPr>
            <p:spPr bwMode="auto">
              <a:xfrm>
                <a:off x="3324"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2692" name="Line 351"/>
              <p:cNvSpPr>
                <a:spLocks noChangeShapeType="1"/>
              </p:cNvSpPr>
              <p:nvPr/>
            </p:nvSpPr>
            <p:spPr bwMode="auto">
              <a:xfrm>
                <a:off x="3330" y="2424"/>
                <a:ext cx="6" cy="30"/>
              </a:xfrm>
              <a:prstGeom prst="line">
                <a:avLst/>
              </a:prstGeom>
              <a:noFill/>
              <a:ln w="9525">
                <a:solidFill>
                  <a:srgbClr val="777777"/>
                </a:solidFill>
                <a:round/>
                <a:headEnd/>
                <a:tailEnd/>
              </a:ln>
            </p:spPr>
            <p:txBody>
              <a:bodyPr/>
              <a:lstStyle/>
              <a:p>
                <a:endParaRPr lang="en-US"/>
              </a:p>
            </p:txBody>
          </p:sp>
          <p:sp>
            <p:nvSpPr>
              <p:cNvPr id="12693" name="Line 352"/>
              <p:cNvSpPr>
                <a:spLocks noChangeShapeType="1"/>
              </p:cNvSpPr>
              <p:nvPr/>
            </p:nvSpPr>
            <p:spPr bwMode="auto">
              <a:xfrm>
                <a:off x="3336" y="2454"/>
                <a:ext cx="1" cy="24"/>
              </a:xfrm>
              <a:prstGeom prst="line">
                <a:avLst/>
              </a:prstGeom>
              <a:noFill/>
              <a:ln w="9525">
                <a:solidFill>
                  <a:srgbClr val="777777"/>
                </a:solidFill>
                <a:round/>
                <a:headEnd/>
                <a:tailEnd/>
              </a:ln>
            </p:spPr>
            <p:txBody>
              <a:bodyPr/>
              <a:lstStyle/>
              <a:p>
                <a:endParaRPr lang="en-US"/>
              </a:p>
            </p:txBody>
          </p:sp>
          <p:sp>
            <p:nvSpPr>
              <p:cNvPr id="12694" name="Line 353"/>
              <p:cNvSpPr>
                <a:spLocks noChangeShapeType="1"/>
              </p:cNvSpPr>
              <p:nvPr/>
            </p:nvSpPr>
            <p:spPr bwMode="auto">
              <a:xfrm>
                <a:off x="3336" y="2478"/>
                <a:ext cx="6" cy="30"/>
              </a:xfrm>
              <a:prstGeom prst="line">
                <a:avLst/>
              </a:prstGeom>
              <a:noFill/>
              <a:ln w="9525">
                <a:solidFill>
                  <a:srgbClr val="777777"/>
                </a:solidFill>
                <a:round/>
                <a:headEnd/>
                <a:tailEnd/>
              </a:ln>
            </p:spPr>
            <p:txBody>
              <a:bodyPr/>
              <a:lstStyle/>
              <a:p>
                <a:endParaRPr lang="en-US"/>
              </a:p>
            </p:txBody>
          </p:sp>
          <p:sp>
            <p:nvSpPr>
              <p:cNvPr id="12695" name="Line 354"/>
              <p:cNvSpPr>
                <a:spLocks noChangeShapeType="1"/>
              </p:cNvSpPr>
              <p:nvPr/>
            </p:nvSpPr>
            <p:spPr bwMode="auto">
              <a:xfrm>
                <a:off x="3342" y="2508"/>
                <a:ext cx="6" cy="24"/>
              </a:xfrm>
              <a:prstGeom prst="line">
                <a:avLst/>
              </a:prstGeom>
              <a:noFill/>
              <a:ln w="9525">
                <a:solidFill>
                  <a:srgbClr val="777777"/>
                </a:solidFill>
                <a:round/>
                <a:headEnd/>
                <a:tailEnd/>
              </a:ln>
            </p:spPr>
            <p:txBody>
              <a:bodyPr/>
              <a:lstStyle/>
              <a:p>
                <a:endParaRPr lang="en-US"/>
              </a:p>
            </p:txBody>
          </p:sp>
          <p:sp>
            <p:nvSpPr>
              <p:cNvPr id="12696" name="Line 355"/>
              <p:cNvSpPr>
                <a:spLocks noChangeShapeType="1"/>
              </p:cNvSpPr>
              <p:nvPr/>
            </p:nvSpPr>
            <p:spPr bwMode="auto">
              <a:xfrm>
                <a:off x="3348" y="2532"/>
                <a:ext cx="6" cy="18"/>
              </a:xfrm>
              <a:prstGeom prst="line">
                <a:avLst/>
              </a:prstGeom>
              <a:noFill/>
              <a:ln w="9525">
                <a:solidFill>
                  <a:srgbClr val="777777"/>
                </a:solidFill>
                <a:round/>
                <a:headEnd/>
                <a:tailEnd/>
              </a:ln>
            </p:spPr>
            <p:txBody>
              <a:bodyPr/>
              <a:lstStyle/>
              <a:p>
                <a:endParaRPr lang="en-US"/>
              </a:p>
            </p:txBody>
          </p:sp>
          <p:sp>
            <p:nvSpPr>
              <p:cNvPr id="12697" name="Line 356"/>
              <p:cNvSpPr>
                <a:spLocks noChangeShapeType="1"/>
              </p:cNvSpPr>
              <p:nvPr/>
            </p:nvSpPr>
            <p:spPr bwMode="auto">
              <a:xfrm>
                <a:off x="3354" y="2550"/>
                <a:ext cx="6" cy="18"/>
              </a:xfrm>
              <a:prstGeom prst="line">
                <a:avLst/>
              </a:prstGeom>
              <a:noFill/>
              <a:ln w="9525">
                <a:solidFill>
                  <a:srgbClr val="777777"/>
                </a:solidFill>
                <a:round/>
                <a:headEnd/>
                <a:tailEnd/>
              </a:ln>
            </p:spPr>
            <p:txBody>
              <a:bodyPr/>
              <a:lstStyle/>
              <a:p>
                <a:endParaRPr lang="en-US"/>
              </a:p>
            </p:txBody>
          </p:sp>
          <p:sp>
            <p:nvSpPr>
              <p:cNvPr id="12698" name="Line 357"/>
              <p:cNvSpPr>
                <a:spLocks noChangeShapeType="1"/>
              </p:cNvSpPr>
              <p:nvPr/>
            </p:nvSpPr>
            <p:spPr bwMode="auto">
              <a:xfrm>
                <a:off x="3360" y="2568"/>
                <a:ext cx="6" cy="18"/>
              </a:xfrm>
              <a:prstGeom prst="line">
                <a:avLst/>
              </a:prstGeom>
              <a:noFill/>
              <a:ln w="9525">
                <a:solidFill>
                  <a:srgbClr val="777777"/>
                </a:solidFill>
                <a:round/>
                <a:headEnd/>
                <a:tailEnd/>
              </a:ln>
            </p:spPr>
            <p:txBody>
              <a:bodyPr/>
              <a:lstStyle/>
              <a:p>
                <a:endParaRPr lang="en-US"/>
              </a:p>
            </p:txBody>
          </p:sp>
          <p:sp>
            <p:nvSpPr>
              <p:cNvPr id="12699" name="Line 358"/>
              <p:cNvSpPr>
                <a:spLocks noChangeShapeType="1"/>
              </p:cNvSpPr>
              <p:nvPr/>
            </p:nvSpPr>
            <p:spPr bwMode="auto">
              <a:xfrm>
                <a:off x="3366" y="2586"/>
                <a:ext cx="6" cy="12"/>
              </a:xfrm>
              <a:prstGeom prst="line">
                <a:avLst/>
              </a:prstGeom>
              <a:noFill/>
              <a:ln w="9525">
                <a:solidFill>
                  <a:srgbClr val="777777"/>
                </a:solidFill>
                <a:round/>
                <a:headEnd/>
                <a:tailEnd/>
              </a:ln>
            </p:spPr>
            <p:txBody>
              <a:bodyPr/>
              <a:lstStyle/>
              <a:p>
                <a:endParaRPr lang="en-US"/>
              </a:p>
            </p:txBody>
          </p:sp>
          <p:sp>
            <p:nvSpPr>
              <p:cNvPr id="12700" name="Line 359"/>
              <p:cNvSpPr>
                <a:spLocks noChangeShapeType="1"/>
              </p:cNvSpPr>
              <p:nvPr/>
            </p:nvSpPr>
            <p:spPr bwMode="auto">
              <a:xfrm>
                <a:off x="3372" y="2598"/>
                <a:ext cx="6" cy="6"/>
              </a:xfrm>
              <a:prstGeom prst="line">
                <a:avLst/>
              </a:prstGeom>
              <a:noFill/>
              <a:ln w="9525">
                <a:solidFill>
                  <a:srgbClr val="777777"/>
                </a:solidFill>
                <a:round/>
                <a:headEnd/>
                <a:tailEnd/>
              </a:ln>
            </p:spPr>
            <p:txBody>
              <a:bodyPr/>
              <a:lstStyle/>
              <a:p>
                <a:endParaRPr lang="en-US"/>
              </a:p>
            </p:txBody>
          </p:sp>
          <p:sp>
            <p:nvSpPr>
              <p:cNvPr id="12701" name="Line 360"/>
              <p:cNvSpPr>
                <a:spLocks noChangeShapeType="1"/>
              </p:cNvSpPr>
              <p:nvPr/>
            </p:nvSpPr>
            <p:spPr bwMode="auto">
              <a:xfrm>
                <a:off x="3378" y="2604"/>
                <a:ext cx="6" cy="6"/>
              </a:xfrm>
              <a:prstGeom prst="line">
                <a:avLst/>
              </a:prstGeom>
              <a:noFill/>
              <a:ln w="9525">
                <a:solidFill>
                  <a:srgbClr val="777777"/>
                </a:solidFill>
                <a:round/>
                <a:headEnd/>
                <a:tailEnd/>
              </a:ln>
            </p:spPr>
            <p:txBody>
              <a:bodyPr/>
              <a:lstStyle/>
              <a:p>
                <a:endParaRPr lang="en-US"/>
              </a:p>
            </p:txBody>
          </p:sp>
          <p:sp>
            <p:nvSpPr>
              <p:cNvPr id="12702" name="Line 361"/>
              <p:cNvSpPr>
                <a:spLocks noChangeShapeType="1"/>
              </p:cNvSpPr>
              <p:nvPr/>
            </p:nvSpPr>
            <p:spPr bwMode="auto">
              <a:xfrm>
                <a:off x="3384" y="2610"/>
                <a:ext cx="1" cy="1"/>
              </a:xfrm>
              <a:prstGeom prst="line">
                <a:avLst/>
              </a:prstGeom>
              <a:noFill/>
              <a:ln w="9525">
                <a:solidFill>
                  <a:srgbClr val="777777"/>
                </a:solidFill>
                <a:round/>
                <a:headEnd/>
                <a:tailEnd/>
              </a:ln>
            </p:spPr>
            <p:txBody>
              <a:bodyPr/>
              <a:lstStyle/>
              <a:p>
                <a:endParaRPr lang="en-US"/>
              </a:p>
            </p:txBody>
          </p:sp>
          <p:sp>
            <p:nvSpPr>
              <p:cNvPr id="12703" name="Line 362"/>
              <p:cNvSpPr>
                <a:spLocks noChangeShapeType="1"/>
              </p:cNvSpPr>
              <p:nvPr/>
            </p:nvSpPr>
            <p:spPr bwMode="auto">
              <a:xfrm>
                <a:off x="3384" y="2610"/>
                <a:ext cx="6" cy="1"/>
              </a:xfrm>
              <a:prstGeom prst="line">
                <a:avLst/>
              </a:prstGeom>
              <a:noFill/>
              <a:ln w="9525">
                <a:solidFill>
                  <a:srgbClr val="777777"/>
                </a:solidFill>
                <a:round/>
                <a:headEnd/>
                <a:tailEnd/>
              </a:ln>
            </p:spPr>
            <p:txBody>
              <a:bodyPr/>
              <a:lstStyle/>
              <a:p>
                <a:endParaRPr lang="en-US"/>
              </a:p>
            </p:txBody>
          </p:sp>
          <p:sp>
            <p:nvSpPr>
              <p:cNvPr id="12704" name="Line 363"/>
              <p:cNvSpPr>
                <a:spLocks noChangeShapeType="1"/>
              </p:cNvSpPr>
              <p:nvPr/>
            </p:nvSpPr>
            <p:spPr bwMode="auto">
              <a:xfrm flipV="1">
                <a:off x="3390" y="2604"/>
                <a:ext cx="6" cy="6"/>
              </a:xfrm>
              <a:prstGeom prst="line">
                <a:avLst/>
              </a:prstGeom>
              <a:noFill/>
              <a:ln w="9525">
                <a:solidFill>
                  <a:srgbClr val="777777"/>
                </a:solidFill>
                <a:round/>
                <a:headEnd/>
                <a:tailEnd/>
              </a:ln>
            </p:spPr>
            <p:txBody>
              <a:bodyPr/>
              <a:lstStyle/>
              <a:p>
                <a:endParaRPr lang="en-US"/>
              </a:p>
            </p:txBody>
          </p:sp>
          <p:sp>
            <p:nvSpPr>
              <p:cNvPr id="12705" name="Line 364"/>
              <p:cNvSpPr>
                <a:spLocks noChangeShapeType="1"/>
              </p:cNvSpPr>
              <p:nvPr/>
            </p:nvSpPr>
            <p:spPr bwMode="auto">
              <a:xfrm flipV="1">
                <a:off x="3396" y="2598"/>
                <a:ext cx="6" cy="6"/>
              </a:xfrm>
              <a:prstGeom prst="line">
                <a:avLst/>
              </a:prstGeom>
              <a:noFill/>
              <a:ln w="9525">
                <a:solidFill>
                  <a:srgbClr val="777777"/>
                </a:solidFill>
                <a:round/>
                <a:headEnd/>
                <a:tailEnd/>
              </a:ln>
            </p:spPr>
            <p:txBody>
              <a:bodyPr/>
              <a:lstStyle/>
              <a:p>
                <a:endParaRPr lang="en-US"/>
              </a:p>
            </p:txBody>
          </p:sp>
          <p:sp>
            <p:nvSpPr>
              <p:cNvPr id="12706" name="Line 365"/>
              <p:cNvSpPr>
                <a:spLocks noChangeShapeType="1"/>
              </p:cNvSpPr>
              <p:nvPr/>
            </p:nvSpPr>
            <p:spPr bwMode="auto">
              <a:xfrm flipV="1">
                <a:off x="3402" y="2586"/>
                <a:ext cx="6" cy="12"/>
              </a:xfrm>
              <a:prstGeom prst="line">
                <a:avLst/>
              </a:prstGeom>
              <a:noFill/>
              <a:ln w="9525">
                <a:solidFill>
                  <a:srgbClr val="777777"/>
                </a:solidFill>
                <a:round/>
                <a:headEnd/>
                <a:tailEnd/>
              </a:ln>
            </p:spPr>
            <p:txBody>
              <a:bodyPr/>
              <a:lstStyle/>
              <a:p>
                <a:endParaRPr lang="en-US"/>
              </a:p>
            </p:txBody>
          </p:sp>
          <p:sp>
            <p:nvSpPr>
              <p:cNvPr id="12707" name="Line 366"/>
              <p:cNvSpPr>
                <a:spLocks noChangeShapeType="1"/>
              </p:cNvSpPr>
              <p:nvPr/>
            </p:nvSpPr>
            <p:spPr bwMode="auto">
              <a:xfrm flipV="1">
                <a:off x="3408" y="2568"/>
                <a:ext cx="6" cy="18"/>
              </a:xfrm>
              <a:prstGeom prst="line">
                <a:avLst/>
              </a:prstGeom>
              <a:noFill/>
              <a:ln w="9525">
                <a:solidFill>
                  <a:srgbClr val="777777"/>
                </a:solidFill>
                <a:round/>
                <a:headEnd/>
                <a:tailEnd/>
              </a:ln>
            </p:spPr>
            <p:txBody>
              <a:bodyPr/>
              <a:lstStyle/>
              <a:p>
                <a:endParaRPr lang="en-US"/>
              </a:p>
            </p:txBody>
          </p:sp>
          <p:sp>
            <p:nvSpPr>
              <p:cNvPr id="12708" name="Line 367"/>
              <p:cNvSpPr>
                <a:spLocks noChangeShapeType="1"/>
              </p:cNvSpPr>
              <p:nvPr/>
            </p:nvSpPr>
            <p:spPr bwMode="auto">
              <a:xfrm flipV="1">
                <a:off x="3414" y="2550"/>
                <a:ext cx="6" cy="18"/>
              </a:xfrm>
              <a:prstGeom prst="line">
                <a:avLst/>
              </a:prstGeom>
              <a:noFill/>
              <a:ln w="9525">
                <a:solidFill>
                  <a:srgbClr val="777777"/>
                </a:solidFill>
                <a:round/>
                <a:headEnd/>
                <a:tailEnd/>
              </a:ln>
            </p:spPr>
            <p:txBody>
              <a:bodyPr/>
              <a:lstStyle/>
              <a:p>
                <a:endParaRPr lang="en-US"/>
              </a:p>
            </p:txBody>
          </p:sp>
          <p:sp>
            <p:nvSpPr>
              <p:cNvPr id="12709" name="Line 368"/>
              <p:cNvSpPr>
                <a:spLocks noChangeShapeType="1"/>
              </p:cNvSpPr>
              <p:nvPr/>
            </p:nvSpPr>
            <p:spPr bwMode="auto">
              <a:xfrm flipV="1">
                <a:off x="3420" y="2532"/>
                <a:ext cx="6" cy="18"/>
              </a:xfrm>
              <a:prstGeom prst="line">
                <a:avLst/>
              </a:prstGeom>
              <a:noFill/>
              <a:ln w="9525">
                <a:solidFill>
                  <a:srgbClr val="777777"/>
                </a:solidFill>
                <a:round/>
                <a:headEnd/>
                <a:tailEnd/>
              </a:ln>
            </p:spPr>
            <p:txBody>
              <a:bodyPr/>
              <a:lstStyle/>
              <a:p>
                <a:endParaRPr lang="en-US"/>
              </a:p>
            </p:txBody>
          </p:sp>
          <p:sp>
            <p:nvSpPr>
              <p:cNvPr id="12710" name="Line 369"/>
              <p:cNvSpPr>
                <a:spLocks noChangeShapeType="1"/>
              </p:cNvSpPr>
              <p:nvPr/>
            </p:nvSpPr>
            <p:spPr bwMode="auto">
              <a:xfrm flipV="1">
                <a:off x="3426" y="2508"/>
                <a:ext cx="6" cy="24"/>
              </a:xfrm>
              <a:prstGeom prst="line">
                <a:avLst/>
              </a:prstGeom>
              <a:noFill/>
              <a:ln w="9525">
                <a:solidFill>
                  <a:srgbClr val="777777"/>
                </a:solidFill>
                <a:round/>
                <a:headEnd/>
                <a:tailEnd/>
              </a:ln>
            </p:spPr>
            <p:txBody>
              <a:bodyPr/>
              <a:lstStyle/>
              <a:p>
                <a:endParaRPr lang="en-US"/>
              </a:p>
            </p:txBody>
          </p:sp>
          <p:sp>
            <p:nvSpPr>
              <p:cNvPr id="12711" name="Line 370"/>
              <p:cNvSpPr>
                <a:spLocks noChangeShapeType="1"/>
              </p:cNvSpPr>
              <p:nvPr/>
            </p:nvSpPr>
            <p:spPr bwMode="auto">
              <a:xfrm flipV="1">
                <a:off x="3432" y="2478"/>
                <a:ext cx="6" cy="30"/>
              </a:xfrm>
              <a:prstGeom prst="line">
                <a:avLst/>
              </a:prstGeom>
              <a:noFill/>
              <a:ln w="9525">
                <a:solidFill>
                  <a:srgbClr val="777777"/>
                </a:solidFill>
                <a:round/>
                <a:headEnd/>
                <a:tailEnd/>
              </a:ln>
            </p:spPr>
            <p:txBody>
              <a:bodyPr/>
              <a:lstStyle/>
              <a:p>
                <a:endParaRPr lang="en-US"/>
              </a:p>
            </p:txBody>
          </p:sp>
          <p:sp>
            <p:nvSpPr>
              <p:cNvPr id="12712" name="Line 371"/>
              <p:cNvSpPr>
                <a:spLocks noChangeShapeType="1"/>
              </p:cNvSpPr>
              <p:nvPr/>
            </p:nvSpPr>
            <p:spPr bwMode="auto">
              <a:xfrm flipV="1">
                <a:off x="3438" y="2454"/>
                <a:ext cx="1" cy="24"/>
              </a:xfrm>
              <a:prstGeom prst="line">
                <a:avLst/>
              </a:prstGeom>
              <a:noFill/>
              <a:ln w="9525">
                <a:solidFill>
                  <a:srgbClr val="777777"/>
                </a:solidFill>
                <a:round/>
                <a:headEnd/>
                <a:tailEnd/>
              </a:ln>
            </p:spPr>
            <p:txBody>
              <a:bodyPr/>
              <a:lstStyle/>
              <a:p>
                <a:endParaRPr lang="en-US"/>
              </a:p>
            </p:txBody>
          </p:sp>
          <p:sp>
            <p:nvSpPr>
              <p:cNvPr id="12713" name="Line 372"/>
              <p:cNvSpPr>
                <a:spLocks noChangeShapeType="1"/>
              </p:cNvSpPr>
              <p:nvPr/>
            </p:nvSpPr>
            <p:spPr bwMode="auto">
              <a:xfrm flipV="1">
                <a:off x="3438" y="2424"/>
                <a:ext cx="6" cy="30"/>
              </a:xfrm>
              <a:prstGeom prst="line">
                <a:avLst/>
              </a:prstGeom>
              <a:noFill/>
              <a:ln w="9525">
                <a:solidFill>
                  <a:srgbClr val="777777"/>
                </a:solidFill>
                <a:round/>
                <a:headEnd/>
                <a:tailEnd/>
              </a:ln>
            </p:spPr>
            <p:txBody>
              <a:bodyPr/>
              <a:lstStyle/>
              <a:p>
                <a:endParaRPr lang="en-US"/>
              </a:p>
            </p:txBody>
          </p:sp>
          <p:sp>
            <p:nvSpPr>
              <p:cNvPr id="12714" name="Freeform 373"/>
              <p:cNvSpPr>
                <a:spLocks/>
              </p:cNvSpPr>
              <p:nvPr/>
            </p:nvSpPr>
            <p:spPr bwMode="auto">
              <a:xfrm>
                <a:off x="3444"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715" name="Line 374"/>
              <p:cNvSpPr>
                <a:spLocks noChangeShapeType="1"/>
              </p:cNvSpPr>
              <p:nvPr/>
            </p:nvSpPr>
            <p:spPr bwMode="auto">
              <a:xfrm flipV="1">
                <a:off x="3450" y="2358"/>
                <a:ext cx="6" cy="30"/>
              </a:xfrm>
              <a:prstGeom prst="line">
                <a:avLst/>
              </a:prstGeom>
              <a:noFill/>
              <a:ln w="9525">
                <a:solidFill>
                  <a:srgbClr val="777777"/>
                </a:solidFill>
                <a:round/>
                <a:headEnd/>
                <a:tailEnd/>
              </a:ln>
            </p:spPr>
            <p:txBody>
              <a:bodyPr/>
              <a:lstStyle/>
              <a:p>
                <a:endParaRPr lang="en-US"/>
              </a:p>
            </p:txBody>
          </p:sp>
          <p:sp>
            <p:nvSpPr>
              <p:cNvPr id="12716" name="Line 375"/>
              <p:cNvSpPr>
                <a:spLocks noChangeShapeType="1"/>
              </p:cNvSpPr>
              <p:nvPr/>
            </p:nvSpPr>
            <p:spPr bwMode="auto">
              <a:xfrm flipV="1">
                <a:off x="3456" y="2322"/>
                <a:ext cx="6" cy="36"/>
              </a:xfrm>
              <a:prstGeom prst="line">
                <a:avLst/>
              </a:prstGeom>
              <a:noFill/>
              <a:ln w="9525">
                <a:solidFill>
                  <a:srgbClr val="777777"/>
                </a:solidFill>
                <a:round/>
                <a:headEnd/>
                <a:tailEnd/>
              </a:ln>
            </p:spPr>
            <p:txBody>
              <a:bodyPr/>
              <a:lstStyle/>
              <a:p>
                <a:endParaRPr lang="en-US"/>
              </a:p>
            </p:txBody>
          </p:sp>
          <p:sp>
            <p:nvSpPr>
              <p:cNvPr id="12717" name="Line 376"/>
              <p:cNvSpPr>
                <a:spLocks noChangeShapeType="1"/>
              </p:cNvSpPr>
              <p:nvPr/>
            </p:nvSpPr>
            <p:spPr bwMode="auto">
              <a:xfrm flipV="1">
                <a:off x="3462" y="2286"/>
                <a:ext cx="6" cy="36"/>
              </a:xfrm>
              <a:prstGeom prst="line">
                <a:avLst/>
              </a:prstGeom>
              <a:noFill/>
              <a:ln w="9525">
                <a:solidFill>
                  <a:srgbClr val="777777"/>
                </a:solidFill>
                <a:round/>
                <a:headEnd/>
                <a:tailEnd/>
              </a:ln>
            </p:spPr>
            <p:txBody>
              <a:bodyPr/>
              <a:lstStyle/>
              <a:p>
                <a:endParaRPr lang="en-US"/>
              </a:p>
            </p:txBody>
          </p:sp>
          <p:sp>
            <p:nvSpPr>
              <p:cNvPr id="12718" name="Line 377"/>
              <p:cNvSpPr>
                <a:spLocks noChangeShapeType="1"/>
              </p:cNvSpPr>
              <p:nvPr/>
            </p:nvSpPr>
            <p:spPr bwMode="auto">
              <a:xfrm flipV="1">
                <a:off x="3468" y="2250"/>
                <a:ext cx="6" cy="36"/>
              </a:xfrm>
              <a:prstGeom prst="line">
                <a:avLst/>
              </a:prstGeom>
              <a:noFill/>
              <a:ln w="9525">
                <a:solidFill>
                  <a:srgbClr val="777777"/>
                </a:solidFill>
                <a:round/>
                <a:headEnd/>
                <a:tailEnd/>
              </a:ln>
            </p:spPr>
            <p:txBody>
              <a:bodyPr/>
              <a:lstStyle/>
              <a:p>
                <a:endParaRPr lang="en-US"/>
              </a:p>
            </p:txBody>
          </p:sp>
          <p:sp>
            <p:nvSpPr>
              <p:cNvPr id="12719" name="Line 378"/>
              <p:cNvSpPr>
                <a:spLocks noChangeShapeType="1"/>
              </p:cNvSpPr>
              <p:nvPr/>
            </p:nvSpPr>
            <p:spPr bwMode="auto">
              <a:xfrm flipV="1">
                <a:off x="3474" y="2220"/>
                <a:ext cx="6" cy="30"/>
              </a:xfrm>
              <a:prstGeom prst="line">
                <a:avLst/>
              </a:prstGeom>
              <a:noFill/>
              <a:ln w="9525">
                <a:solidFill>
                  <a:srgbClr val="777777"/>
                </a:solidFill>
                <a:round/>
                <a:headEnd/>
                <a:tailEnd/>
              </a:ln>
            </p:spPr>
            <p:txBody>
              <a:bodyPr/>
              <a:lstStyle/>
              <a:p>
                <a:endParaRPr lang="en-US"/>
              </a:p>
            </p:txBody>
          </p:sp>
          <p:sp>
            <p:nvSpPr>
              <p:cNvPr id="12720" name="Line 379"/>
              <p:cNvSpPr>
                <a:spLocks noChangeShapeType="1"/>
              </p:cNvSpPr>
              <p:nvPr/>
            </p:nvSpPr>
            <p:spPr bwMode="auto">
              <a:xfrm flipV="1">
                <a:off x="3480" y="2184"/>
                <a:ext cx="6" cy="36"/>
              </a:xfrm>
              <a:prstGeom prst="line">
                <a:avLst/>
              </a:prstGeom>
              <a:noFill/>
              <a:ln w="9525">
                <a:solidFill>
                  <a:srgbClr val="777777"/>
                </a:solidFill>
                <a:round/>
                <a:headEnd/>
                <a:tailEnd/>
              </a:ln>
            </p:spPr>
            <p:txBody>
              <a:bodyPr/>
              <a:lstStyle/>
              <a:p>
                <a:endParaRPr lang="en-US"/>
              </a:p>
            </p:txBody>
          </p:sp>
          <p:sp>
            <p:nvSpPr>
              <p:cNvPr id="12721" name="Line 380"/>
              <p:cNvSpPr>
                <a:spLocks noChangeShapeType="1"/>
              </p:cNvSpPr>
              <p:nvPr/>
            </p:nvSpPr>
            <p:spPr bwMode="auto">
              <a:xfrm flipV="1">
                <a:off x="3486" y="2148"/>
                <a:ext cx="1" cy="36"/>
              </a:xfrm>
              <a:prstGeom prst="line">
                <a:avLst/>
              </a:prstGeom>
              <a:noFill/>
              <a:ln w="9525">
                <a:solidFill>
                  <a:srgbClr val="777777"/>
                </a:solidFill>
                <a:round/>
                <a:headEnd/>
                <a:tailEnd/>
              </a:ln>
            </p:spPr>
            <p:txBody>
              <a:bodyPr/>
              <a:lstStyle/>
              <a:p>
                <a:endParaRPr lang="en-US"/>
              </a:p>
            </p:txBody>
          </p:sp>
          <p:sp>
            <p:nvSpPr>
              <p:cNvPr id="12722" name="Line 381"/>
              <p:cNvSpPr>
                <a:spLocks noChangeShapeType="1"/>
              </p:cNvSpPr>
              <p:nvPr/>
            </p:nvSpPr>
            <p:spPr bwMode="auto">
              <a:xfrm flipV="1">
                <a:off x="3486" y="2118"/>
                <a:ext cx="6" cy="30"/>
              </a:xfrm>
              <a:prstGeom prst="line">
                <a:avLst/>
              </a:prstGeom>
              <a:noFill/>
              <a:ln w="9525">
                <a:solidFill>
                  <a:srgbClr val="777777"/>
                </a:solidFill>
                <a:round/>
                <a:headEnd/>
                <a:tailEnd/>
              </a:ln>
            </p:spPr>
            <p:txBody>
              <a:bodyPr/>
              <a:lstStyle/>
              <a:p>
                <a:endParaRPr lang="en-US"/>
              </a:p>
            </p:txBody>
          </p:sp>
          <p:sp>
            <p:nvSpPr>
              <p:cNvPr id="12723" name="Freeform 382"/>
              <p:cNvSpPr>
                <a:spLocks/>
              </p:cNvSpPr>
              <p:nvPr/>
            </p:nvSpPr>
            <p:spPr bwMode="auto">
              <a:xfrm>
                <a:off x="3492"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2724" name="Line 383"/>
              <p:cNvSpPr>
                <a:spLocks noChangeShapeType="1"/>
              </p:cNvSpPr>
              <p:nvPr/>
            </p:nvSpPr>
            <p:spPr bwMode="auto">
              <a:xfrm flipV="1">
                <a:off x="3498" y="2052"/>
                <a:ext cx="6" cy="30"/>
              </a:xfrm>
              <a:prstGeom prst="line">
                <a:avLst/>
              </a:prstGeom>
              <a:noFill/>
              <a:ln w="9525">
                <a:solidFill>
                  <a:srgbClr val="777777"/>
                </a:solidFill>
                <a:round/>
                <a:headEnd/>
                <a:tailEnd/>
              </a:ln>
            </p:spPr>
            <p:txBody>
              <a:bodyPr/>
              <a:lstStyle/>
              <a:p>
                <a:endParaRPr lang="en-US"/>
              </a:p>
            </p:txBody>
          </p:sp>
          <p:sp>
            <p:nvSpPr>
              <p:cNvPr id="12725" name="Line 384"/>
              <p:cNvSpPr>
                <a:spLocks noChangeShapeType="1"/>
              </p:cNvSpPr>
              <p:nvPr/>
            </p:nvSpPr>
            <p:spPr bwMode="auto">
              <a:xfrm flipV="1">
                <a:off x="3504" y="2028"/>
                <a:ext cx="6" cy="24"/>
              </a:xfrm>
              <a:prstGeom prst="line">
                <a:avLst/>
              </a:prstGeom>
              <a:noFill/>
              <a:ln w="9525">
                <a:solidFill>
                  <a:srgbClr val="777777"/>
                </a:solidFill>
                <a:round/>
                <a:headEnd/>
                <a:tailEnd/>
              </a:ln>
            </p:spPr>
            <p:txBody>
              <a:bodyPr/>
              <a:lstStyle/>
              <a:p>
                <a:endParaRPr lang="en-US"/>
              </a:p>
            </p:txBody>
          </p:sp>
          <p:sp>
            <p:nvSpPr>
              <p:cNvPr id="12726" name="Line 385"/>
              <p:cNvSpPr>
                <a:spLocks noChangeShapeType="1"/>
              </p:cNvSpPr>
              <p:nvPr/>
            </p:nvSpPr>
            <p:spPr bwMode="auto">
              <a:xfrm flipV="1">
                <a:off x="3510" y="1998"/>
                <a:ext cx="6" cy="30"/>
              </a:xfrm>
              <a:prstGeom prst="line">
                <a:avLst/>
              </a:prstGeom>
              <a:noFill/>
              <a:ln w="9525">
                <a:solidFill>
                  <a:srgbClr val="777777"/>
                </a:solidFill>
                <a:round/>
                <a:headEnd/>
                <a:tailEnd/>
              </a:ln>
            </p:spPr>
            <p:txBody>
              <a:bodyPr/>
              <a:lstStyle/>
              <a:p>
                <a:endParaRPr lang="en-US"/>
              </a:p>
            </p:txBody>
          </p:sp>
          <p:sp>
            <p:nvSpPr>
              <p:cNvPr id="12727" name="Line 386"/>
              <p:cNvSpPr>
                <a:spLocks noChangeShapeType="1"/>
              </p:cNvSpPr>
              <p:nvPr/>
            </p:nvSpPr>
            <p:spPr bwMode="auto">
              <a:xfrm flipV="1">
                <a:off x="3516" y="1974"/>
                <a:ext cx="6" cy="24"/>
              </a:xfrm>
              <a:prstGeom prst="line">
                <a:avLst/>
              </a:prstGeom>
              <a:noFill/>
              <a:ln w="9525">
                <a:solidFill>
                  <a:srgbClr val="777777"/>
                </a:solidFill>
                <a:round/>
                <a:headEnd/>
                <a:tailEnd/>
              </a:ln>
            </p:spPr>
            <p:txBody>
              <a:bodyPr/>
              <a:lstStyle/>
              <a:p>
                <a:endParaRPr lang="en-US"/>
              </a:p>
            </p:txBody>
          </p:sp>
          <p:sp>
            <p:nvSpPr>
              <p:cNvPr id="12728" name="Line 387"/>
              <p:cNvSpPr>
                <a:spLocks noChangeShapeType="1"/>
              </p:cNvSpPr>
              <p:nvPr/>
            </p:nvSpPr>
            <p:spPr bwMode="auto">
              <a:xfrm flipV="1">
                <a:off x="3522" y="1956"/>
                <a:ext cx="6" cy="18"/>
              </a:xfrm>
              <a:prstGeom prst="line">
                <a:avLst/>
              </a:prstGeom>
              <a:noFill/>
              <a:ln w="9525">
                <a:solidFill>
                  <a:srgbClr val="777777"/>
                </a:solidFill>
                <a:round/>
                <a:headEnd/>
                <a:tailEnd/>
              </a:ln>
            </p:spPr>
            <p:txBody>
              <a:bodyPr/>
              <a:lstStyle/>
              <a:p>
                <a:endParaRPr lang="en-US"/>
              </a:p>
            </p:txBody>
          </p:sp>
          <p:sp>
            <p:nvSpPr>
              <p:cNvPr id="12729" name="Line 388"/>
              <p:cNvSpPr>
                <a:spLocks noChangeShapeType="1"/>
              </p:cNvSpPr>
              <p:nvPr/>
            </p:nvSpPr>
            <p:spPr bwMode="auto">
              <a:xfrm flipV="1">
                <a:off x="3528" y="1938"/>
                <a:ext cx="6" cy="18"/>
              </a:xfrm>
              <a:prstGeom prst="line">
                <a:avLst/>
              </a:prstGeom>
              <a:noFill/>
              <a:ln w="9525">
                <a:solidFill>
                  <a:srgbClr val="777777"/>
                </a:solidFill>
                <a:round/>
                <a:headEnd/>
                <a:tailEnd/>
              </a:ln>
            </p:spPr>
            <p:txBody>
              <a:bodyPr/>
              <a:lstStyle/>
              <a:p>
                <a:endParaRPr lang="en-US"/>
              </a:p>
            </p:txBody>
          </p:sp>
          <p:sp>
            <p:nvSpPr>
              <p:cNvPr id="12730" name="Line 389"/>
              <p:cNvSpPr>
                <a:spLocks noChangeShapeType="1"/>
              </p:cNvSpPr>
              <p:nvPr/>
            </p:nvSpPr>
            <p:spPr bwMode="auto">
              <a:xfrm flipV="1">
                <a:off x="3534" y="1920"/>
                <a:ext cx="1" cy="18"/>
              </a:xfrm>
              <a:prstGeom prst="line">
                <a:avLst/>
              </a:prstGeom>
              <a:noFill/>
              <a:ln w="9525">
                <a:solidFill>
                  <a:srgbClr val="777777"/>
                </a:solidFill>
                <a:round/>
                <a:headEnd/>
                <a:tailEnd/>
              </a:ln>
            </p:spPr>
            <p:txBody>
              <a:bodyPr/>
              <a:lstStyle/>
              <a:p>
                <a:endParaRPr lang="en-US"/>
              </a:p>
            </p:txBody>
          </p:sp>
          <p:sp>
            <p:nvSpPr>
              <p:cNvPr id="12731" name="Line 390"/>
              <p:cNvSpPr>
                <a:spLocks noChangeShapeType="1"/>
              </p:cNvSpPr>
              <p:nvPr/>
            </p:nvSpPr>
            <p:spPr bwMode="auto">
              <a:xfrm flipV="1">
                <a:off x="3534" y="1908"/>
                <a:ext cx="6" cy="12"/>
              </a:xfrm>
              <a:prstGeom prst="line">
                <a:avLst/>
              </a:prstGeom>
              <a:noFill/>
              <a:ln w="9525">
                <a:solidFill>
                  <a:srgbClr val="777777"/>
                </a:solidFill>
                <a:round/>
                <a:headEnd/>
                <a:tailEnd/>
              </a:ln>
            </p:spPr>
            <p:txBody>
              <a:bodyPr/>
              <a:lstStyle/>
              <a:p>
                <a:endParaRPr lang="en-US"/>
              </a:p>
            </p:txBody>
          </p:sp>
          <p:sp>
            <p:nvSpPr>
              <p:cNvPr id="12732" name="Line 391"/>
              <p:cNvSpPr>
                <a:spLocks noChangeShapeType="1"/>
              </p:cNvSpPr>
              <p:nvPr/>
            </p:nvSpPr>
            <p:spPr bwMode="auto">
              <a:xfrm flipV="1">
                <a:off x="3540" y="1902"/>
                <a:ext cx="6" cy="6"/>
              </a:xfrm>
              <a:prstGeom prst="line">
                <a:avLst/>
              </a:prstGeom>
              <a:noFill/>
              <a:ln w="9525">
                <a:solidFill>
                  <a:srgbClr val="777777"/>
                </a:solidFill>
                <a:round/>
                <a:headEnd/>
                <a:tailEnd/>
              </a:ln>
            </p:spPr>
            <p:txBody>
              <a:bodyPr/>
              <a:lstStyle/>
              <a:p>
                <a:endParaRPr lang="en-US"/>
              </a:p>
            </p:txBody>
          </p:sp>
          <p:sp>
            <p:nvSpPr>
              <p:cNvPr id="12733" name="Line 392"/>
              <p:cNvSpPr>
                <a:spLocks noChangeShapeType="1"/>
              </p:cNvSpPr>
              <p:nvPr/>
            </p:nvSpPr>
            <p:spPr bwMode="auto">
              <a:xfrm flipV="1">
                <a:off x="3546" y="1896"/>
                <a:ext cx="6" cy="6"/>
              </a:xfrm>
              <a:prstGeom prst="line">
                <a:avLst/>
              </a:prstGeom>
              <a:noFill/>
              <a:ln w="9525">
                <a:solidFill>
                  <a:srgbClr val="777777"/>
                </a:solidFill>
                <a:round/>
                <a:headEnd/>
                <a:tailEnd/>
              </a:ln>
            </p:spPr>
            <p:txBody>
              <a:bodyPr/>
              <a:lstStyle/>
              <a:p>
                <a:endParaRPr lang="en-US"/>
              </a:p>
            </p:txBody>
          </p:sp>
          <p:sp>
            <p:nvSpPr>
              <p:cNvPr id="12734" name="Line 393"/>
              <p:cNvSpPr>
                <a:spLocks noChangeShapeType="1"/>
              </p:cNvSpPr>
              <p:nvPr/>
            </p:nvSpPr>
            <p:spPr bwMode="auto">
              <a:xfrm>
                <a:off x="3552" y="1896"/>
                <a:ext cx="6" cy="1"/>
              </a:xfrm>
              <a:prstGeom prst="line">
                <a:avLst/>
              </a:prstGeom>
              <a:noFill/>
              <a:ln w="9525">
                <a:solidFill>
                  <a:srgbClr val="777777"/>
                </a:solidFill>
                <a:round/>
                <a:headEnd/>
                <a:tailEnd/>
              </a:ln>
            </p:spPr>
            <p:txBody>
              <a:bodyPr/>
              <a:lstStyle/>
              <a:p>
                <a:endParaRPr lang="en-US"/>
              </a:p>
            </p:txBody>
          </p:sp>
          <p:sp>
            <p:nvSpPr>
              <p:cNvPr id="12735" name="Line 394"/>
              <p:cNvSpPr>
                <a:spLocks noChangeShapeType="1"/>
              </p:cNvSpPr>
              <p:nvPr/>
            </p:nvSpPr>
            <p:spPr bwMode="auto">
              <a:xfrm>
                <a:off x="3558" y="1896"/>
                <a:ext cx="6" cy="1"/>
              </a:xfrm>
              <a:prstGeom prst="line">
                <a:avLst/>
              </a:prstGeom>
              <a:noFill/>
              <a:ln w="9525">
                <a:solidFill>
                  <a:srgbClr val="777777"/>
                </a:solidFill>
                <a:round/>
                <a:headEnd/>
                <a:tailEnd/>
              </a:ln>
            </p:spPr>
            <p:txBody>
              <a:bodyPr/>
              <a:lstStyle/>
              <a:p>
                <a:endParaRPr lang="en-US"/>
              </a:p>
            </p:txBody>
          </p:sp>
          <p:sp>
            <p:nvSpPr>
              <p:cNvPr id="12736" name="Line 395"/>
              <p:cNvSpPr>
                <a:spLocks noChangeShapeType="1"/>
              </p:cNvSpPr>
              <p:nvPr/>
            </p:nvSpPr>
            <p:spPr bwMode="auto">
              <a:xfrm>
                <a:off x="3564" y="1896"/>
                <a:ext cx="6" cy="6"/>
              </a:xfrm>
              <a:prstGeom prst="line">
                <a:avLst/>
              </a:prstGeom>
              <a:noFill/>
              <a:ln w="9525">
                <a:solidFill>
                  <a:srgbClr val="777777"/>
                </a:solidFill>
                <a:round/>
                <a:headEnd/>
                <a:tailEnd/>
              </a:ln>
            </p:spPr>
            <p:txBody>
              <a:bodyPr/>
              <a:lstStyle/>
              <a:p>
                <a:endParaRPr lang="en-US"/>
              </a:p>
            </p:txBody>
          </p:sp>
        </p:grpSp>
        <p:grpSp>
          <p:nvGrpSpPr>
            <p:cNvPr id="12298" name="Group 396"/>
            <p:cNvGrpSpPr>
              <a:grpSpLocks/>
            </p:cNvGrpSpPr>
            <p:nvPr/>
          </p:nvGrpSpPr>
          <p:grpSpPr bwMode="auto">
            <a:xfrm>
              <a:off x="2594" y="1742"/>
              <a:ext cx="320" cy="96"/>
              <a:chOff x="2594" y="1742"/>
              <a:chExt cx="320" cy="96"/>
            </a:xfrm>
          </p:grpSpPr>
          <p:sp>
            <p:nvSpPr>
              <p:cNvPr id="12349" name="Oval 397"/>
              <p:cNvSpPr>
                <a:spLocks noChangeArrowheads="1"/>
              </p:cNvSpPr>
              <p:nvPr/>
            </p:nvSpPr>
            <p:spPr bwMode="auto">
              <a:xfrm>
                <a:off x="2710" y="1742"/>
                <a:ext cx="96" cy="96"/>
              </a:xfrm>
              <a:prstGeom prst="ellipse">
                <a:avLst/>
              </a:prstGeom>
              <a:solidFill>
                <a:srgbClr val="FF6666"/>
              </a:solidFill>
              <a:ln w="12700">
                <a:solidFill>
                  <a:srgbClr val="DD0000"/>
                </a:solidFill>
                <a:round/>
                <a:headEnd/>
                <a:tailEnd/>
              </a:ln>
            </p:spPr>
            <p:txBody>
              <a:bodyPr/>
              <a:lstStyle/>
              <a:p>
                <a:endParaRPr lang="en-IN"/>
              </a:p>
            </p:txBody>
          </p:sp>
          <p:sp>
            <p:nvSpPr>
              <p:cNvPr id="12350" name="Line 398"/>
              <p:cNvSpPr>
                <a:spLocks noChangeShapeType="1"/>
              </p:cNvSpPr>
              <p:nvPr/>
            </p:nvSpPr>
            <p:spPr bwMode="auto">
              <a:xfrm>
                <a:off x="2594" y="1786"/>
                <a:ext cx="320" cy="1"/>
              </a:xfrm>
              <a:prstGeom prst="line">
                <a:avLst/>
              </a:prstGeom>
              <a:noFill/>
              <a:ln w="12700">
                <a:solidFill>
                  <a:srgbClr val="DD0000"/>
                </a:solidFill>
                <a:round/>
                <a:headEnd/>
                <a:tailEnd/>
              </a:ln>
            </p:spPr>
            <p:txBody>
              <a:bodyPr/>
              <a:lstStyle/>
              <a:p>
                <a:endParaRPr lang="en-US"/>
              </a:p>
            </p:txBody>
          </p:sp>
        </p:grpSp>
        <p:grpSp>
          <p:nvGrpSpPr>
            <p:cNvPr id="12299" name="Group 399"/>
            <p:cNvGrpSpPr>
              <a:grpSpLocks/>
            </p:cNvGrpSpPr>
            <p:nvPr/>
          </p:nvGrpSpPr>
          <p:grpSpPr bwMode="auto">
            <a:xfrm>
              <a:off x="2602" y="3014"/>
              <a:ext cx="320" cy="96"/>
              <a:chOff x="2602" y="3014"/>
              <a:chExt cx="320" cy="96"/>
            </a:xfrm>
          </p:grpSpPr>
          <p:sp>
            <p:nvSpPr>
              <p:cNvPr id="12347" name="Oval 400"/>
              <p:cNvSpPr>
                <a:spLocks noChangeArrowheads="1"/>
              </p:cNvSpPr>
              <p:nvPr/>
            </p:nvSpPr>
            <p:spPr bwMode="auto">
              <a:xfrm>
                <a:off x="2710" y="3014"/>
                <a:ext cx="96" cy="96"/>
              </a:xfrm>
              <a:prstGeom prst="ellipse">
                <a:avLst/>
              </a:prstGeom>
              <a:solidFill>
                <a:srgbClr val="FF6666"/>
              </a:solidFill>
              <a:ln w="12700">
                <a:solidFill>
                  <a:srgbClr val="DD0000"/>
                </a:solidFill>
                <a:round/>
                <a:headEnd/>
                <a:tailEnd/>
              </a:ln>
            </p:spPr>
            <p:txBody>
              <a:bodyPr/>
              <a:lstStyle/>
              <a:p>
                <a:endParaRPr lang="en-IN"/>
              </a:p>
            </p:txBody>
          </p:sp>
          <p:sp>
            <p:nvSpPr>
              <p:cNvPr id="12348" name="Line 401"/>
              <p:cNvSpPr>
                <a:spLocks noChangeShapeType="1"/>
              </p:cNvSpPr>
              <p:nvPr/>
            </p:nvSpPr>
            <p:spPr bwMode="auto">
              <a:xfrm>
                <a:off x="2602" y="3058"/>
                <a:ext cx="320" cy="1"/>
              </a:xfrm>
              <a:prstGeom prst="line">
                <a:avLst/>
              </a:prstGeom>
              <a:noFill/>
              <a:ln w="12700">
                <a:solidFill>
                  <a:srgbClr val="DD0000"/>
                </a:solidFill>
                <a:round/>
                <a:headEnd/>
                <a:tailEnd/>
              </a:ln>
            </p:spPr>
            <p:txBody>
              <a:bodyPr/>
              <a:lstStyle/>
              <a:p>
                <a:endParaRPr lang="en-US"/>
              </a:p>
            </p:txBody>
          </p:sp>
        </p:grpSp>
        <p:grpSp>
          <p:nvGrpSpPr>
            <p:cNvPr id="12300" name="Group 402"/>
            <p:cNvGrpSpPr>
              <a:grpSpLocks/>
            </p:cNvGrpSpPr>
            <p:nvPr/>
          </p:nvGrpSpPr>
          <p:grpSpPr bwMode="auto">
            <a:xfrm>
              <a:off x="2602" y="2870"/>
              <a:ext cx="320" cy="96"/>
              <a:chOff x="2602" y="2870"/>
              <a:chExt cx="320" cy="96"/>
            </a:xfrm>
          </p:grpSpPr>
          <p:sp>
            <p:nvSpPr>
              <p:cNvPr id="12345" name="Oval 403"/>
              <p:cNvSpPr>
                <a:spLocks noChangeArrowheads="1"/>
              </p:cNvSpPr>
              <p:nvPr/>
            </p:nvSpPr>
            <p:spPr bwMode="auto">
              <a:xfrm>
                <a:off x="2710" y="2870"/>
                <a:ext cx="96" cy="96"/>
              </a:xfrm>
              <a:prstGeom prst="ellipse">
                <a:avLst/>
              </a:prstGeom>
              <a:solidFill>
                <a:srgbClr val="FF6666"/>
              </a:solidFill>
              <a:ln w="12700">
                <a:solidFill>
                  <a:srgbClr val="DD0000"/>
                </a:solidFill>
                <a:round/>
                <a:headEnd/>
                <a:tailEnd/>
              </a:ln>
            </p:spPr>
            <p:txBody>
              <a:bodyPr/>
              <a:lstStyle/>
              <a:p>
                <a:endParaRPr lang="en-IN"/>
              </a:p>
            </p:txBody>
          </p:sp>
          <p:sp>
            <p:nvSpPr>
              <p:cNvPr id="12346" name="Line 404"/>
              <p:cNvSpPr>
                <a:spLocks noChangeShapeType="1"/>
              </p:cNvSpPr>
              <p:nvPr/>
            </p:nvSpPr>
            <p:spPr bwMode="auto">
              <a:xfrm>
                <a:off x="2602" y="2914"/>
                <a:ext cx="320" cy="1"/>
              </a:xfrm>
              <a:prstGeom prst="line">
                <a:avLst/>
              </a:prstGeom>
              <a:noFill/>
              <a:ln w="12700">
                <a:solidFill>
                  <a:srgbClr val="DD0000"/>
                </a:solidFill>
                <a:round/>
                <a:headEnd/>
                <a:tailEnd/>
              </a:ln>
            </p:spPr>
            <p:txBody>
              <a:bodyPr/>
              <a:lstStyle/>
              <a:p>
                <a:endParaRPr lang="en-US"/>
              </a:p>
            </p:txBody>
          </p:sp>
        </p:grpSp>
        <p:grpSp>
          <p:nvGrpSpPr>
            <p:cNvPr id="12301" name="Group 405"/>
            <p:cNvGrpSpPr>
              <a:grpSpLocks/>
            </p:cNvGrpSpPr>
            <p:nvPr/>
          </p:nvGrpSpPr>
          <p:grpSpPr bwMode="auto">
            <a:xfrm>
              <a:off x="2602" y="2734"/>
              <a:ext cx="320" cy="96"/>
              <a:chOff x="2602" y="2734"/>
              <a:chExt cx="320" cy="96"/>
            </a:xfrm>
          </p:grpSpPr>
          <p:sp>
            <p:nvSpPr>
              <p:cNvPr id="12343" name="Oval 406"/>
              <p:cNvSpPr>
                <a:spLocks noChangeArrowheads="1"/>
              </p:cNvSpPr>
              <p:nvPr/>
            </p:nvSpPr>
            <p:spPr bwMode="auto">
              <a:xfrm>
                <a:off x="2710" y="2734"/>
                <a:ext cx="96" cy="96"/>
              </a:xfrm>
              <a:prstGeom prst="ellipse">
                <a:avLst/>
              </a:prstGeom>
              <a:solidFill>
                <a:srgbClr val="FF6666"/>
              </a:solidFill>
              <a:ln w="12700">
                <a:solidFill>
                  <a:srgbClr val="DD0000"/>
                </a:solidFill>
                <a:round/>
                <a:headEnd/>
                <a:tailEnd/>
              </a:ln>
            </p:spPr>
            <p:txBody>
              <a:bodyPr/>
              <a:lstStyle/>
              <a:p>
                <a:endParaRPr lang="en-IN"/>
              </a:p>
            </p:txBody>
          </p:sp>
          <p:sp>
            <p:nvSpPr>
              <p:cNvPr id="12344" name="Line 407"/>
              <p:cNvSpPr>
                <a:spLocks noChangeShapeType="1"/>
              </p:cNvSpPr>
              <p:nvPr/>
            </p:nvSpPr>
            <p:spPr bwMode="auto">
              <a:xfrm>
                <a:off x="2602" y="2778"/>
                <a:ext cx="320" cy="1"/>
              </a:xfrm>
              <a:prstGeom prst="line">
                <a:avLst/>
              </a:prstGeom>
              <a:noFill/>
              <a:ln w="12700">
                <a:solidFill>
                  <a:srgbClr val="DD0000"/>
                </a:solidFill>
                <a:round/>
                <a:headEnd/>
                <a:tailEnd/>
              </a:ln>
            </p:spPr>
            <p:txBody>
              <a:bodyPr/>
              <a:lstStyle/>
              <a:p>
                <a:endParaRPr lang="en-US"/>
              </a:p>
            </p:txBody>
          </p:sp>
        </p:grpSp>
        <p:grpSp>
          <p:nvGrpSpPr>
            <p:cNvPr id="12302" name="Group 408"/>
            <p:cNvGrpSpPr>
              <a:grpSpLocks/>
            </p:cNvGrpSpPr>
            <p:nvPr/>
          </p:nvGrpSpPr>
          <p:grpSpPr bwMode="auto">
            <a:xfrm>
              <a:off x="2602" y="2590"/>
              <a:ext cx="320" cy="96"/>
              <a:chOff x="2602" y="2590"/>
              <a:chExt cx="320" cy="96"/>
            </a:xfrm>
          </p:grpSpPr>
          <p:sp>
            <p:nvSpPr>
              <p:cNvPr id="12341" name="Oval 409"/>
              <p:cNvSpPr>
                <a:spLocks noChangeArrowheads="1"/>
              </p:cNvSpPr>
              <p:nvPr/>
            </p:nvSpPr>
            <p:spPr bwMode="auto">
              <a:xfrm>
                <a:off x="2710" y="2590"/>
                <a:ext cx="96" cy="96"/>
              </a:xfrm>
              <a:prstGeom prst="ellipse">
                <a:avLst/>
              </a:prstGeom>
              <a:solidFill>
                <a:srgbClr val="FF6666"/>
              </a:solidFill>
              <a:ln w="12700">
                <a:solidFill>
                  <a:srgbClr val="DD0000"/>
                </a:solidFill>
                <a:round/>
                <a:headEnd/>
                <a:tailEnd/>
              </a:ln>
            </p:spPr>
            <p:txBody>
              <a:bodyPr/>
              <a:lstStyle/>
              <a:p>
                <a:endParaRPr lang="en-IN"/>
              </a:p>
            </p:txBody>
          </p:sp>
          <p:sp>
            <p:nvSpPr>
              <p:cNvPr id="12342" name="Line 410"/>
              <p:cNvSpPr>
                <a:spLocks noChangeShapeType="1"/>
              </p:cNvSpPr>
              <p:nvPr/>
            </p:nvSpPr>
            <p:spPr bwMode="auto">
              <a:xfrm>
                <a:off x="2602" y="2634"/>
                <a:ext cx="320" cy="1"/>
              </a:xfrm>
              <a:prstGeom prst="line">
                <a:avLst/>
              </a:prstGeom>
              <a:noFill/>
              <a:ln w="12700">
                <a:solidFill>
                  <a:srgbClr val="DD0000"/>
                </a:solidFill>
                <a:round/>
                <a:headEnd/>
                <a:tailEnd/>
              </a:ln>
            </p:spPr>
            <p:txBody>
              <a:bodyPr/>
              <a:lstStyle/>
              <a:p>
                <a:endParaRPr lang="en-US"/>
              </a:p>
            </p:txBody>
          </p:sp>
        </p:grpSp>
        <p:grpSp>
          <p:nvGrpSpPr>
            <p:cNvPr id="12303" name="Group 411"/>
            <p:cNvGrpSpPr>
              <a:grpSpLocks/>
            </p:cNvGrpSpPr>
            <p:nvPr/>
          </p:nvGrpSpPr>
          <p:grpSpPr bwMode="auto">
            <a:xfrm>
              <a:off x="2602" y="2446"/>
              <a:ext cx="320" cy="96"/>
              <a:chOff x="2602" y="2446"/>
              <a:chExt cx="320" cy="96"/>
            </a:xfrm>
          </p:grpSpPr>
          <p:sp>
            <p:nvSpPr>
              <p:cNvPr id="12339" name="Oval 412"/>
              <p:cNvSpPr>
                <a:spLocks noChangeArrowheads="1"/>
              </p:cNvSpPr>
              <p:nvPr/>
            </p:nvSpPr>
            <p:spPr bwMode="auto">
              <a:xfrm>
                <a:off x="2710" y="2446"/>
                <a:ext cx="96" cy="96"/>
              </a:xfrm>
              <a:prstGeom prst="ellipse">
                <a:avLst/>
              </a:prstGeom>
              <a:solidFill>
                <a:srgbClr val="FF6666"/>
              </a:solidFill>
              <a:ln w="12700">
                <a:solidFill>
                  <a:srgbClr val="DD0000"/>
                </a:solidFill>
                <a:round/>
                <a:headEnd/>
                <a:tailEnd/>
              </a:ln>
            </p:spPr>
            <p:txBody>
              <a:bodyPr/>
              <a:lstStyle/>
              <a:p>
                <a:endParaRPr lang="en-IN"/>
              </a:p>
            </p:txBody>
          </p:sp>
          <p:sp>
            <p:nvSpPr>
              <p:cNvPr id="12340" name="Line 413"/>
              <p:cNvSpPr>
                <a:spLocks noChangeShapeType="1"/>
              </p:cNvSpPr>
              <p:nvPr/>
            </p:nvSpPr>
            <p:spPr bwMode="auto">
              <a:xfrm>
                <a:off x="2602" y="2490"/>
                <a:ext cx="320" cy="1"/>
              </a:xfrm>
              <a:prstGeom prst="line">
                <a:avLst/>
              </a:prstGeom>
              <a:noFill/>
              <a:ln w="12700">
                <a:solidFill>
                  <a:srgbClr val="DD0000"/>
                </a:solidFill>
                <a:round/>
                <a:headEnd/>
                <a:tailEnd/>
              </a:ln>
            </p:spPr>
            <p:txBody>
              <a:bodyPr/>
              <a:lstStyle/>
              <a:p>
                <a:endParaRPr lang="en-US"/>
              </a:p>
            </p:txBody>
          </p:sp>
        </p:grpSp>
        <p:grpSp>
          <p:nvGrpSpPr>
            <p:cNvPr id="12304" name="Group 414"/>
            <p:cNvGrpSpPr>
              <a:grpSpLocks/>
            </p:cNvGrpSpPr>
            <p:nvPr/>
          </p:nvGrpSpPr>
          <p:grpSpPr bwMode="auto">
            <a:xfrm>
              <a:off x="2602" y="2310"/>
              <a:ext cx="320" cy="96"/>
              <a:chOff x="2602" y="2310"/>
              <a:chExt cx="320" cy="96"/>
            </a:xfrm>
          </p:grpSpPr>
          <p:sp>
            <p:nvSpPr>
              <p:cNvPr id="12337" name="Oval 415"/>
              <p:cNvSpPr>
                <a:spLocks noChangeArrowheads="1"/>
              </p:cNvSpPr>
              <p:nvPr/>
            </p:nvSpPr>
            <p:spPr bwMode="auto">
              <a:xfrm>
                <a:off x="2710" y="2310"/>
                <a:ext cx="96" cy="96"/>
              </a:xfrm>
              <a:prstGeom prst="ellipse">
                <a:avLst/>
              </a:prstGeom>
              <a:solidFill>
                <a:srgbClr val="FF6666"/>
              </a:solidFill>
              <a:ln w="12700">
                <a:solidFill>
                  <a:srgbClr val="DD0000"/>
                </a:solidFill>
                <a:round/>
                <a:headEnd/>
                <a:tailEnd/>
              </a:ln>
            </p:spPr>
            <p:txBody>
              <a:bodyPr/>
              <a:lstStyle/>
              <a:p>
                <a:endParaRPr lang="en-IN"/>
              </a:p>
            </p:txBody>
          </p:sp>
          <p:sp>
            <p:nvSpPr>
              <p:cNvPr id="12338" name="Line 416"/>
              <p:cNvSpPr>
                <a:spLocks noChangeShapeType="1"/>
              </p:cNvSpPr>
              <p:nvPr/>
            </p:nvSpPr>
            <p:spPr bwMode="auto">
              <a:xfrm>
                <a:off x="2602" y="2354"/>
                <a:ext cx="320" cy="1"/>
              </a:xfrm>
              <a:prstGeom prst="line">
                <a:avLst/>
              </a:prstGeom>
              <a:noFill/>
              <a:ln w="12700">
                <a:solidFill>
                  <a:srgbClr val="DD0000"/>
                </a:solidFill>
                <a:round/>
                <a:headEnd/>
                <a:tailEnd/>
              </a:ln>
            </p:spPr>
            <p:txBody>
              <a:bodyPr/>
              <a:lstStyle/>
              <a:p>
                <a:endParaRPr lang="en-US"/>
              </a:p>
            </p:txBody>
          </p:sp>
        </p:grpSp>
        <p:grpSp>
          <p:nvGrpSpPr>
            <p:cNvPr id="12305" name="Group 417"/>
            <p:cNvGrpSpPr>
              <a:grpSpLocks/>
            </p:cNvGrpSpPr>
            <p:nvPr/>
          </p:nvGrpSpPr>
          <p:grpSpPr bwMode="auto">
            <a:xfrm>
              <a:off x="2434" y="1226"/>
              <a:ext cx="80" cy="1784"/>
              <a:chOff x="2434" y="1226"/>
              <a:chExt cx="80" cy="1784"/>
            </a:xfrm>
          </p:grpSpPr>
          <p:sp>
            <p:nvSpPr>
              <p:cNvPr id="12335" name="Freeform 418"/>
              <p:cNvSpPr>
                <a:spLocks/>
              </p:cNvSpPr>
              <p:nvPr/>
            </p:nvSpPr>
            <p:spPr bwMode="auto">
              <a:xfrm>
                <a:off x="2434" y="1226"/>
                <a:ext cx="80" cy="72"/>
              </a:xfrm>
              <a:custGeom>
                <a:avLst/>
                <a:gdLst>
                  <a:gd name="T0" fmla="*/ 40 w 80"/>
                  <a:gd name="T1" fmla="*/ 0 h 72"/>
                  <a:gd name="T2" fmla="*/ 80 w 80"/>
                  <a:gd name="T3" fmla="*/ 72 h 72"/>
                  <a:gd name="T4" fmla="*/ 40 w 80"/>
                  <a:gd name="T5" fmla="*/ 48 h 72"/>
                  <a:gd name="T6" fmla="*/ 0 w 80"/>
                  <a:gd name="T7" fmla="*/ 72 h 72"/>
                  <a:gd name="T8" fmla="*/ 40 w 80"/>
                  <a:gd name="T9" fmla="*/ 0 h 72"/>
                  <a:gd name="T10" fmla="*/ 0 60000 65536"/>
                  <a:gd name="T11" fmla="*/ 0 60000 65536"/>
                  <a:gd name="T12" fmla="*/ 0 60000 65536"/>
                  <a:gd name="T13" fmla="*/ 0 60000 65536"/>
                  <a:gd name="T14" fmla="*/ 0 60000 65536"/>
                  <a:gd name="T15" fmla="*/ 0 w 80"/>
                  <a:gd name="T16" fmla="*/ 0 h 72"/>
                  <a:gd name="T17" fmla="*/ 80 w 80"/>
                  <a:gd name="T18" fmla="*/ 72 h 72"/>
                </a:gdLst>
                <a:ahLst/>
                <a:cxnLst>
                  <a:cxn ang="T10">
                    <a:pos x="T0" y="T1"/>
                  </a:cxn>
                  <a:cxn ang="T11">
                    <a:pos x="T2" y="T3"/>
                  </a:cxn>
                  <a:cxn ang="T12">
                    <a:pos x="T4" y="T5"/>
                  </a:cxn>
                  <a:cxn ang="T13">
                    <a:pos x="T6" y="T7"/>
                  </a:cxn>
                  <a:cxn ang="T14">
                    <a:pos x="T8" y="T9"/>
                  </a:cxn>
                </a:cxnLst>
                <a:rect l="T15" t="T16" r="T17" b="T18"/>
                <a:pathLst>
                  <a:path w="80" h="72">
                    <a:moveTo>
                      <a:pt x="40" y="0"/>
                    </a:moveTo>
                    <a:lnTo>
                      <a:pt x="80" y="72"/>
                    </a:lnTo>
                    <a:lnTo>
                      <a:pt x="40" y="48"/>
                    </a:lnTo>
                    <a:lnTo>
                      <a:pt x="0" y="72"/>
                    </a:lnTo>
                    <a:lnTo>
                      <a:pt x="40" y="0"/>
                    </a:lnTo>
                    <a:close/>
                  </a:path>
                </a:pathLst>
              </a:custGeom>
              <a:solidFill>
                <a:srgbClr val="000000"/>
              </a:solidFill>
              <a:ln w="12700">
                <a:solidFill>
                  <a:srgbClr val="000000"/>
                </a:solidFill>
                <a:prstDash val="solid"/>
                <a:round/>
                <a:headEnd/>
                <a:tailEnd/>
              </a:ln>
            </p:spPr>
            <p:txBody>
              <a:bodyPr/>
              <a:lstStyle/>
              <a:p>
                <a:endParaRPr lang="en-US"/>
              </a:p>
            </p:txBody>
          </p:sp>
          <p:sp>
            <p:nvSpPr>
              <p:cNvPr id="12336" name="Line 419"/>
              <p:cNvSpPr>
                <a:spLocks noChangeShapeType="1"/>
              </p:cNvSpPr>
              <p:nvPr/>
            </p:nvSpPr>
            <p:spPr bwMode="auto">
              <a:xfrm flipV="1">
                <a:off x="2474" y="1274"/>
                <a:ext cx="1" cy="1736"/>
              </a:xfrm>
              <a:prstGeom prst="line">
                <a:avLst/>
              </a:prstGeom>
              <a:noFill/>
              <a:ln w="12700">
                <a:solidFill>
                  <a:srgbClr val="000000"/>
                </a:solidFill>
                <a:round/>
                <a:headEnd/>
                <a:tailEnd/>
              </a:ln>
            </p:spPr>
            <p:txBody>
              <a:bodyPr/>
              <a:lstStyle/>
              <a:p>
                <a:endParaRPr lang="en-US"/>
              </a:p>
            </p:txBody>
          </p:sp>
        </p:grpSp>
        <p:sp>
          <p:nvSpPr>
            <p:cNvPr id="12306" name="Rectangle 420"/>
            <p:cNvSpPr>
              <a:spLocks noChangeArrowheads="1"/>
            </p:cNvSpPr>
            <p:nvPr/>
          </p:nvSpPr>
          <p:spPr bwMode="auto">
            <a:xfrm>
              <a:off x="2546" y="1194"/>
              <a:ext cx="1430"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Energy of electron</a:t>
              </a:r>
              <a:endParaRPr lang="en-US">
                <a:latin typeface="Arial" charset="0"/>
              </a:endParaRPr>
            </a:p>
          </p:txBody>
        </p:sp>
        <p:grpSp>
          <p:nvGrpSpPr>
            <p:cNvPr id="12307" name="Group 421"/>
            <p:cNvGrpSpPr>
              <a:grpSpLocks/>
            </p:cNvGrpSpPr>
            <p:nvPr/>
          </p:nvGrpSpPr>
          <p:grpSpPr bwMode="auto">
            <a:xfrm>
              <a:off x="928" y="1610"/>
              <a:ext cx="88" cy="72"/>
              <a:chOff x="946" y="1578"/>
              <a:chExt cx="88" cy="72"/>
            </a:xfrm>
          </p:grpSpPr>
          <p:sp>
            <p:nvSpPr>
              <p:cNvPr id="12333" name="Freeform 422"/>
              <p:cNvSpPr>
                <a:spLocks/>
              </p:cNvSpPr>
              <p:nvPr/>
            </p:nvSpPr>
            <p:spPr bwMode="auto">
              <a:xfrm>
                <a:off x="946" y="1578"/>
                <a:ext cx="80" cy="72"/>
              </a:xfrm>
              <a:custGeom>
                <a:avLst/>
                <a:gdLst>
                  <a:gd name="T0" fmla="*/ 0 w 80"/>
                  <a:gd name="T1" fmla="*/ 0 h 72"/>
                  <a:gd name="T2" fmla="*/ 80 w 80"/>
                  <a:gd name="T3" fmla="*/ 8 h 72"/>
                  <a:gd name="T4" fmla="*/ 40 w 80"/>
                  <a:gd name="T5" fmla="*/ 24 h 72"/>
                  <a:gd name="T6" fmla="*/ 40 w 80"/>
                  <a:gd name="T7" fmla="*/ 72 h 72"/>
                  <a:gd name="T8" fmla="*/ 0 w 80"/>
                  <a:gd name="T9" fmla="*/ 0 h 72"/>
                  <a:gd name="T10" fmla="*/ 0 60000 65536"/>
                  <a:gd name="T11" fmla="*/ 0 60000 65536"/>
                  <a:gd name="T12" fmla="*/ 0 60000 65536"/>
                  <a:gd name="T13" fmla="*/ 0 60000 65536"/>
                  <a:gd name="T14" fmla="*/ 0 60000 65536"/>
                  <a:gd name="T15" fmla="*/ 0 w 80"/>
                  <a:gd name="T16" fmla="*/ 0 h 72"/>
                  <a:gd name="T17" fmla="*/ 80 w 80"/>
                  <a:gd name="T18" fmla="*/ 72 h 72"/>
                </a:gdLst>
                <a:ahLst/>
                <a:cxnLst>
                  <a:cxn ang="T10">
                    <a:pos x="T0" y="T1"/>
                  </a:cxn>
                  <a:cxn ang="T11">
                    <a:pos x="T2" y="T3"/>
                  </a:cxn>
                  <a:cxn ang="T12">
                    <a:pos x="T4" y="T5"/>
                  </a:cxn>
                  <a:cxn ang="T13">
                    <a:pos x="T6" y="T7"/>
                  </a:cxn>
                  <a:cxn ang="T14">
                    <a:pos x="T8" y="T9"/>
                  </a:cxn>
                </a:cxnLst>
                <a:rect l="T15" t="T16" r="T17" b="T18"/>
                <a:pathLst>
                  <a:path w="80" h="72">
                    <a:moveTo>
                      <a:pt x="0" y="0"/>
                    </a:moveTo>
                    <a:lnTo>
                      <a:pt x="80" y="8"/>
                    </a:lnTo>
                    <a:lnTo>
                      <a:pt x="40" y="24"/>
                    </a:lnTo>
                    <a:lnTo>
                      <a:pt x="40" y="72"/>
                    </a:lnTo>
                    <a:lnTo>
                      <a:pt x="0" y="0"/>
                    </a:lnTo>
                    <a:close/>
                  </a:path>
                </a:pathLst>
              </a:custGeom>
              <a:solidFill>
                <a:srgbClr val="777777"/>
              </a:solidFill>
              <a:ln w="12700">
                <a:solidFill>
                  <a:srgbClr val="777777"/>
                </a:solidFill>
                <a:prstDash val="solid"/>
                <a:round/>
                <a:headEnd/>
                <a:tailEnd/>
              </a:ln>
            </p:spPr>
            <p:txBody>
              <a:bodyPr/>
              <a:lstStyle/>
              <a:p>
                <a:endParaRPr lang="en-US"/>
              </a:p>
            </p:txBody>
          </p:sp>
          <p:sp>
            <p:nvSpPr>
              <p:cNvPr id="12334" name="Line 423"/>
              <p:cNvSpPr>
                <a:spLocks noChangeShapeType="1"/>
              </p:cNvSpPr>
              <p:nvPr/>
            </p:nvSpPr>
            <p:spPr bwMode="auto">
              <a:xfrm>
                <a:off x="986" y="1602"/>
                <a:ext cx="48" cy="32"/>
              </a:xfrm>
              <a:prstGeom prst="line">
                <a:avLst/>
              </a:prstGeom>
              <a:noFill/>
              <a:ln w="12700">
                <a:solidFill>
                  <a:srgbClr val="777777"/>
                </a:solidFill>
                <a:round/>
                <a:headEnd/>
                <a:tailEnd/>
              </a:ln>
            </p:spPr>
            <p:txBody>
              <a:bodyPr/>
              <a:lstStyle/>
              <a:p>
                <a:endParaRPr lang="en-US"/>
              </a:p>
            </p:txBody>
          </p:sp>
        </p:grpSp>
        <p:grpSp>
          <p:nvGrpSpPr>
            <p:cNvPr id="12308" name="Group 424"/>
            <p:cNvGrpSpPr>
              <a:grpSpLocks/>
            </p:cNvGrpSpPr>
            <p:nvPr/>
          </p:nvGrpSpPr>
          <p:grpSpPr bwMode="auto">
            <a:xfrm>
              <a:off x="2594" y="2166"/>
              <a:ext cx="320" cy="96"/>
              <a:chOff x="2594" y="2166"/>
              <a:chExt cx="320" cy="96"/>
            </a:xfrm>
          </p:grpSpPr>
          <p:sp>
            <p:nvSpPr>
              <p:cNvPr id="12331" name="Oval 425"/>
              <p:cNvSpPr>
                <a:spLocks noChangeArrowheads="1"/>
              </p:cNvSpPr>
              <p:nvPr/>
            </p:nvSpPr>
            <p:spPr bwMode="auto">
              <a:xfrm>
                <a:off x="2710" y="2166"/>
                <a:ext cx="96" cy="96"/>
              </a:xfrm>
              <a:prstGeom prst="ellipse">
                <a:avLst/>
              </a:prstGeom>
              <a:noFill/>
              <a:ln w="12700">
                <a:solidFill>
                  <a:srgbClr val="777777"/>
                </a:solidFill>
                <a:round/>
                <a:headEnd/>
                <a:tailEnd/>
              </a:ln>
            </p:spPr>
            <p:txBody>
              <a:bodyPr/>
              <a:lstStyle/>
              <a:p>
                <a:endParaRPr lang="en-IN"/>
              </a:p>
            </p:txBody>
          </p:sp>
          <p:sp>
            <p:nvSpPr>
              <p:cNvPr id="12332" name="Line 426"/>
              <p:cNvSpPr>
                <a:spLocks noChangeShapeType="1"/>
              </p:cNvSpPr>
              <p:nvPr/>
            </p:nvSpPr>
            <p:spPr bwMode="auto">
              <a:xfrm>
                <a:off x="2594" y="2210"/>
                <a:ext cx="320" cy="1"/>
              </a:xfrm>
              <a:prstGeom prst="line">
                <a:avLst/>
              </a:prstGeom>
              <a:noFill/>
              <a:ln w="12700">
                <a:solidFill>
                  <a:srgbClr val="777777"/>
                </a:solidFill>
                <a:round/>
                <a:headEnd/>
                <a:tailEnd/>
              </a:ln>
            </p:spPr>
            <p:txBody>
              <a:bodyPr/>
              <a:lstStyle/>
              <a:p>
                <a:endParaRPr lang="en-US"/>
              </a:p>
            </p:txBody>
          </p:sp>
        </p:grpSp>
        <p:grpSp>
          <p:nvGrpSpPr>
            <p:cNvPr id="12309" name="Group 427"/>
            <p:cNvGrpSpPr>
              <a:grpSpLocks/>
            </p:cNvGrpSpPr>
            <p:nvPr/>
          </p:nvGrpSpPr>
          <p:grpSpPr bwMode="auto">
            <a:xfrm>
              <a:off x="2594" y="2030"/>
              <a:ext cx="320" cy="96"/>
              <a:chOff x="2594" y="2030"/>
              <a:chExt cx="320" cy="96"/>
            </a:xfrm>
          </p:grpSpPr>
          <p:sp>
            <p:nvSpPr>
              <p:cNvPr id="12329" name="Oval 428"/>
              <p:cNvSpPr>
                <a:spLocks noChangeArrowheads="1"/>
              </p:cNvSpPr>
              <p:nvPr/>
            </p:nvSpPr>
            <p:spPr bwMode="auto">
              <a:xfrm>
                <a:off x="2710" y="2030"/>
                <a:ext cx="96" cy="96"/>
              </a:xfrm>
              <a:prstGeom prst="ellipse">
                <a:avLst/>
              </a:prstGeom>
              <a:noFill/>
              <a:ln w="12700">
                <a:solidFill>
                  <a:srgbClr val="777777"/>
                </a:solidFill>
                <a:round/>
                <a:headEnd/>
                <a:tailEnd/>
              </a:ln>
            </p:spPr>
            <p:txBody>
              <a:bodyPr/>
              <a:lstStyle/>
              <a:p>
                <a:endParaRPr lang="en-IN"/>
              </a:p>
            </p:txBody>
          </p:sp>
          <p:sp>
            <p:nvSpPr>
              <p:cNvPr id="12330" name="Line 429"/>
              <p:cNvSpPr>
                <a:spLocks noChangeShapeType="1"/>
              </p:cNvSpPr>
              <p:nvPr/>
            </p:nvSpPr>
            <p:spPr bwMode="auto">
              <a:xfrm>
                <a:off x="2594" y="2074"/>
                <a:ext cx="320" cy="1"/>
              </a:xfrm>
              <a:prstGeom prst="line">
                <a:avLst/>
              </a:prstGeom>
              <a:noFill/>
              <a:ln w="12700">
                <a:solidFill>
                  <a:srgbClr val="777777"/>
                </a:solidFill>
                <a:round/>
                <a:headEnd/>
                <a:tailEnd/>
              </a:ln>
            </p:spPr>
            <p:txBody>
              <a:bodyPr/>
              <a:lstStyle/>
              <a:p>
                <a:endParaRPr lang="en-US"/>
              </a:p>
            </p:txBody>
          </p:sp>
        </p:grpSp>
        <p:grpSp>
          <p:nvGrpSpPr>
            <p:cNvPr id="12310" name="Group 430"/>
            <p:cNvGrpSpPr>
              <a:grpSpLocks/>
            </p:cNvGrpSpPr>
            <p:nvPr/>
          </p:nvGrpSpPr>
          <p:grpSpPr bwMode="auto">
            <a:xfrm>
              <a:off x="2594" y="1886"/>
              <a:ext cx="320" cy="96"/>
              <a:chOff x="2594" y="1886"/>
              <a:chExt cx="320" cy="96"/>
            </a:xfrm>
          </p:grpSpPr>
          <p:sp>
            <p:nvSpPr>
              <p:cNvPr id="12327" name="Oval 431"/>
              <p:cNvSpPr>
                <a:spLocks noChangeArrowheads="1"/>
              </p:cNvSpPr>
              <p:nvPr/>
            </p:nvSpPr>
            <p:spPr bwMode="auto">
              <a:xfrm>
                <a:off x="2710" y="1886"/>
                <a:ext cx="96" cy="96"/>
              </a:xfrm>
              <a:prstGeom prst="ellipse">
                <a:avLst/>
              </a:prstGeom>
              <a:noFill/>
              <a:ln w="12700">
                <a:solidFill>
                  <a:srgbClr val="777777"/>
                </a:solidFill>
                <a:round/>
                <a:headEnd/>
                <a:tailEnd/>
              </a:ln>
            </p:spPr>
            <p:txBody>
              <a:bodyPr/>
              <a:lstStyle/>
              <a:p>
                <a:endParaRPr lang="en-IN"/>
              </a:p>
            </p:txBody>
          </p:sp>
          <p:sp>
            <p:nvSpPr>
              <p:cNvPr id="12328" name="Line 432"/>
              <p:cNvSpPr>
                <a:spLocks noChangeShapeType="1"/>
              </p:cNvSpPr>
              <p:nvPr/>
            </p:nvSpPr>
            <p:spPr bwMode="auto">
              <a:xfrm>
                <a:off x="2594" y="1930"/>
                <a:ext cx="320" cy="1"/>
              </a:xfrm>
              <a:prstGeom prst="line">
                <a:avLst/>
              </a:prstGeom>
              <a:noFill/>
              <a:ln w="12700">
                <a:solidFill>
                  <a:srgbClr val="777777"/>
                </a:solidFill>
                <a:round/>
                <a:headEnd/>
                <a:tailEnd/>
              </a:ln>
            </p:spPr>
            <p:txBody>
              <a:bodyPr/>
              <a:lstStyle/>
              <a:p>
                <a:endParaRPr lang="en-US"/>
              </a:p>
            </p:txBody>
          </p:sp>
        </p:grpSp>
        <p:grpSp>
          <p:nvGrpSpPr>
            <p:cNvPr id="12311" name="Group 433"/>
            <p:cNvGrpSpPr>
              <a:grpSpLocks/>
            </p:cNvGrpSpPr>
            <p:nvPr/>
          </p:nvGrpSpPr>
          <p:grpSpPr bwMode="auto">
            <a:xfrm>
              <a:off x="2594" y="1606"/>
              <a:ext cx="320" cy="96"/>
              <a:chOff x="2594" y="1606"/>
              <a:chExt cx="320" cy="96"/>
            </a:xfrm>
          </p:grpSpPr>
          <p:sp>
            <p:nvSpPr>
              <p:cNvPr id="12325" name="Oval 434"/>
              <p:cNvSpPr>
                <a:spLocks noChangeArrowheads="1"/>
              </p:cNvSpPr>
              <p:nvPr/>
            </p:nvSpPr>
            <p:spPr bwMode="auto">
              <a:xfrm>
                <a:off x="2710" y="1606"/>
                <a:ext cx="96" cy="96"/>
              </a:xfrm>
              <a:prstGeom prst="ellipse">
                <a:avLst/>
              </a:prstGeom>
              <a:noFill/>
              <a:ln w="12700">
                <a:solidFill>
                  <a:srgbClr val="777777"/>
                </a:solidFill>
                <a:round/>
                <a:headEnd/>
                <a:tailEnd/>
              </a:ln>
            </p:spPr>
            <p:txBody>
              <a:bodyPr/>
              <a:lstStyle/>
              <a:p>
                <a:endParaRPr lang="en-IN"/>
              </a:p>
            </p:txBody>
          </p:sp>
          <p:sp>
            <p:nvSpPr>
              <p:cNvPr id="12326" name="Line 435"/>
              <p:cNvSpPr>
                <a:spLocks noChangeShapeType="1"/>
              </p:cNvSpPr>
              <p:nvPr/>
            </p:nvSpPr>
            <p:spPr bwMode="auto">
              <a:xfrm>
                <a:off x="2594" y="1650"/>
                <a:ext cx="320" cy="1"/>
              </a:xfrm>
              <a:prstGeom prst="line">
                <a:avLst/>
              </a:prstGeom>
              <a:noFill/>
              <a:ln w="12700">
                <a:solidFill>
                  <a:srgbClr val="777777"/>
                </a:solidFill>
                <a:round/>
                <a:headEnd/>
                <a:tailEnd/>
              </a:ln>
            </p:spPr>
            <p:txBody>
              <a:bodyPr/>
              <a:lstStyle/>
              <a:p>
                <a:endParaRPr lang="en-US"/>
              </a:p>
            </p:txBody>
          </p:sp>
        </p:grpSp>
        <p:grpSp>
          <p:nvGrpSpPr>
            <p:cNvPr id="12312" name="Group 436"/>
            <p:cNvGrpSpPr>
              <a:grpSpLocks/>
            </p:cNvGrpSpPr>
            <p:nvPr/>
          </p:nvGrpSpPr>
          <p:grpSpPr bwMode="auto">
            <a:xfrm>
              <a:off x="2594" y="1462"/>
              <a:ext cx="320" cy="96"/>
              <a:chOff x="2594" y="1462"/>
              <a:chExt cx="320" cy="96"/>
            </a:xfrm>
          </p:grpSpPr>
          <p:sp>
            <p:nvSpPr>
              <p:cNvPr id="12323" name="Oval 437"/>
              <p:cNvSpPr>
                <a:spLocks noChangeArrowheads="1"/>
              </p:cNvSpPr>
              <p:nvPr/>
            </p:nvSpPr>
            <p:spPr bwMode="auto">
              <a:xfrm>
                <a:off x="2710" y="1462"/>
                <a:ext cx="96" cy="96"/>
              </a:xfrm>
              <a:prstGeom prst="ellipse">
                <a:avLst/>
              </a:prstGeom>
              <a:noFill/>
              <a:ln w="12700">
                <a:solidFill>
                  <a:srgbClr val="777777"/>
                </a:solidFill>
                <a:round/>
                <a:headEnd/>
                <a:tailEnd/>
              </a:ln>
            </p:spPr>
            <p:txBody>
              <a:bodyPr/>
              <a:lstStyle/>
              <a:p>
                <a:endParaRPr lang="en-IN"/>
              </a:p>
            </p:txBody>
          </p:sp>
          <p:sp>
            <p:nvSpPr>
              <p:cNvPr id="12324" name="Line 438"/>
              <p:cNvSpPr>
                <a:spLocks noChangeShapeType="1"/>
              </p:cNvSpPr>
              <p:nvPr/>
            </p:nvSpPr>
            <p:spPr bwMode="auto">
              <a:xfrm>
                <a:off x="2594" y="1506"/>
                <a:ext cx="320" cy="1"/>
              </a:xfrm>
              <a:prstGeom prst="line">
                <a:avLst/>
              </a:prstGeom>
              <a:noFill/>
              <a:ln w="12700">
                <a:solidFill>
                  <a:srgbClr val="777777"/>
                </a:solidFill>
                <a:round/>
                <a:headEnd/>
                <a:tailEnd/>
              </a:ln>
            </p:spPr>
            <p:txBody>
              <a:bodyPr/>
              <a:lstStyle/>
              <a:p>
                <a:endParaRPr lang="en-US"/>
              </a:p>
            </p:txBody>
          </p:sp>
        </p:grpSp>
        <p:sp>
          <p:nvSpPr>
            <p:cNvPr id="12313" name="Rectangle 439"/>
            <p:cNvSpPr>
              <a:spLocks noChangeArrowheads="1"/>
            </p:cNvSpPr>
            <p:nvPr/>
          </p:nvSpPr>
          <p:spPr bwMode="auto">
            <a:xfrm>
              <a:off x="3114" y="2514"/>
              <a:ext cx="800" cy="192"/>
            </a:xfrm>
            <a:prstGeom prst="rect">
              <a:avLst/>
            </a:prstGeom>
            <a:noFill/>
            <a:ln w="9525">
              <a:noFill/>
              <a:miter lim="800000"/>
              <a:headEnd/>
              <a:tailEnd/>
            </a:ln>
          </p:spPr>
          <p:txBody>
            <a:bodyPr wrap="none" lIns="0" tIns="0" rIns="0" bIns="0">
              <a:spAutoFit/>
            </a:bodyPr>
            <a:lstStyle/>
            <a:p>
              <a:r>
                <a:rPr lang="en-US" sz="2000">
                  <a:solidFill>
                    <a:srgbClr val="FF6666"/>
                  </a:solidFill>
                  <a:latin typeface="Arial" charset="0"/>
                </a:rPr>
                <a:t>filled states</a:t>
              </a:r>
              <a:endParaRPr lang="en-US">
                <a:latin typeface="Arial" charset="0"/>
              </a:endParaRPr>
            </a:p>
          </p:txBody>
        </p:sp>
        <p:sp>
          <p:nvSpPr>
            <p:cNvPr id="12314" name="Rectangle 440"/>
            <p:cNvSpPr>
              <a:spLocks noChangeArrowheads="1"/>
            </p:cNvSpPr>
            <p:nvPr/>
          </p:nvSpPr>
          <p:spPr bwMode="auto">
            <a:xfrm>
              <a:off x="3082" y="1482"/>
              <a:ext cx="978" cy="192"/>
            </a:xfrm>
            <a:prstGeom prst="rect">
              <a:avLst/>
            </a:prstGeom>
            <a:noFill/>
            <a:ln w="9525">
              <a:noFill/>
              <a:miter lim="800000"/>
              <a:headEnd/>
              <a:tailEnd/>
            </a:ln>
          </p:spPr>
          <p:txBody>
            <a:bodyPr wrap="none" lIns="0" tIns="0" rIns="0" bIns="0">
              <a:spAutoFit/>
            </a:bodyPr>
            <a:lstStyle/>
            <a:p>
              <a:r>
                <a:rPr lang="en-US" sz="2000">
                  <a:solidFill>
                    <a:srgbClr val="777777"/>
                  </a:solidFill>
                  <a:latin typeface="Arial" charset="0"/>
                </a:rPr>
                <a:t>unfilled states</a:t>
              </a:r>
              <a:endParaRPr lang="en-US">
                <a:latin typeface="Arial" charset="0"/>
              </a:endParaRPr>
            </a:p>
          </p:txBody>
        </p:sp>
        <p:sp>
          <p:nvSpPr>
            <p:cNvPr id="12315" name="Rectangle 447"/>
            <p:cNvSpPr>
              <a:spLocks noChangeArrowheads="1"/>
            </p:cNvSpPr>
            <p:nvPr/>
          </p:nvSpPr>
          <p:spPr bwMode="auto">
            <a:xfrm>
              <a:off x="3130" y="1938"/>
              <a:ext cx="246" cy="230"/>
            </a:xfrm>
            <a:prstGeom prst="rect">
              <a:avLst/>
            </a:prstGeom>
            <a:noFill/>
            <a:ln w="9525">
              <a:noFill/>
              <a:miter lim="800000"/>
              <a:headEnd/>
              <a:tailEnd/>
            </a:ln>
          </p:spPr>
          <p:txBody>
            <a:bodyPr wrap="none" lIns="0" tIns="0" rIns="0" bIns="0">
              <a:spAutoFit/>
            </a:bodyPr>
            <a:lstStyle/>
            <a:p>
              <a:r>
                <a:rPr lang="en-US">
                  <a:solidFill>
                    <a:srgbClr val="0000DD"/>
                  </a:solidFill>
                  <a:latin typeface="Symbol" pitchFamily="18" charset="2"/>
                </a:rPr>
                <a:t>D</a:t>
              </a:r>
              <a:r>
                <a:rPr lang="en-US" i="1">
                  <a:solidFill>
                    <a:srgbClr val="0000DD"/>
                  </a:solidFill>
                  <a:latin typeface="Arial" charset="0"/>
                </a:rPr>
                <a:t>E</a:t>
              </a:r>
            </a:p>
          </p:txBody>
        </p:sp>
        <p:sp>
          <p:nvSpPr>
            <p:cNvPr id="12316" name="Rectangle 448"/>
            <p:cNvSpPr>
              <a:spLocks noChangeArrowheads="1"/>
            </p:cNvSpPr>
            <p:nvPr/>
          </p:nvSpPr>
          <p:spPr bwMode="auto">
            <a:xfrm>
              <a:off x="1495" y="1463"/>
              <a:ext cx="183" cy="307"/>
            </a:xfrm>
            <a:prstGeom prst="rect">
              <a:avLst/>
            </a:prstGeom>
            <a:noFill/>
            <a:ln w="9525">
              <a:noFill/>
              <a:miter lim="800000"/>
              <a:headEnd/>
              <a:tailEnd/>
            </a:ln>
          </p:spPr>
          <p:txBody>
            <a:bodyPr wrap="none" lIns="0" tIns="0" rIns="0" bIns="0">
              <a:spAutoFit/>
            </a:bodyPr>
            <a:lstStyle/>
            <a:p>
              <a:r>
                <a:rPr lang="en-US" sz="2800" i="1">
                  <a:solidFill>
                    <a:srgbClr val="000000"/>
                  </a:solidFill>
                  <a:latin typeface="Arial" charset="0"/>
                </a:rPr>
                <a:t>I</a:t>
              </a:r>
              <a:r>
                <a:rPr lang="en-US" sz="3200" i="1" baseline="-25000">
                  <a:solidFill>
                    <a:srgbClr val="000000"/>
                  </a:solidFill>
                  <a:latin typeface="Arial" charset="0"/>
                </a:rPr>
                <a:t>R</a:t>
              </a:r>
              <a:endParaRPr lang="en-US" sz="2800" i="1">
                <a:latin typeface="Arial" charset="0"/>
              </a:endParaRPr>
            </a:p>
          </p:txBody>
        </p:sp>
        <p:sp>
          <p:nvSpPr>
            <p:cNvPr id="12317" name="Rectangle 449"/>
            <p:cNvSpPr>
              <a:spLocks noChangeArrowheads="1"/>
            </p:cNvSpPr>
            <p:nvPr/>
          </p:nvSpPr>
          <p:spPr bwMode="auto">
            <a:xfrm>
              <a:off x="3082" y="1690"/>
              <a:ext cx="1494" cy="192"/>
            </a:xfrm>
            <a:prstGeom prst="rect">
              <a:avLst/>
            </a:prstGeom>
            <a:noFill/>
            <a:ln w="9525">
              <a:noFill/>
              <a:miter lim="800000"/>
              <a:headEnd/>
              <a:tailEnd/>
            </a:ln>
          </p:spPr>
          <p:txBody>
            <a:bodyPr wrap="none" lIns="0" tIns="0" rIns="0" bIns="0">
              <a:spAutoFit/>
            </a:bodyPr>
            <a:lstStyle/>
            <a:p>
              <a:r>
                <a:rPr lang="en-US" sz="2000">
                  <a:solidFill>
                    <a:srgbClr val="FF6666"/>
                  </a:solidFill>
                  <a:latin typeface="Arial" charset="0"/>
                </a:rPr>
                <a:t>“conducting” electron</a:t>
              </a:r>
              <a:endParaRPr lang="en-US">
                <a:latin typeface="Arial" charset="0"/>
              </a:endParaRPr>
            </a:p>
          </p:txBody>
        </p:sp>
        <p:grpSp>
          <p:nvGrpSpPr>
            <p:cNvPr id="12318" name="Group 452"/>
            <p:cNvGrpSpPr>
              <a:grpSpLocks/>
            </p:cNvGrpSpPr>
            <p:nvPr/>
          </p:nvGrpSpPr>
          <p:grpSpPr bwMode="auto">
            <a:xfrm>
              <a:off x="2948" y="1785"/>
              <a:ext cx="128" cy="571"/>
              <a:chOff x="2948" y="1785"/>
              <a:chExt cx="128" cy="571"/>
            </a:xfrm>
          </p:grpSpPr>
          <p:grpSp>
            <p:nvGrpSpPr>
              <p:cNvPr id="12319" name="Group 444"/>
              <p:cNvGrpSpPr>
                <a:grpSpLocks/>
              </p:cNvGrpSpPr>
              <p:nvPr/>
            </p:nvGrpSpPr>
            <p:grpSpPr bwMode="auto">
              <a:xfrm>
                <a:off x="2948" y="2276"/>
                <a:ext cx="80" cy="80"/>
                <a:chOff x="2954" y="2266"/>
                <a:chExt cx="80" cy="80"/>
              </a:xfrm>
            </p:grpSpPr>
            <p:sp>
              <p:nvSpPr>
                <p:cNvPr id="12321" name="Freeform 445"/>
                <p:cNvSpPr>
                  <a:spLocks/>
                </p:cNvSpPr>
                <p:nvPr/>
              </p:nvSpPr>
              <p:spPr bwMode="auto">
                <a:xfrm>
                  <a:off x="2954" y="2266"/>
                  <a:ext cx="80" cy="80"/>
                </a:xfrm>
                <a:custGeom>
                  <a:avLst/>
                  <a:gdLst>
                    <a:gd name="T0" fmla="*/ 0 w 80"/>
                    <a:gd name="T1" fmla="*/ 80 h 80"/>
                    <a:gd name="T2" fmla="*/ 32 w 80"/>
                    <a:gd name="T3" fmla="*/ 0 h 80"/>
                    <a:gd name="T4" fmla="*/ 40 w 80"/>
                    <a:gd name="T5" fmla="*/ 48 h 80"/>
                    <a:gd name="T6" fmla="*/ 80 w 80"/>
                    <a:gd name="T7" fmla="*/ 64 h 80"/>
                    <a:gd name="T8" fmla="*/ 0 w 80"/>
                    <a:gd name="T9" fmla="*/ 80 h 80"/>
                    <a:gd name="T10" fmla="*/ 0 60000 65536"/>
                    <a:gd name="T11" fmla="*/ 0 60000 65536"/>
                    <a:gd name="T12" fmla="*/ 0 60000 65536"/>
                    <a:gd name="T13" fmla="*/ 0 60000 65536"/>
                    <a:gd name="T14" fmla="*/ 0 60000 65536"/>
                    <a:gd name="T15" fmla="*/ 0 w 80"/>
                    <a:gd name="T16" fmla="*/ 0 h 80"/>
                    <a:gd name="T17" fmla="*/ 80 w 80"/>
                    <a:gd name="T18" fmla="*/ 80 h 80"/>
                  </a:gdLst>
                  <a:ahLst/>
                  <a:cxnLst>
                    <a:cxn ang="T10">
                      <a:pos x="T0" y="T1"/>
                    </a:cxn>
                    <a:cxn ang="T11">
                      <a:pos x="T2" y="T3"/>
                    </a:cxn>
                    <a:cxn ang="T12">
                      <a:pos x="T4" y="T5"/>
                    </a:cxn>
                    <a:cxn ang="T13">
                      <a:pos x="T6" y="T7"/>
                    </a:cxn>
                    <a:cxn ang="T14">
                      <a:pos x="T8" y="T9"/>
                    </a:cxn>
                  </a:cxnLst>
                  <a:rect l="T15" t="T16" r="T17" b="T18"/>
                  <a:pathLst>
                    <a:path w="80" h="80">
                      <a:moveTo>
                        <a:pt x="0" y="80"/>
                      </a:moveTo>
                      <a:lnTo>
                        <a:pt x="32" y="0"/>
                      </a:lnTo>
                      <a:lnTo>
                        <a:pt x="40" y="48"/>
                      </a:lnTo>
                      <a:lnTo>
                        <a:pt x="80" y="64"/>
                      </a:lnTo>
                      <a:lnTo>
                        <a:pt x="0" y="80"/>
                      </a:lnTo>
                      <a:close/>
                    </a:path>
                  </a:pathLst>
                </a:custGeom>
                <a:solidFill>
                  <a:srgbClr val="0000DD"/>
                </a:solidFill>
                <a:ln w="12700">
                  <a:solidFill>
                    <a:srgbClr val="0000DD"/>
                  </a:solidFill>
                  <a:prstDash val="solid"/>
                  <a:round/>
                  <a:headEnd/>
                  <a:tailEnd/>
                </a:ln>
              </p:spPr>
              <p:txBody>
                <a:bodyPr/>
                <a:lstStyle/>
                <a:p>
                  <a:endParaRPr lang="en-US"/>
                </a:p>
              </p:txBody>
            </p:sp>
            <p:sp>
              <p:nvSpPr>
                <p:cNvPr id="12322" name="Line 446"/>
                <p:cNvSpPr>
                  <a:spLocks noChangeShapeType="1"/>
                </p:cNvSpPr>
                <p:nvPr/>
              </p:nvSpPr>
              <p:spPr bwMode="auto">
                <a:xfrm flipV="1">
                  <a:off x="2994" y="2290"/>
                  <a:ext cx="24" cy="24"/>
                </a:xfrm>
                <a:prstGeom prst="line">
                  <a:avLst/>
                </a:prstGeom>
                <a:noFill/>
                <a:ln w="12700">
                  <a:solidFill>
                    <a:srgbClr val="0000DD"/>
                  </a:solidFill>
                  <a:round/>
                  <a:headEnd/>
                  <a:tailEnd/>
                </a:ln>
              </p:spPr>
              <p:txBody>
                <a:bodyPr/>
                <a:lstStyle/>
                <a:p>
                  <a:endParaRPr lang="en-US"/>
                </a:p>
              </p:txBody>
            </p:sp>
          </p:grpSp>
          <p:sp>
            <p:nvSpPr>
              <p:cNvPr id="12320" name="Freeform 451"/>
              <p:cNvSpPr>
                <a:spLocks/>
              </p:cNvSpPr>
              <p:nvPr/>
            </p:nvSpPr>
            <p:spPr bwMode="auto">
              <a:xfrm>
                <a:off x="2952" y="1785"/>
                <a:ext cx="124" cy="541"/>
              </a:xfrm>
              <a:custGeom>
                <a:avLst/>
                <a:gdLst>
                  <a:gd name="T0" fmla="*/ 0 w 124"/>
                  <a:gd name="T1" fmla="*/ 0 h 541"/>
                  <a:gd name="T2" fmla="*/ 96 w 124"/>
                  <a:gd name="T3" fmla="*/ 116 h 541"/>
                  <a:gd name="T4" fmla="*/ 123 w 124"/>
                  <a:gd name="T5" fmla="*/ 308 h 541"/>
                  <a:gd name="T6" fmla="*/ 103 w 124"/>
                  <a:gd name="T7" fmla="*/ 452 h 541"/>
                  <a:gd name="T8" fmla="*/ 34 w 124"/>
                  <a:gd name="T9" fmla="*/ 541 h 541"/>
                  <a:gd name="T10" fmla="*/ 0 60000 65536"/>
                  <a:gd name="T11" fmla="*/ 0 60000 65536"/>
                  <a:gd name="T12" fmla="*/ 0 60000 65536"/>
                  <a:gd name="T13" fmla="*/ 0 60000 65536"/>
                  <a:gd name="T14" fmla="*/ 0 60000 65536"/>
                  <a:gd name="T15" fmla="*/ 0 w 124"/>
                  <a:gd name="T16" fmla="*/ 0 h 541"/>
                  <a:gd name="T17" fmla="*/ 124 w 124"/>
                  <a:gd name="T18" fmla="*/ 541 h 541"/>
                </a:gdLst>
                <a:ahLst/>
                <a:cxnLst>
                  <a:cxn ang="T10">
                    <a:pos x="T0" y="T1"/>
                  </a:cxn>
                  <a:cxn ang="T11">
                    <a:pos x="T2" y="T3"/>
                  </a:cxn>
                  <a:cxn ang="T12">
                    <a:pos x="T4" y="T5"/>
                  </a:cxn>
                  <a:cxn ang="T13">
                    <a:pos x="T6" y="T7"/>
                  </a:cxn>
                  <a:cxn ang="T14">
                    <a:pos x="T8" y="T9"/>
                  </a:cxn>
                </a:cxnLst>
                <a:rect l="T15" t="T16" r="T17" b="T18"/>
                <a:pathLst>
                  <a:path w="124" h="541">
                    <a:moveTo>
                      <a:pt x="0" y="0"/>
                    </a:moveTo>
                    <a:cubicBezTo>
                      <a:pt x="37" y="32"/>
                      <a:pt x="75" y="65"/>
                      <a:pt x="96" y="116"/>
                    </a:cubicBezTo>
                    <a:cubicBezTo>
                      <a:pt x="117" y="167"/>
                      <a:pt x="122" y="252"/>
                      <a:pt x="123" y="308"/>
                    </a:cubicBezTo>
                    <a:cubicBezTo>
                      <a:pt x="124" y="364"/>
                      <a:pt x="118" y="413"/>
                      <a:pt x="103" y="452"/>
                    </a:cubicBezTo>
                    <a:cubicBezTo>
                      <a:pt x="88" y="491"/>
                      <a:pt x="61" y="516"/>
                      <a:pt x="34" y="541"/>
                    </a:cubicBezTo>
                  </a:path>
                </a:pathLst>
              </a:custGeom>
              <a:noFill/>
              <a:ln w="28575" cap="flat" cmpd="sng">
                <a:solidFill>
                  <a:srgbClr val="0000DD"/>
                </a:solidFill>
                <a:prstDash val="solid"/>
                <a:round/>
                <a:headEnd type="none" w="med" len="med"/>
                <a:tailEnd type="non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238FCB70-F968-4D7D-9E17-AF5AC9DAE8EB}" type="slidenum">
              <a:rPr lang="en-US"/>
              <a:pPr>
                <a:defRPr/>
              </a:pPr>
              <a:t>11</a:t>
            </a:fld>
            <a:endParaRPr lang="en-US"/>
          </a:p>
        </p:txBody>
      </p:sp>
      <p:sp>
        <p:nvSpPr>
          <p:cNvPr id="7174" name="Rectangle 5"/>
          <p:cNvSpPr>
            <a:spLocks noGrp="1" noChangeArrowheads="1"/>
          </p:cNvSpPr>
          <p:nvPr>
            <p:ph type="title"/>
          </p:nvPr>
        </p:nvSpPr>
        <p:spPr/>
        <p:txBody>
          <a:bodyPr/>
          <a:lstStyle/>
          <a:p>
            <a:r>
              <a:rPr lang="en-US" smtClean="0"/>
              <a:t>Reflectivity, R</a:t>
            </a:r>
            <a:endParaRPr lang="en-US" smtClean="0">
              <a:sym typeface="Symbol" pitchFamily="18" charset="2"/>
            </a:endParaRPr>
          </a:p>
        </p:txBody>
      </p:sp>
      <p:sp>
        <p:nvSpPr>
          <p:cNvPr id="7175" name="Rectangle 6"/>
          <p:cNvSpPr>
            <a:spLocks noGrp="1" noChangeArrowheads="1"/>
          </p:cNvSpPr>
          <p:nvPr>
            <p:ph type="body" idx="1"/>
          </p:nvPr>
        </p:nvSpPr>
        <p:spPr>
          <a:xfrm>
            <a:off x="696913" y="1203325"/>
            <a:ext cx="7772400" cy="1857375"/>
          </a:xfrm>
        </p:spPr>
        <p:txBody>
          <a:bodyPr/>
          <a:lstStyle/>
          <a:p>
            <a:r>
              <a:rPr lang="en-US" sz="2400" b="0" smtClean="0">
                <a:solidFill>
                  <a:srgbClr val="0000FF"/>
                </a:solidFill>
                <a:sym typeface="Symbol" pitchFamily="18" charset="2"/>
              </a:rPr>
              <a:t>Reflection</a:t>
            </a:r>
          </a:p>
          <a:p>
            <a:pPr lvl="1"/>
            <a:r>
              <a:rPr lang="en-US" sz="2400" b="0" smtClean="0">
                <a:sym typeface="Symbol" pitchFamily="18" charset="2"/>
              </a:rPr>
              <a:t>Metals reflect almost all light</a:t>
            </a:r>
          </a:p>
          <a:p>
            <a:pPr lvl="1"/>
            <a:r>
              <a:rPr lang="en-US" sz="2400" b="0" smtClean="0">
                <a:sym typeface="Symbol" pitchFamily="18" charset="2"/>
              </a:rPr>
              <a:t>Copper &amp; gold absorb in blue &amp; green =&gt; gold color</a:t>
            </a:r>
          </a:p>
        </p:txBody>
      </p:sp>
      <p:graphicFrame>
        <p:nvGraphicFramePr>
          <p:cNvPr id="7170" name="Object 7"/>
          <p:cNvGraphicFramePr>
            <a:graphicFrameLocks noChangeAspect="1"/>
          </p:cNvGraphicFramePr>
          <p:nvPr/>
        </p:nvGraphicFramePr>
        <p:xfrm>
          <a:off x="2259013" y="2667000"/>
          <a:ext cx="3670300" cy="1020763"/>
        </p:xfrm>
        <a:graphic>
          <a:graphicData uri="http://schemas.openxmlformats.org/presentationml/2006/ole">
            <p:oleObj spid="_x0000_s7170" name="Equation" r:id="rId4" imgW="1688760" imgH="469800" progId="Equation.3">
              <p:embed/>
            </p:oleObj>
          </a:graphicData>
        </a:graphic>
      </p:graphicFrame>
      <p:grpSp>
        <p:nvGrpSpPr>
          <p:cNvPr id="2" name="Group 10"/>
          <p:cNvGrpSpPr>
            <a:grpSpLocks/>
          </p:cNvGrpSpPr>
          <p:nvPr/>
        </p:nvGrpSpPr>
        <p:grpSpPr bwMode="auto">
          <a:xfrm>
            <a:off x="687388" y="3986213"/>
            <a:ext cx="6713537" cy="1876425"/>
            <a:chOff x="433" y="2511"/>
            <a:chExt cx="4229" cy="1182"/>
          </a:xfrm>
        </p:grpSpPr>
        <p:graphicFrame>
          <p:nvGraphicFramePr>
            <p:cNvPr id="7171" name="Object 4"/>
            <p:cNvGraphicFramePr>
              <a:graphicFrameLocks noChangeAspect="1"/>
            </p:cNvGraphicFramePr>
            <p:nvPr/>
          </p:nvGraphicFramePr>
          <p:xfrm>
            <a:off x="2560" y="2511"/>
            <a:ext cx="2102" cy="643"/>
          </p:xfrm>
          <a:graphic>
            <a:graphicData uri="http://schemas.openxmlformats.org/presentationml/2006/ole">
              <p:oleObj spid="_x0000_s7171" name="Equation" r:id="rId5" imgW="1536480" imgH="469800" progId="Equation.3">
                <p:embed/>
              </p:oleObj>
            </a:graphicData>
          </a:graphic>
        </p:graphicFrame>
        <p:graphicFrame>
          <p:nvGraphicFramePr>
            <p:cNvPr id="7172" name="Object 8"/>
            <p:cNvGraphicFramePr>
              <a:graphicFrameLocks noChangeAspect="1"/>
            </p:cNvGraphicFramePr>
            <p:nvPr/>
          </p:nvGraphicFramePr>
          <p:xfrm>
            <a:off x="1099" y="3424"/>
            <a:ext cx="2341" cy="269"/>
          </p:xfrm>
          <a:graphic>
            <a:graphicData uri="http://schemas.openxmlformats.org/presentationml/2006/ole">
              <p:oleObj spid="_x0000_s7172" name="Equation" r:id="rId6" imgW="1765080" imgH="203040" progId="Equation.3">
                <p:embed/>
              </p:oleObj>
            </a:graphicData>
          </a:graphic>
        </p:graphicFrame>
        <p:sp>
          <p:nvSpPr>
            <p:cNvPr id="7177" name="Rectangle 9"/>
            <p:cNvSpPr>
              <a:spLocks noChangeArrowheads="1"/>
            </p:cNvSpPr>
            <p:nvPr/>
          </p:nvSpPr>
          <p:spPr bwMode="auto">
            <a:xfrm>
              <a:off x="433" y="2644"/>
              <a:ext cx="1965" cy="288"/>
            </a:xfrm>
            <a:prstGeom prst="rect">
              <a:avLst/>
            </a:prstGeom>
            <a:noFill/>
            <a:ln w="9525">
              <a:noFill/>
              <a:prstDash val="dash"/>
              <a:miter lim="800000"/>
              <a:headEnd/>
              <a:tailEnd/>
            </a:ln>
          </p:spPr>
          <p:txBody>
            <a:bodyPr wrap="none">
              <a:spAutoFit/>
            </a:bodyPr>
            <a:lstStyle/>
            <a:p>
              <a:pPr>
                <a:buFont typeface="Times" pitchFamily="18" charset="0"/>
                <a:buChar char="•"/>
              </a:pPr>
              <a:r>
                <a:rPr lang="en-US">
                  <a:latin typeface="Arial" charset="0"/>
                  <a:sym typeface="Symbol" pitchFamily="18" charset="2"/>
                </a:rPr>
                <a:t>   Example: Diamond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F8105B-8EF7-4D72-9BBC-A52A74B59CEC}" type="slidenum">
              <a:rPr lang="en-US" smtClean="0"/>
              <a:pPr>
                <a:defRPr/>
              </a:pPr>
              <a:t>12</a:t>
            </a:fld>
            <a:endParaRPr lang="en-US"/>
          </a:p>
        </p:txBody>
      </p:sp>
      <p:sp>
        <p:nvSpPr>
          <p:cNvPr id="3" name="Rectangle 2"/>
          <p:cNvSpPr/>
          <p:nvPr/>
        </p:nvSpPr>
        <p:spPr>
          <a:xfrm>
            <a:off x="526473" y="705270"/>
            <a:ext cx="8617527" cy="2308324"/>
          </a:xfrm>
          <a:prstGeom prst="rect">
            <a:avLst/>
          </a:prstGeom>
        </p:spPr>
        <p:txBody>
          <a:bodyPr wrap="square">
            <a:spAutoFit/>
          </a:bodyPr>
          <a:lstStyle/>
          <a:p>
            <a:r>
              <a:rPr lang="en-US" dirty="0" smtClean="0">
                <a:latin typeface="+mn-lt"/>
              </a:rPr>
              <a:t>The index of refraction of quartz is anisotropic. Suppose that visible light is passing from one grain to another of different</a:t>
            </a:r>
          </a:p>
          <a:p>
            <a:r>
              <a:rPr lang="en-US" dirty="0" smtClean="0">
                <a:latin typeface="+mn-lt"/>
              </a:rPr>
              <a:t>crystallographic orientation and at normal incidence</a:t>
            </a:r>
          </a:p>
          <a:p>
            <a:r>
              <a:rPr lang="en-US" dirty="0" smtClean="0">
                <a:latin typeface="+mn-lt"/>
              </a:rPr>
              <a:t>to the grain boundary. Calculate the reflectivity at the boundary if the indices of refraction for the two grains are 1.544 and 1.553 in the direction of light propagation.</a:t>
            </a:r>
            <a:endParaRPr lang="en-US" dirty="0">
              <a:latin typeface="+mn-lt"/>
            </a:endParaRPr>
          </a:p>
        </p:txBody>
      </p:sp>
      <p:sp>
        <p:nvSpPr>
          <p:cNvPr id="4" name="Rectangle 2"/>
          <p:cNvSpPr txBox="1">
            <a:spLocks noChangeArrowheads="1"/>
          </p:cNvSpPr>
          <p:nvPr/>
        </p:nvSpPr>
        <p:spPr>
          <a:xfrm>
            <a:off x="713508" y="55420"/>
            <a:ext cx="77724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mj-lt"/>
                <a:ea typeface="+mj-ea"/>
                <a:cs typeface="Arial" charset="0"/>
                <a:sym typeface="Symbol" pitchFamily="18" charset="2"/>
              </a:rPr>
              <a:t>Problem</a:t>
            </a:r>
          </a:p>
        </p:txBody>
      </p:sp>
      <p:pic>
        <p:nvPicPr>
          <p:cNvPr id="38914" name="Picture 2"/>
          <p:cNvPicPr>
            <a:picLocks noChangeAspect="1" noChangeArrowheads="1"/>
          </p:cNvPicPr>
          <p:nvPr/>
        </p:nvPicPr>
        <p:blipFill>
          <a:blip r:embed="rId2"/>
          <a:srcRect b="15993"/>
          <a:stretch>
            <a:fillRect/>
          </a:stretch>
        </p:blipFill>
        <p:spPr bwMode="auto">
          <a:xfrm>
            <a:off x="1514475" y="3773978"/>
            <a:ext cx="5895493" cy="2765367"/>
          </a:xfrm>
          <a:prstGeom prst="rect">
            <a:avLst/>
          </a:prstGeom>
          <a:noFill/>
          <a:ln w="9525">
            <a:noFill/>
            <a:miter lim="800000"/>
            <a:headEnd/>
            <a:tailEnd/>
          </a:ln>
          <a:effectLst/>
        </p:spPr>
      </p:pic>
      <p:sp>
        <p:nvSpPr>
          <p:cNvPr id="6" name="Rectangle 2"/>
          <p:cNvSpPr txBox="1">
            <a:spLocks noChangeArrowheads="1"/>
          </p:cNvSpPr>
          <p:nvPr/>
        </p:nvSpPr>
        <p:spPr>
          <a:xfrm>
            <a:off x="935181" y="3269675"/>
            <a:ext cx="7772400" cy="533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mj-lt"/>
                <a:ea typeface="+mj-ea"/>
                <a:cs typeface="Arial" charset="0"/>
                <a:sym typeface="Symbol" pitchFamily="18" charset="2"/>
              </a:rPr>
              <a:t>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20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lide Number Placeholder 3"/>
          <p:cNvSpPr>
            <a:spLocks noGrp="1"/>
          </p:cNvSpPr>
          <p:nvPr>
            <p:ph type="sldNum" sz="quarter" idx="12"/>
          </p:nvPr>
        </p:nvSpPr>
        <p:spPr/>
        <p:txBody>
          <a:bodyPr/>
          <a:lstStyle/>
          <a:p>
            <a:pPr>
              <a:defRPr/>
            </a:pPr>
            <a:fld id="{446F125E-7501-403A-A5F2-C3C2BD49BFEE}" type="slidenum">
              <a:rPr lang="en-US"/>
              <a:pPr>
                <a:defRPr/>
              </a:pPr>
              <a:t>13</a:t>
            </a:fld>
            <a:endParaRPr lang="en-US"/>
          </a:p>
        </p:txBody>
      </p:sp>
      <p:sp>
        <p:nvSpPr>
          <p:cNvPr id="14339" name="Rectangle 2"/>
          <p:cNvSpPr>
            <a:spLocks noChangeArrowheads="1"/>
          </p:cNvSpPr>
          <p:nvPr/>
        </p:nvSpPr>
        <p:spPr bwMode="auto">
          <a:xfrm>
            <a:off x="698500" y="914400"/>
            <a:ext cx="7216775" cy="365125"/>
          </a:xfrm>
          <a:prstGeom prst="rect">
            <a:avLst/>
          </a:prstGeom>
          <a:noFill/>
          <a:ln w="9525">
            <a:noFill/>
            <a:miter lim="800000"/>
            <a:headEnd/>
            <a:tailEnd/>
          </a:ln>
        </p:spPr>
        <p:txBody>
          <a:bodyPr wrap="none" lIns="0" tIns="0" rIns="0" bIns="0">
            <a:spAutoFit/>
          </a:bodyPr>
          <a:lstStyle/>
          <a:p>
            <a:r>
              <a:rPr lang="en-US">
                <a:latin typeface="Arial" charset="0"/>
              </a:rPr>
              <a:t>•  Absorption by electron transition occurs if </a:t>
            </a:r>
            <a:r>
              <a:rPr lang="en-US" i="1">
                <a:solidFill>
                  <a:schemeClr val="accent2"/>
                </a:solidFill>
                <a:latin typeface="Arial" charset="0"/>
              </a:rPr>
              <a:t>h</a:t>
            </a:r>
            <a:r>
              <a:rPr lang="en-US">
                <a:solidFill>
                  <a:schemeClr val="accent2"/>
                </a:solidFill>
                <a:latin typeface="Symbol" pitchFamily="18" charset="2"/>
              </a:rPr>
              <a:t>n</a:t>
            </a:r>
            <a:r>
              <a:rPr lang="en-US">
                <a:solidFill>
                  <a:schemeClr val="accent2"/>
                </a:solidFill>
                <a:latin typeface="Arial" charset="0"/>
              </a:rPr>
              <a:t> &gt; </a:t>
            </a:r>
            <a:r>
              <a:rPr lang="en-US" i="1">
                <a:solidFill>
                  <a:schemeClr val="accent2"/>
                </a:solidFill>
                <a:latin typeface="Arial" charset="0"/>
              </a:rPr>
              <a:t>E</a:t>
            </a:r>
            <a:r>
              <a:rPr lang="en-US" sz="2800" baseline="-4000">
                <a:solidFill>
                  <a:schemeClr val="accent2"/>
                </a:solidFill>
                <a:latin typeface="Arial" charset="0"/>
              </a:rPr>
              <a:t>gap</a:t>
            </a:r>
            <a:endParaRPr lang="en-US">
              <a:latin typeface="Arial" charset="0"/>
            </a:endParaRPr>
          </a:p>
        </p:txBody>
      </p:sp>
      <p:sp>
        <p:nvSpPr>
          <p:cNvPr id="14340" name="Rectangle 3"/>
          <p:cNvSpPr>
            <a:spLocks noChangeArrowheads="1"/>
          </p:cNvSpPr>
          <p:nvPr/>
        </p:nvSpPr>
        <p:spPr bwMode="auto">
          <a:xfrm>
            <a:off x="685800" y="5029200"/>
            <a:ext cx="7402513" cy="365125"/>
          </a:xfrm>
          <a:prstGeom prst="rect">
            <a:avLst/>
          </a:prstGeom>
          <a:noFill/>
          <a:ln w="9525">
            <a:noFill/>
            <a:miter lim="800000"/>
            <a:headEnd/>
            <a:tailEnd/>
          </a:ln>
        </p:spPr>
        <p:txBody>
          <a:bodyPr wrap="none" lIns="0" tIns="0" rIns="0" bIns="0">
            <a:spAutoFit/>
          </a:bodyPr>
          <a:lstStyle/>
          <a:p>
            <a:r>
              <a:rPr lang="en-US">
                <a:latin typeface="Arial" charset="0"/>
              </a:rPr>
              <a:t>•  If </a:t>
            </a:r>
            <a:r>
              <a:rPr lang="en-US" i="1">
                <a:latin typeface="Arial" charset="0"/>
              </a:rPr>
              <a:t>E</a:t>
            </a:r>
            <a:r>
              <a:rPr lang="en-US" sz="2800" baseline="-4000">
                <a:latin typeface="Arial" charset="0"/>
              </a:rPr>
              <a:t>gap</a:t>
            </a:r>
            <a:r>
              <a:rPr lang="en-US">
                <a:latin typeface="Arial" charset="0"/>
              </a:rPr>
              <a:t> &lt; 1.8 eV,</a:t>
            </a:r>
            <a:r>
              <a:rPr lang="en-US" sz="2200">
                <a:latin typeface="Arial" charset="0"/>
              </a:rPr>
              <a:t> full absorption; color is black (Si, GaAs)</a:t>
            </a:r>
            <a:endParaRPr lang="en-US">
              <a:latin typeface="Arial" charset="0"/>
            </a:endParaRPr>
          </a:p>
        </p:txBody>
      </p:sp>
      <p:sp>
        <p:nvSpPr>
          <p:cNvPr id="14341" name="Rectangle 4"/>
          <p:cNvSpPr>
            <a:spLocks noChangeArrowheads="1"/>
          </p:cNvSpPr>
          <p:nvPr/>
        </p:nvSpPr>
        <p:spPr bwMode="auto">
          <a:xfrm>
            <a:off x="685800" y="5410200"/>
            <a:ext cx="6813550" cy="365125"/>
          </a:xfrm>
          <a:prstGeom prst="rect">
            <a:avLst/>
          </a:prstGeom>
          <a:noFill/>
          <a:ln w="9525">
            <a:noFill/>
            <a:miter lim="800000"/>
            <a:headEnd/>
            <a:tailEnd/>
          </a:ln>
        </p:spPr>
        <p:txBody>
          <a:bodyPr wrap="none" lIns="0" tIns="0" rIns="0" bIns="0">
            <a:spAutoFit/>
          </a:bodyPr>
          <a:lstStyle/>
          <a:p>
            <a:r>
              <a:rPr lang="en-US">
                <a:latin typeface="Arial" charset="0"/>
              </a:rPr>
              <a:t>•  If </a:t>
            </a:r>
            <a:r>
              <a:rPr lang="en-US" i="1">
                <a:latin typeface="Arial" charset="0"/>
              </a:rPr>
              <a:t>E</a:t>
            </a:r>
            <a:r>
              <a:rPr lang="en-US" sz="2800" baseline="-4000">
                <a:latin typeface="Arial" charset="0"/>
              </a:rPr>
              <a:t>gap</a:t>
            </a:r>
            <a:r>
              <a:rPr lang="en-US">
                <a:latin typeface="Arial" charset="0"/>
              </a:rPr>
              <a:t> &gt; 3.1 eV,</a:t>
            </a:r>
            <a:r>
              <a:rPr lang="en-US" sz="2200">
                <a:latin typeface="Arial" charset="0"/>
              </a:rPr>
              <a:t> no absorption; colorless (diamond)</a:t>
            </a:r>
            <a:endParaRPr lang="en-US">
              <a:latin typeface="Arial" charset="0"/>
            </a:endParaRPr>
          </a:p>
        </p:txBody>
      </p:sp>
      <p:sp>
        <p:nvSpPr>
          <p:cNvPr id="14342" name="Rectangle 5"/>
          <p:cNvSpPr>
            <a:spLocks noChangeArrowheads="1"/>
          </p:cNvSpPr>
          <p:nvPr/>
        </p:nvSpPr>
        <p:spPr bwMode="auto">
          <a:xfrm>
            <a:off x="685800" y="5791200"/>
            <a:ext cx="8120063" cy="365125"/>
          </a:xfrm>
          <a:prstGeom prst="rect">
            <a:avLst/>
          </a:prstGeom>
          <a:noFill/>
          <a:ln w="9525">
            <a:noFill/>
            <a:miter lim="800000"/>
            <a:headEnd/>
            <a:tailEnd/>
          </a:ln>
        </p:spPr>
        <p:txBody>
          <a:bodyPr lIns="0" tIns="0" rIns="0" bIns="0">
            <a:spAutoFit/>
          </a:bodyPr>
          <a:lstStyle/>
          <a:p>
            <a:r>
              <a:rPr lang="en-US">
                <a:latin typeface="Arial" charset="0"/>
              </a:rPr>
              <a:t>•  If </a:t>
            </a:r>
            <a:r>
              <a:rPr lang="en-US" i="1">
                <a:latin typeface="Arial" charset="0"/>
              </a:rPr>
              <a:t>E</a:t>
            </a:r>
            <a:r>
              <a:rPr lang="en-US" sz="2800" baseline="-4000">
                <a:latin typeface="Arial" charset="0"/>
              </a:rPr>
              <a:t>gap</a:t>
            </a:r>
            <a:r>
              <a:rPr lang="en-US">
                <a:latin typeface="Arial" charset="0"/>
              </a:rPr>
              <a:t> in between,</a:t>
            </a:r>
            <a:r>
              <a:rPr lang="en-US" sz="2200">
                <a:latin typeface="Arial" charset="0"/>
              </a:rPr>
              <a:t> partial absorption; material has a color.</a:t>
            </a:r>
          </a:p>
        </p:txBody>
      </p:sp>
      <p:sp>
        <p:nvSpPr>
          <p:cNvPr id="14343" name="Rectangle 6"/>
          <p:cNvSpPr>
            <a:spLocks noChangeArrowheads="1"/>
          </p:cNvSpPr>
          <p:nvPr/>
        </p:nvSpPr>
        <p:spPr bwMode="auto">
          <a:xfrm>
            <a:off x="5410200" y="4770438"/>
            <a:ext cx="3733800" cy="182562"/>
          </a:xfrm>
          <a:prstGeom prst="rect">
            <a:avLst/>
          </a:prstGeom>
          <a:noFill/>
          <a:ln w="9525">
            <a:noFill/>
            <a:miter lim="800000"/>
            <a:headEnd/>
            <a:tailEnd/>
          </a:ln>
        </p:spPr>
        <p:txBody>
          <a:bodyPr lIns="0" tIns="0" rIns="0" bIns="0">
            <a:spAutoFit/>
          </a:bodyPr>
          <a:lstStyle/>
          <a:p>
            <a:r>
              <a:rPr lang="en-US" sz="1200">
                <a:solidFill>
                  <a:srgbClr val="000000"/>
                </a:solidFill>
                <a:latin typeface="Arial" charset="0"/>
              </a:rPr>
              <a:t>From Fig. 20.5(a), </a:t>
            </a:r>
            <a:r>
              <a:rPr lang="en-US" sz="1200" i="1">
                <a:solidFill>
                  <a:srgbClr val="000000"/>
                </a:solidFill>
                <a:latin typeface="Arial" charset="0"/>
              </a:rPr>
              <a:t>Callister’s MSE Adapted Version</a:t>
            </a:r>
            <a:r>
              <a:rPr lang="en-US" sz="1200">
                <a:solidFill>
                  <a:srgbClr val="000000"/>
                </a:solidFill>
                <a:latin typeface="Arial" charset="0"/>
              </a:rPr>
              <a:t>.</a:t>
            </a:r>
          </a:p>
        </p:txBody>
      </p:sp>
      <p:sp>
        <p:nvSpPr>
          <p:cNvPr id="14344" name="Rectangle 7"/>
          <p:cNvSpPr>
            <a:spLocks noGrp="1" noChangeArrowheads="1"/>
          </p:cNvSpPr>
          <p:nvPr>
            <p:ph type="title" idx="4294967295"/>
          </p:nvPr>
        </p:nvSpPr>
        <p:spPr/>
        <p:txBody>
          <a:bodyPr/>
          <a:lstStyle/>
          <a:p>
            <a:r>
              <a:rPr lang="en-US" sz="3200" smtClean="0"/>
              <a:t>Selected Absorption:  Semiconductors</a:t>
            </a:r>
          </a:p>
        </p:txBody>
      </p:sp>
      <p:sp>
        <p:nvSpPr>
          <p:cNvPr id="14345" name="Rectangle 9"/>
          <p:cNvSpPr>
            <a:spLocks noChangeArrowheads="1"/>
          </p:cNvSpPr>
          <p:nvPr/>
        </p:nvSpPr>
        <p:spPr bwMode="auto">
          <a:xfrm>
            <a:off x="838200" y="3048000"/>
            <a:ext cx="2133600" cy="701675"/>
          </a:xfrm>
          <a:prstGeom prst="rect">
            <a:avLst/>
          </a:prstGeom>
          <a:noFill/>
          <a:ln w="9525">
            <a:noFill/>
            <a:miter lim="800000"/>
            <a:headEnd/>
            <a:tailEnd/>
          </a:ln>
        </p:spPr>
        <p:txBody>
          <a:bodyPr>
            <a:spAutoFit/>
          </a:bodyPr>
          <a:lstStyle/>
          <a:p>
            <a:r>
              <a:rPr lang="en-US" sz="2000">
                <a:latin typeface="Arial" charset="0"/>
              </a:rPr>
              <a:t>incident photon energy </a:t>
            </a:r>
            <a:r>
              <a:rPr lang="en-US" sz="2000" i="1">
                <a:solidFill>
                  <a:srgbClr val="006600"/>
                </a:solidFill>
                <a:latin typeface="Arial" charset="0"/>
              </a:rPr>
              <a:t>h</a:t>
            </a:r>
            <a:r>
              <a:rPr lang="en-US" sz="2000">
                <a:solidFill>
                  <a:schemeClr val="bg2"/>
                </a:solidFill>
                <a:latin typeface="Symbol" pitchFamily="18" charset="2"/>
              </a:rPr>
              <a:t>n</a:t>
            </a:r>
            <a:endParaRPr lang="en-US" sz="2000">
              <a:latin typeface="Arial" charset="0"/>
            </a:endParaRPr>
          </a:p>
        </p:txBody>
      </p:sp>
      <p:grpSp>
        <p:nvGrpSpPr>
          <p:cNvPr id="14346" name="Group 10"/>
          <p:cNvGrpSpPr>
            <a:grpSpLocks/>
          </p:cNvGrpSpPr>
          <p:nvPr/>
        </p:nvGrpSpPr>
        <p:grpSpPr bwMode="auto">
          <a:xfrm>
            <a:off x="1282700" y="1295400"/>
            <a:ext cx="5530850" cy="3714750"/>
            <a:chOff x="808" y="816"/>
            <a:chExt cx="3484" cy="2340"/>
          </a:xfrm>
        </p:grpSpPr>
        <p:grpSp>
          <p:nvGrpSpPr>
            <p:cNvPr id="14347" name="Group 11"/>
            <p:cNvGrpSpPr>
              <a:grpSpLocks/>
            </p:cNvGrpSpPr>
            <p:nvPr/>
          </p:nvGrpSpPr>
          <p:grpSpPr bwMode="auto">
            <a:xfrm>
              <a:off x="2672" y="1436"/>
              <a:ext cx="320" cy="96"/>
              <a:chOff x="2672" y="1436"/>
              <a:chExt cx="320" cy="96"/>
            </a:xfrm>
          </p:grpSpPr>
          <p:sp>
            <p:nvSpPr>
              <p:cNvPr id="14793" name="Oval 12"/>
              <p:cNvSpPr>
                <a:spLocks noChangeArrowheads="1"/>
              </p:cNvSpPr>
              <p:nvPr/>
            </p:nvSpPr>
            <p:spPr bwMode="auto">
              <a:xfrm>
                <a:off x="2788" y="1436"/>
                <a:ext cx="96" cy="96"/>
              </a:xfrm>
              <a:prstGeom prst="ellipse">
                <a:avLst/>
              </a:prstGeom>
              <a:noFill/>
              <a:ln w="12700">
                <a:solidFill>
                  <a:srgbClr val="777777"/>
                </a:solidFill>
                <a:round/>
                <a:headEnd/>
                <a:tailEnd/>
              </a:ln>
            </p:spPr>
            <p:txBody>
              <a:bodyPr/>
              <a:lstStyle/>
              <a:p>
                <a:endParaRPr lang="en-IN"/>
              </a:p>
            </p:txBody>
          </p:sp>
          <p:sp>
            <p:nvSpPr>
              <p:cNvPr id="14794" name="Line 13"/>
              <p:cNvSpPr>
                <a:spLocks noChangeShapeType="1"/>
              </p:cNvSpPr>
              <p:nvPr/>
            </p:nvSpPr>
            <p:spPr bwMode="auto">
              <a:xfrm>
                <a:off x="2672" y="1480"/>
                <a:ext cx="320" cy="1"/>
              </a:xfrm>
              <a:prstGeom prst="line">
                <a:avLst/>
              </a:prstGeom>
              <a:noFill/>
              <a:ln w="12700">
                <a:solidFill>
                  <a:srgbClr val="777777"/>
                </a:solidFill>
                <a:round/>
                <a:headEnd/>
                <a:tailEnd/>
              </a:ln>
            </p:spPr>
            <p:txBody>
              <a:bodyPr/>
              <a:lstStyle/>
              <a:p>
                <a:endParaRPr lang="en-US"/>
              </a:p>
            </p:txBody>
          </p:sp>
        </p:grpSp>
        <p:grpSp>
          <p:nvGrpSpPr>
            <p:cNvPr id="14348" name="Group 14"/>
            <p:cNvGrpSpPr>
              <a:grpSpLocks/>
            </p:cNvGrpSpPr>
            <p:nvPr/>
          </p:nvGrpSpPr>
          <p:grpSpPr bwMode="auto">
            <a:xfrm>
              <a:off x="2680" y="2356"/>
              <a:ext cx="320" cy="800"/>
              <a:chOff x="2680" y="2356"/>
              <a:chExt cx="320" cy="800"/>
            </a:xfrm>
          </p:grpSpPr>
          <p:grpSp>
            <p:nvGrpSpPr>
              <p:cNvPr id="14775" name="Group 15"/>
              <p:cNvGrpSpPr>
                <a:grpSpLocks/>
              </p:cNvGrpSpPr>
              <p:nvPr/>
            </p:nvGrpSpPr>
            <p:grpSpPr bwMode="auto">
              <a:xfrm>
                <a:off x="2680" y="3060"/>
                <a:ext cx="320" cy="96"/>
                <a:chOff x="2680" y="3060"/>
                <a:chExt cx="320" cy="96"/>
              </a:xfrm>
            </p:grpSpPr>
            <p:sp>
              <p:nvSpPr>
                <p:cNvPr id="14791" name="Oval 16"/>
                <p:cNvSpPr>
                  <a:spLocks noChangeArrowheads="1"/>
                </p:cNvSpPr>
                <p:nvPr/>
              </p:nvSpPr>
              <p:spPr bwMode="auto">
                <a:xfrm>
                  <a:off x="2788" y="3060"/>
                  <a:ext cx="96" cy="96"/>
                </a:xfrm>
                <a:prstGeom prst="ellipse">
                  <a:avLst/>
                </a:prstGeom>
                <a:solidFill>
                  <a:srgbClr val="FF6666"/>
                </a:solidFill>
                <a:ln w="12700">
                  <a:solidFill>
                    <a:srgbClr val="DD0000"/>
                  </a:solidFill>
                  <a:round/>
                  <a:headEnd/>
                  <a:tailEnd/>
                </a:ln>
              </p:spPr>
              <p:txBody>
                <a:bodyPr/>
                <a:lstStyle/>
                <a:p>
                  <a:endParaRPr lang="en-IN"/>
                </a:p>
              </p:txBody>
            </p:sp>
            <p:sp>
              <p:nvSpPr>
                <p:cNvPr id="14792" name="Line 17"/>
                <p:cNvSpPr>
                  <a:spLocks noChangeShapeType="1"/>
                </p:cNvSpPr>
                <p:nvPr/>
              </p:nvSpPr>
              <p:spPr bwMode="auto">
                <a:xfrm>
                  <a:off x="2680" y="3104"/>
                  <a:ext cx="320" cy="1"/>
                </a:xfrm>
                <a:prstGeom prst="line">
                  <a:avLst/>
                </a:prstGeom>
                <a:noFill/>
                <a:ln w="12700">
                  <a:solidFill>
                    <a:srgbClr val="DD0000"/>
                  </a:solidFill>
                  <a:round/>
                  <a:headEnd/>
                  <a:tailEnd/>
                </a:ln>
              </p:spPr>
              <p:txBody>
                <a:bodyPr/>
                <a:lstStyle/>
                <a:p>
                  <a:endParaRPr lang="en-US"/>
                </a:p>
              </p:txBody>
            </p:sp>
          </p:grpSp>
          <p:grpSp>
            <p:nvGrpSpPr>
              <p:cNvPr id="14776" name="Group 18"/>
              <p:cNvGrpSpPr>
                <a:grpSpLocks/>
              </p:cNvGrpSpPr>
              <p:nvPr/>
            </p:nvGrpSpPr>
            <p:grpSpPr bwMode="auto">
              <a:xfrm>
                <a:off x="2680" y="2916"/>
                <a:ext cx="320" cy="96"/>
                <a:chOff x="2680" y="2916"/>
                <a:chExt cx="320" cy="96"/>
              </a:xfrm>
            </p:grpSpPr>
            <p:sp>
              <p:nvSpPr>
                <p:cNvPr id="14789" name="Oval 19"/>
                <p:cNvSpPr>
                  <a:spLocks noChangeArrowheads="1"/>
                </p:cNvSpPr>
                <p:nvPr/>
              </p:nvSpPr>
              <p:spPr bwMode="auto">
                <a:xfrm>
                  <a:off x="2788" y="2916"/>
                  <a:ext cx="96" cy="96"/>
                </a:xfrm>
                <a:prstGeom prst="ellipse">
                  <a:avLst/>
                </a:prstGeom>
                <a:solidFill>
                  <a:srgbClr val="FF6666"/>
                </a:solidFill>
                <a:ln w="12700">
                  <a:solidFill>
                    <a:srgbClr val="DD0000"/>
                  </a:solidFill>
                  <a:round/>
                  <a:headEnd/>
                  <a:tailEnd/>
                </a:ln>
              </p:spPr>
              <p:txBody>
                <a:bodyPr/>
                <a:lstStyle/>
                <a:p>
                  <a:endParaRPr lang="en-IN"/>
                </a:p>
              </p:txBody>
            </p:sp>
            <p:sp>
              <p:nvSpPr>
                <p:cNvPr id="14790" name="Line 20"/>
                <p:cNvSpPr>
                  <a:spLocks noChangeShapeType="1"/>
                </p:cNvSpPr>
                <p:nvPr/>
              </p:nvSpPr>
              <p:spPr bwMode="auto">
                <a:xfrm>
                  <a:off x="2680" y="2960"/>
                  <a:ext cx="320" cy="1"/>
                </a:xfrm>
                <a:prstGeom prst="line">
                  <a:avLst/>
                </a:prstGeom>
                <a:noFill/>
                <a:ln w="12700">
                  <a:solidFill>
                    <a:srgbClr val="DD0000"/>
                  </a:solidFill>
                  <a:round/>
                  <a:headEnd/>
                  <a:tailEnd/>
                </a:ln>
              </p:spPr>
              <p:txBody>
                <a:bodyPr/>
                <a:lstStyle/>
                <a:p>
                  <a:endParaRPr lang="en-US"/>
                </a:p>
              </p:txBody>
            </p:sp>
          </p:grpSp>
          <p:grpSp>
            <p:nvGrpSpPr>
              <p:cNvPr id="14777" name="Group 21"/>
              <p:cNvGrpSpPr>
                <a:grpSpLocks/>
              </p:cNvGrpSpPr>
              <p:nvPr/>
            </p:nvGrpSpPr>
            <p:grpSpPr bwMode="auto">
              <a:xfrm>
                <a:off x="2680" y="2780"/>
                <a:ext cx="320" cy="96"/>
                <a:chOff x="2680" y="2780"/>
                <a:chExt cx="320" cy="96"/>
              </a:xfrm>
            </p:grpSpPr>
            <p:sp>
              <p:nvSpPr>
                <p:cNvPr id="14787" name="Oval 22"/>
                <p:cNvSpPr>
                  <a:spLocks noChangeArrowheads="1"/>
                </p:cNvSpPr>
                <p:nvPr/>
              </p:nvSpPr>
              <p:spPr bwMode="auto">
                <a:xfrm>
                  <a:off x="2788" y="2780"/>
                  <a:ext cx="96" cy="96"/>
                </a:xfrm>
                <a:prstGeom prst="ellipse">
                  <a:avLst/>
                </a:prstGeom>
                <a:solidFill>
                  <a:srgbClr val="FF6666"/>
                </a:solidFill>
                <a:ln w="12700">
                  <a:solidFill>
                    <a:srgbClr val="DD0000"/>
                  </a:solidFill>
                  <a:round/>
                  <a:headEnd/>
                  <a:tailEnd/>
                </a:ln>
              </p:spPr>
              <p:txBody>
                <a:bodyPr/>
                <a:lstStyle/>
                <a:p>
                  <a:endParaRPr lang="en-IN"/>
                </a:p>
              </p:txBody>
            </p:sp>
            <p:sp>
              <p:nvSpPr>
                <p:cNvPr id="14788" name="Line 23"/>
                <p:cNvSpPr>
                  <a:spLocks noChangeShapeType="1"/>
                </p:cNvSpPr>
                <p:nvPr/>
              </p:nvSpPr>
              <p:spPr bwMode="auto">
                <a:xfrm>
                  <a:off x="2680" y="2824"/>
                  <a:ext cx="320" cy="1"/>
                </a:xfrm>
                <a:prstGeom prst="line">
                  <a:avLst/>
                </a:prstGeom>
                <a:noFill/>
                <a:ln w="12700">
                  <a:solidFill>
                    <a:srgbClr val="DD0000"/>
                  </a:solidFill>
                  <a:round/>
                  <a:headEnd/>
                  <a:tailEnd/>
                </a:ln>
              </p:spPr>
              <p:txBody>
                <a:bodyPr/>
                <a:lstStyle/>
                <a:p>
                  <a:endParaRPr lang="en-US"/>
                </a:p>
              </p:txBody>
            </p:sp>
          </p:grpSp>
          <p:grpSp>
            <p:nvGrpSpPr>
              <p:cNvPr id="14778" name="Group 24"/>
              <p:cNvGrpSpPr>
                <a:grpSpLocks/>
              </p:cNvGrpSpPr>
              <p:nvPr/>
            </p:nvGrpSpPr>
            <p:grpSpPr bwMode="auto">
              <a:xfrm>
                <a:off x="2680" y="2636"/>
                <a:ext cx="320" cy="96"/>
                <a:chOff x="2680" y="2636"/>
                <a:chExt cx="320" cy="96"/>
              </a:xfrm>
            </p:grpSpPr>
            <p:sp>
              <p:nvSpPr>
                <p:cNvPr id="14785" name="Oval 25"/>
                <p:cNvSpPr>
                  <a:spLocks noChangeArrowheads="1"/>
                </p:cNvSpPr>
                <p:nvPr/>
              </p:nvSpPr>
              <p:spPr bwMode="auto">
                <a:xfrm>
                  <a:off x="2788" y="2636"/>
                  <a:ext cx="96" cy="96"/>
                </a:xfrm>
                <a:prstGeom prst="ellipse">
                  <a:avLst/>
                </a:prstGeom>
                <a:solidFill>
                  <a:srgbClr val="FF6666"/>
                </a:solidFill>
                <a:ln w="12700">
                  <a:solidFill>
                    <a:srgbClr val="DD0000"/>
                  </a:solidFill>
                  <a:round/>
                  <a:headEnd/>
                  <a:tailEnd/>
                </a:ln>
              </p:spPr>
              <p:txBody>
                <a:bodyPr/>
                <a:lstStyle/>
                <a:p>
                  <a:endParaRPr lang="en-IN"/>
                </a:p>
              </p:txBody>
            </p:sp>
            <p:sp>
              <p:nvSpPr>
                <p:cNvPr id="14786" name="Line 26"/>
                <p:cNvSpPr>
                  <a:spLocks noChangeShapeType="1"/>
                </p:cNvSpPr>
                <p:nvPr/>
              </p:nvSpPr>
              <p:spPr bwMode="auto">
                <a:xfrm>
                  <a:off x="2680" y="2680"/>
                  <a:ext cx="320" cy="1"/>
                </a:xfrm>
                <a:prstGeom prst="line">
                  <a:avLst/>
                </a:prstGeom>
                <a:noFill/>
                <a:ln w="12700">
                  <a:solidFill>
                    <a:srgbClr val="DD0000"/>
                  </a:solidFill>
                  <a:round/>
                  <a:headEnd/>
                  <a:tailEnd/>
                </a:ln>
              </p:spPr>
              <p:txBody>
                <a:bodyPr/>
                <a:lstStyle/>
                <a:p>
                  <a:endParaRPr lang="en-US"/>
                </a:p>
              </p:txBody>
            </p:sp>
          </p:grpSp>
          <p:grpSp>
            <p:nvGrpSpPr>
              <p:cNvPr id="14779" name="Group 27"/>
              <p:cNvGrpSpPr>
                <a:grpSpLocks/>
              </p:cNvGrpSpPr>
              <p:nvPr/>
            </p:nvGrpSpPr>
            <p:grpSpPr bwMode="auto">
              <a:xfrm>
                <a:off x="2680" y="2492"/>
                <a:ext cx="320" cy="96"/>
                <a:chOff x="2680" y="2492"/>
                <a:chExt cx="320" cy="96"/>
              </a:xfrm>
            </p:grpSpPr>
            <p:sp>
              <p:nvSpPr>
                <p:cNvPr id="14783" name="Oval 28"/>
                <p:cNvSpPr>
                  <a:spLocks noChangeArrowheads="1"/>
                </p:cNvSpPr>
                <p:nvPr/>
              </p:nvSpPr>
              <p:spPr bwMode="auto">
                <a:xfrm>
                  <a:off x="2788" y="2492"/>
                  <a:ext cx="96" cy="96"/>
                </a:xfrm>
                <a:prstGeom prst="ellipse">
                  <a:avLst/>
                </a:prstGeom>
                <a:solidFill>
                  <a:srgbClr val="FF6666"/>
                </a:solidFill>
                <a:ln w="12700">
                  <a:solidFill>
                    <a:srgbClr val="DD0000"/>
                  </a:solidFill>
                  <a:round/>
                  <a:headEnd/>
                  <a:tailEnd/>
                </a:ln>
              </p:spPr>
              <p:txBody>
                <a:bodyPr/>
                <a:lstStyle/>
                <a:p>
                  <a:endParaRPr lang="en-IN"/>
                </a:p>
              </p:txBody>
            </p:sp>
            <p:sp>
              <p:nvSpPr>
                <p:cNvPr id="14784" name="Line 29"/>
                <p:cNvSpPr>
                  <a:spLocks noChangeShapeType="1"/>
                </p:cNvSpPr>
                <p:nvPr/>
              </p:nvSpPr>
              <p:spPr bwMode="auto">
                <a:xfrm>
                  <a:off x="2680" y="2536"/>
                  <a:ext cx="320" cy="1"/>
                </a:xfrm>
                <a:prstGeom prst="line">
                  <a:avLst/>
                </a:prstGeom>
                <a:noFill/>
                <a:ln w="12700">
                  <a:solidFill>
                    <a:srgbClr val="DD0000"/>
                  </a:solidFill>
                  <a:round/>
                  <a:headEnd/>
                  <a:tailEnd/>
                </a:ln>
              </p:spPr>
              <p:txBody>
                <a:bodyPr/>
                <a:lstStyle/>
                <a:p>
                  <a:endParaRPr lang="en-US"/>
                </a:p>
              </p:txBody>
            </p:sp>
          </p:grpSp>
          <p:grpSp>
            <p:nvGrpSpPr>
              <p:cNvPr id="14780" name="Group 30"/>
              <p:cNvGrpSpPr>
                <a:grpSpLocks/>
              </p:cNvGrpSpPr>
              <p:nvPr/>
            </p:nvGrpSpPr>
            <p:grpSpPr bwMode="auto">
              <a:xfrm>
                <a:off x="2680" y="2356"/>
                <a:ext cx="320" cy="96"/>
                <a:chOff x="2680" y="2356"/>
                <a:chExt cx="320" cy="96"/>
              </a:xfrm>
            </p:grpSpPr>
            <p:sp>
              <p:nvSpPr>
                <p:cNvPr id="14781" name="Oval 31"/>
                <p:cNvSpPr>
                  <a:spLocks noChangeArrowheads="1"/>
                </p:cNvSpPr>
                <p:nvPr/>
              </p:nvSpPr>
              <p:spPr bwMode="auto">
                <a:xfrm>
                  <a:off x="2788" y="2356"/>
                  <a:ext cx="96" cy="96"/>
                </a:xfrm>
                <a:prstGeom prst="ellipse">
                  <a:avLst/>
                </a:prstGeom>
                <a:solidFill>
                  <a:srgbClr val="FF6666"/>
                </a:solidFill>
                <a:ln w="12700">
                  <a:solidFill>
                    <a:srgbClr val="DD0000"/>
                  </a:solidFill>
                  <a:round/>
                  <a:headEnd/>
                  <a:tailEnd/>
                </a:ln>
              </p:spPr>
              <p:txBody>
                <a:bodyPr/>
                <a:lstStyle/>
                <a:p>
                  <a:endParaRPr lang="en-IN"/>
                </a:p>
              </p:txBody>
            </p:sp>
            <p:sp>
              <p:nvSpPr>
                <p:cNvPr id="14782" name="Line 32"/>
                <p:cNvSpPr>
                  <a:spLocks noChangeShapeType="1"/>
                </p:cNvSpPr>
                <p:nvPr/>
              </p:nvSpPr>
              <p:spPr bwMode="auto">
                <a:xfrm>
                  <a:off x="2680" y="2400"/>
                  <a:ext cx="320" cy="1"/>
                </a:xfrm>
                <a:prstGeom prst="line">
                  <a:avLst/>
                </a:prstGeom>
                <a:noFill/>
                <a:ln w="12700">
                  <a:solidFill>
                    <a:srgbClr val="DD0000"/>
                  </a:solidFill>
                  <a:round/>
                  <a:headEnd/>
                  <a:tailEnd/>
                </a:ln>
              </p:spPr>
              <p:txBody>
                <a:bodyPr/>
                <a:lstStyle/>
                <a:p>
                  <a:endParaRPr lang="en-US"/>
                </a:p>
              </p:txBody>
            </p:sp>
          </p:grpSp>
        </p:grpSp>
        <p:grpSp>
          <p:nvGrpSpPr>
            <p:cNvPr id="14349" name="Group 33"/>
            <p:cNvGrpSpPr>
              <a:grpSpLocks/>
            </p:cNvGrpSpPr>
            <p:nvPr/>
          </p:nvGrpSpPr>
          <p:grpSpPr bwMode="auto">
            <a:xfrm>
              <a:off x="2520" y="920"/>
              <a:ext cx="80" cy="1784"/>
              <a:chOff x="2520" y="920"/>
              <a:chExt cx="80" cy="1784"/>
            </a:xfrm>
          </p:grpSpPr>
          <p:sp>
            <p:nvSpPr>
              <p:cNvPr id="14773" name="Freeform 34"/>
              <p:cNvSpPr>
                <a:spLocks/>
              </p:cNvSpPr>
              <p:nvPr/>
            </p:nvSpPr>
            <p:spPr bwMode="auto">
              <a:xfrm>
                <a:off x="2520" y="920"/>
                <a:ext cx="80" cy="72"/>
              </a:xfrm>
              <a:custGeom>
                <a:avLst/>
                <a:gdLst>
                  <a:gd name="T0" fmla="*/ 40 w 80"/>
                  <a:gd name="T1" fmla="*/ 0 h 72"/>
                  <a:gd name="T2" fmla="*/ 80 w 80"/>
                  <a:gd name="T3" fmla="*/ 72 h 72"/>
                  <a:gd name="T4" fmla="*/ 40 w 80"/>
                  <a:gd name="T5" fmla="*/ 48 h 72"/>
                  <a:gd name="T6" fmla="*/ 0 w 80"/>
                  <a:gd name="T7" fmla="*/ 72 h 72"/>
                  <a:gd name="T8" fmla="*/ 40 w 80"/>
                  <a:gd name="T9" fmla="*/ 0 h 72"/>
                  <a:gd name="T10" fmla="*/ 0 60000 65536"/>
                  <a:gd name="T11" fmla="*/ 0 60000 65536"/>
                  <a:gd name="T12" fmla="*/ 0 60000 65536"/>
                  <a:gd name="T13" fmla="*/ 0 60000 65536"/>
                  <a:gd name="T14" fmla="*/ 0 60000 65536"/>
                  <a:gd name="T15" fmla="*/ 0 w 80"/>
                  <a:gd name="T16" fmla="*/ 0 h 72"/>
                  <a:gd name="T17" fmla="*/ 80 w 80"/>
                  <a:gd name="T18" fmla="*/ 72 h 72"/>
                </a:gdLst>
                <a:ahLst/>
                <a:cxnLst>
                  <a:cxn ang="T10">
                    <a:pos x="T0" y="T1"/>
                  </a:cxn>
                  <a:cxn ang="T11">
                    <a:pos x="T2" y="T3"/>
                  </a:cxn>
                  <a:cxn ang="T12">
                    <a:pos x="T4" y="T5"/>
                  </a:cxn>
                  <a:cxn ang="T13">
                    <a:pos x="T6" y="T7"/>
                  </a:cxn>
                  <a:cxn ang="T14">
                    <a:pos x="T8" y="T9"/>
                  </a:cxn>
                </a:cxnLst>
                <a:rect l="T15" t="T16" r="T17" b="T18"/>
                <a:pathLst>
                  <a:path w="80" h="72">
                    <a:moveTo>
                      <a:pt x="40" y="0"/>
                    </a:moveTo>
                    <a:lnTo>
                      <a:pt x="80" y="72"/>
                    </a:lnTo>
                    <a:lnTo>
                      <a:pt x="40" y="48"/>
                    </a:lnTo>
                    <a:lnTo>
                      <a:pt x="0" y="72"/>
                    </a:lnTo>
                    <a:lnTo>
                      <a:pt x="40" y="0"/>
                    </a:lnTo>
                    <a:close/>
                  </a:path>
                </a:pathLst>
              </a:custGeom>
              <a:solidFill>
                <a:srgbClr val="000000"/>
              </a:solidFill>
              <a:ln w="12700">
                <a:solidFill>
                  <a:srgbClr val="000000"/>
                </a:solidFill>
                <a:prstDash val="solid"/>
                <a:round/>
                <a:headEnd/>
                <a:tailEnd/>
              </a:ln>
            </p:spPr>
            <p:txBody>
              <a:bodyPr/>
              <a:lstStyle/>
              <a:p>
                <a:endParaRPr lang="en-US"/>
              </a:p>
            </p:txBody>
          </p:sp>
          <p:sp>
            <p:nvSpPr>
              <p:cNvPr id="14774" name="Line 35"/>
              <p:cNvSpPr>
                <a:spLocks noChangeShapeType="1"/>
              </p:cNvSpPr>
              <p:nvPr/>
            </p:nvSpPr>
            <p:spPr bwMode="auto">
              <a:xfrm flipV="1">
                <a:off x="2560" y="968"/>
                <a:ext cx="1" cy="1736"/>
              </a:xfrm>
              <a:prstGeom prst="line">
                <a:avLst/>
              </a:prstGeom>
              <a:noFill/>
              <a:ln w="12700">
                <a:solidFill>
                  <a:srgbClr val="000000"/>
                </a:solidFill>
                <a:round/>
                <a:headEnd/>
                <a:tailEnd/>
              </a:ln>
            </p:spPr>
            <p:txBody>
              <a:bodyPr/>
              <a:lstStyle/>
              <a:p>
                <a:endParaRPr lang="en-US"/>
              </a:p>
            </p:txBody>
          </p:sp>
        </p:grpSp>
        <p:sp>
          <p:nvSpPr>
            <p:cNvPr id="14350" name="Rectangle 36"/>
            <p:cNvSpPr>
              <a:spLocks noChangeArrowheads="1"/>
            </p:cNvSpPr>
            <p:nvPr/>
          </p:nvSpPr>
          <p:spPr bwMode="auto">
            <a:xfrm>
              <a:off x="2632" y="816"/>
              <a:ext cx="1428"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Energy of electron</a:t>
              </a:r>
              <a:endParaRPr lang="en-US">
                <a:latin typeface="Arial" charset="0"/>
              </a:endParaRPr>
            </a:p>
          </p:txBody>
        </p:sp>
        <p:sp>
          <p:nvSpPr>
            <p:cNvPr id="14351" name="Rectangle 37"/>
            <p:cNvSpPr>
              <a:spLocks noChangeArrowheads="1"/>
            </p:cNvSpPr>
            <p:nvPr/>
          </p:nvSpPr>
          <p:spPr bwMode="auto">
            <a:xfrm>
              <a:off x="4208" y="816"/>
              <a:ext cx="49"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 </a:t>
              </a:r>
              <a:endParaRPr lang="en-US">
                <a:latin typeface="Arial" charset="0"/>
              </a:endParaRPr>
            </a:p>
          </p:txBody>
        </p:sp>
        <p:grpSp>
          <p:nvGrpSpPr>
            <p:cNvPr id="14352" name="Group 38"/>
            <p:cNvGrpSpPr>
              <a:grpSpLocks/>
            </p:cNvGrpSpPr>
            <p:nvPr/>
          </p:nvGrpSpPr>
          <p:grpSpPr bwMode="auto">
            <a:xfrm>
              <a:off x="2672" y="1860"/>
              <a:ext cx="320" cy="96"/>
              <a:chOff x="2672" y="1860"/>
              <a:chExt cx="320" cy="96"/>
            </a:xfrm>
          </p:grpSpPr>
          <p:sp>
            <p:nvSpPr>
              <p:cNvPr id="14771" name="Oval 39"/>
              <p:cNvSpPr>
                <a:spLocks noChangeArrowheads="1"/>
              </p:cNvSpPr>
              <p:nvPr/>
            </p:nvSpPr>
            <p:spPr bwMode="auto">
              <a:xfrm>
                <a:off x="2788" y="1860"/>
                <a:ext cx="96" cy="96"/>
              </a:xfrm>
              <a:prstGeom prst="ellipse">
                <a:avLst/>
              </a:prstGeom>
              <a:noFill/>
              <a:ln w="12700">
                <a:solidFill>
                  <a:srgbClr val="777777"/>
                </a:solidFill>
                <a:round/>
                <a:headEnd/>
                <a:tailEnd/>
              </a:ln>
            </p:spPr>
            <p:txBody>
              <a:bodyPr/>
              <a:lstStyle/>
              <a:p>
                <a:endParaRPr lang="en-IN"/>
              </a:p>
            </p:txBody>
          </p:sp>
          <p:sp>
            <p:nvSpPr>
              <p:cNvPr id="14772" name="Line 40"/>
              <p:cNvSpPr>
                <a:spLocks noChangeShapeType="1"/>
              </p:cNvSpPr>
              <p:nvPr/>
            </p:nvSpPr>
            <p:spPr bwMode="auto">
              <a:xfrm>
                <a:off x="2672" y="1904"/>
                <a:ext cx="320" cy="1"/>
              </a:xfrm>
              <a:prstGeom prst="line">
                <a:avLst/>
              </a:prstGeom>
              <a:noFill/>
              <a:ln w="12700">
                <a:solidFill>
                  <a:srgbClr val="777777"/>
                </a:solidFill>
                <a:round/>
                <a:headEnd/>
                <a:tailEnd/>
              </a:ln>
            </p:spPr>
            <p:txBody>
              <a:bodyPr/>
              <a:lstStyle/>
              <a:p>
                <a:endParaRPr lang="en-US"/>
              </a:p>
            </p:txBody>
          </p:sp>
        </p:grpSp>
        <p:grpSp>
          <p:nvGrpSpPr>
            <p:cNvPr id="14353" name="Group 41"/>
            <p:cNvGrpSpPr>
              <a:grpSpLocks/>
            </p:cNvGrpSpPr>
            <p:nvPr/>
          </p:nvGrpSpPr>
          <p:grpSpPr bwMode="auto">
            <a:xfrm>
              <a:off x="2672" y="1724"/>
              <a:ext cx="320" cy="96"/>
              <a:chOff x="2672" y="1724"/>
              <a:chExt cx="320" cy="96"/>
            </a:xfrm>
          </p:grpSpPr>
          <p:sp>
            <p:nvSpPr>
              <p:cNvPr id="14769" name="Oval 42"/>
              <p:cNvSpPr>
                <a:spLocks noChangeArrowheads="1"/>
              </p:cNvSpPr>
              <p:nvPr/>
            </p:nvSpPr>
            <p:spPr bwMode="auto">
              <a:xfrm>
                <a:off x="2788" y="1724"/>
                <a:ext cx="96" cy="96"/>
              </a:xfrm>
              <a:prstGeom prst="ellipse">
                <a:avLst/>
              </a:prstGeom>
              <a:noFill/>
              <a:ln w="12700">
                <a:solidFill>
                  <a:srgbClr val="777777"/>
                </a:solidFill>
                <a:round/>
                <a:headEnd/>
                <a:tailEnd/>
              </a:ln>
            </p:spPr>
            <p:txBody>
              <a:bodyPr/>
              <a:lstStyle/>
              <a:p>
                <a:endParaRPr lang="en-IN"/>
              </a:p>
            </p:txBody>
          </p:sp>
          <p:sp>
            <p:nvSpPr>
              <p:cNvPr id="14770" name="Line 43"/>
              <p:cNvSpPr>
                <a:spLocks noChangeShapeType="1"/>
              </p:cNvSpPr>
              <p:nvPr/>
            </p:nvSpPr>
            <p:spPr bwMode="auto">
              <a:xfrm>
                <a:off x="2672" y="1768"/>
                <a:ext cx="320" cy="1"/>
              </a:xfrm>
              <a:prstGeom prst="line">
                <a:avLst/>
              </a:prstGeom>
              <a:noFill/>
              <a:ln w="12700">
                <a:solidFill>
                  <a:srgbClr val="777777"/>
                </a:solidFill>
                <a:round/>
                <a:headEnd/>
                <a:tailEnd/>
              </a:ln>
            </p:spPr>
            <p:txBody>
              <a:bodyPr/>
              <a:lstStyle/>
              <a:p>
                <a:endParaRPr lang="en-US"/>
              </a:p>
            </p:txBody>
          </p:sp>
        </p:grpSp>
        <p:grpSp>
          <p:nvGrpSpPr>
            <p:cNvPr id="14354" name="Group 44"/>
            <p:cNvGrpSpPr>
              <a:grpSpLocks/>
            </p:cNvGrpSpPr>
            <p:nvPr/>
          </p:nvGrpSpPr>
          <p:grpSpPr bwMode="auto">
            <a:xfrm>
              <a:off x="2672" y="1580"/>
              <a:ext cx="320" cy="96"/>
              <a:chOff x="2672" y="1580"/>
              <a:chExt cx="320" cy="96"/>
            </a:xfrm>
          </p:grpSpPr>
          <p:sp>
            <p:nvSpPr>
              <p:cNvPr id="14767" name="Oval 45"/>
              <p:cNvSpPr>
                <a:spLocks noChangeArrowheads="1"/>
              </p:cNvSpPr>
              <p:nvPr/>
            </p:nvSpPr>
            <p:spPr bwMode="auto">
              <a:xfrm>
                <a:off x="2788" y="1580"/>
                <a:ext cx="96" cy="96"/>
              </a:xfrm>
              <a:prstGeom prst="ellipse">
                <a:avLst/>
              </a:prstGeom>
              <a:noFill/>
              <a:ln w="12700">
                <a:solidFill>
                  <a:srgbClr val="777777"/>
                </a:solidFill>
                <a:round/>
                <a:headEnd/>
                <a:tailEnd/>
              </a:ln>
            </p:spPr>
            <p:txBody>
              <a:bodyPr/>
              <a:lstStyle/>
              <a:p>
                <a:endParaRPr lang="en-IN"/>
              </a:p>
            </p:txBody>
          </p:sp>
          <p:sp>
            <p:nvSpPr>
              <p:cNvPr id="14768" name="Line 46"/>
              <p:cNvSpPr>
                <a:spLocks noChangeShapeType="1"/>
              </p:cNvSpPr>
              <p:nvPr/>
            </p:nvSpPr>
            <p:spPr bwMode="auto">
              <a:xfrm>
                <a:off x="2672" y="1624"/>
                <a:ext cx="320" cy="1"/>
              </a:xfrm>
              <a:prstGeom prst="line">
                <a:avLst/>
              </a:prstGeom>
              <a:noFill/>
              <a:ln w="12700">
                <a:solidFill>
                  <a:srgbClr val="777777"/>
                </a:solidFill>
                <a:round/>
                <a:headEnd/>
                <a:tailEnd/>
              </a:ln>
            </p:spPr>
            <p:txBody>
              <a:bodyPr/>
              <a:lstStyle/>
              <a:p>
                <a:endParaRPr lang="en-US"/>
              </a:p>
            </p:txBody>
          </p:sp>
        </p:grpSp>
        <p:grpSp>
          <p:nvGrpSpPr>
            <p:cNvPr id="14355" name="Group 47"/>
            <p:cNvGrpSpPr>
              <a:grpSpLocks/>
            </p:cNvGrpSpPr>
            <p:nvPr/>
          </p:nvGrpSpPr>
          <p:grpSpPr bwMode="auto">
            <a:xfrm>
              <a:off x="2672" y="1300"/>
              <a:ext cx="320" cy="96"/>
              <a:chOff x="2672" y="1300"/>
              <a:chExt cx="320" cy="96"/>
            </a:xfrm>
          </p:grpSpPr>
          <p:sp>
            <p:nvSpPr>
              <p:cNvPr id="14765" name="Oval 48"/>
              <p:cNvSpPr>
                <a:spLocks noChangeArrowheads="1"/>
              </p:cNvSpPr>
              <p:nvPr/>
            </p:nvSpPr>
            <p:spPr bwMode="auto">
              <a:xfrm>
                <a:off x="2788" y="1300"/>
                <a:ext cx="96" cy="96"/>
              </a:xfrm>
              <a:prstGeom prst="ellipse">
                <a:avLst/>
              </a:prstGeom>
              <a:noFill/>
              <a:ln w="12700">
                <a:solidFill>
                  <a:srgbClr val="777777"/>
                </a:solidFill>
                <a:round/>
                <a:headEnd/>
                <a:tailEnd/>
              </a:ln>
            </p:spPr>
            <p:txBody>
              <a:bodyPr/>
              <a:lstStyle/>
              <a:p>
                <a:endParaRPr lang="en-IN"/>
              </a:p>
            </p:txBody>
          </p:sp>
          <p:sp>
            <p:nvSpPr>
              <p:cNvPr id="14766" name="Line 49"/>
              <p:cNvSpPr>
                <a:spLocks noChangeShapeType="1"/>
              </p:cNvSpPr>
              <p:nvPr/>
            </p:nvSpPr>
            <p:spPr bwMode="auto">
              <a:xfrm>
                <a:off x="2672" y="1344"/>
                <a:ext cx="320" cy="1"/>
              </a:xfrm>
              <a:prstGeom prst="line">
                <a:avLst/>
              </a:prstGeom>
              <a:noFill/>
              <a:ln w="12700">
                <a:solidFill>
                  <a:srgbClr val="777777"/>
                </a:solidFill>
                <a:round/>
                <a:headEnd/>
                <a:tailEnd/>
              </a:ln>
            </p:spPr>
            <p:txBody>
              <a:bodyPr/>
              <a:lstStyle/>
              <a:p>
                <a:endParaRPr lang="en-US"/>
              </a:p>
            </p:txBody>
          </p:sp>
        </p:grpSp>
        <p:grpSp>
          <p:nvGrpSpPr>
            <p:cNvPr id="14356" name="Group 50"/>
            <p:cNvGrpSpPr>
              <a:grpSpLocks/>
            </p:cNvGrpSpPr>
            <p:nvPr/>
          </p:nvGrpSpPr>
          <p:grpSpPr bwMode="auto">
            <a:xfrm>
              <a:off x="2672" y="1156"/>
              <a:ext cx="320" cy="96"/>
              <a:chOff x="2672" y="1156"/>
              <a:chExt cx="320" cy="96"/>
            </a:xfrm>
          </p:grpSpPr>
          <p:sp>
            <p:nvSpPr>
              <p:cNvPr id="14763" name="Oval 51"/>
              <p:cNvSpPr>
                <a:spLocks noChangeArrowheads="1"/>
              </p:cNvSpPr>
              <p:nvPr/>
            </p:nvSpPr>
            <p:spPr bwMode="auto">
              <a:xfrm>
                <a:off x="2788" y="1156"/>
                <a:ext cx="96" cy="96"/>
              </a:xfrm>
              <a:prstGeom prst="ellipse">
                <a:avLst/>
              </a:prstGeom>
              <a:noFill/>
              <a:ln w="12700">
                <a:solidFill>
                  <a:srgbClr val="777777"/>
                </a:solidFill>
                <a:round/>
                <a:headEnd/>
                <a:tailEnd/>
              </a:ln>
            </p:spPr>
            <p:txBody>
              <a:bodyPr/>
              <a:lstStyle/>
              <a:p>
                <a:endParaRPr lang="en-IN"/>
              </a:p>
            </p:txBody>
          </p:sp>
          <p:sp>
            <p:nvSpPr>
              <p:cNvPr id="14764" name="Line 52"/>
              <p:cNvSpPr>
                <a:spLocks noChangeShapeType="1"/>
              </p:cNvSpPr>
              <p:nvPr/>
            </p:nvSpPr>
            <p:spPr bwMode="auto">
              <a:xfrm>
                <a:off x="2672" y="1200"/>
                <a:ext cx="320" cy="1"/>
              </a:xfrm>
              <a:prstGeom prst="line">
                <a:avLst/>
              </a:prstGeom>
              <a:noFill/>
              <a:ln w="12700">
                <a:solidFill>
                  <a:srgbClr val="777777"/>
                </a:solidFill>
                <a:round/>
                <a:headEnd/>
                <a:tailEnd/>
              </a:ln>
            </p:spPr>
            <p:txBody>
              <a:bodyPr/>
              <a:lstStyle/>
              <a:p>
                <a:endParaRPr lang="en-US"/>
              </a:p>
            </p:txBody>
          </p:sp>
        </p:grpSp>
        <p:sp>
          <p:nvSpPr>
            <p:cNvPr id="14357" name="Rectangle 53"/>
            <p:cNvSpPr>
              <a:spLocks noChangeArrowheads="1"/>
            </p:cNvSpPr>
            <p:nvPr/>
          </p:nvSpPr>
          <p:spPr bwMode="auto">
            <a:xfrm>
              <a:off x="3088" y="2672"/>
              <a:ext cx="800" cy="192"/>
            </a:xfrm>
            <a:prstGeom prst="rect">
              <a:avLst/>
            </a:prstGeom>
            <a:noFill/>
            <a:ln w="9525">
              <a:noFill/>
              <a:miter lim="800000"/>
              <a:headEnd/>
              <a:tailEnd/>
            </a:ln>
          </p:spPr>
          <p:txBody>
            <a:bodyPr wrap="none" lIns="0" tIns="0" rIns="0" bIns="0">
              <a:spAutoFit/>
            </a:bodyPr>
            <a:lstStyle/>
            <a:p>
              <a:r>
                <a:rPr lang="en-US" sz="2000">
                  <a:solidFill>
                    <a:srgbClr val="FF6666"/>
                  </a:solidFill>
                  <a:latin typeface="Arial" charset="0"/>
                </a:rPr>
                <a:t>filled states</a:t>
              </a:r>
              <a:endParaRPr lang="en-US">
                <a:latin typeface="Arial" charset="0"/>
              </a:endParaRPr>
            </a:p>
          </p:txBody>
        </p:sp>
        <p:sp>
          <p:nvSpPr>
            <p:cNvPr id="14358" name="Rectangle 54"/>
            <p:cNvSpPr>
              <a:spLocks noChangeArrowheads="1"/>
            </p:cNvSpPr>
            <p:nvPr/>
          </p:nvSpPr>
          <p:spPr bwMode="auto">
            <a:xfrm>
              <a:off x="3984" y="2672"/>
              <a:ext cx="44" cy="192"/>
            </a:xfrm>
            <a:prstGeom prst="rect">
              <a:avLst/>
            </a:prstGeom>
            <a:noFill/>
            <a:ln w="9525">
              <a:noFill/>
              <a:miter lim="800000"/>
              <a:headEnd/>
              <a:tailEnd/>
            </a:ln>
          </p:spPr>
          <p:txBody>
            <a:bodyPr wrap="none" lIns="0" tIns="0" rIns="0" bIns="0">
              <a:spAutoFit/>
            </a:bodyPr>
            <a:lstStyle/>
            <a:p>
              <a:r>
                <a:rPr lang="en-US" sz="2000">
                  <a:solidFill>
                    <a:srgbClr val="FF6666"/>
                  </a:solidFill>
                  <a:latin typeface="Arial" charset="0"/>
                </a:rPr>
                <a:t> </a:t>
              </a:r>
              <a:endParaRPr lang="en-US">
                <a:latin typeface="Arial" charset="0"/>
              </a:endParaRPr>
            </a:p>
          </p:txBody>
        </p:sp>
        <p:sp>
          <p:nvSpPr>
            <p:cNvPr id="14359" name="Rectangle 55"/>
            <p:cNvSpPr>
              <a:spLocks noChangeArrowheads="1"/>
            </p:cNvSpPr>
            <p:nvPr/>
          </p:nvSpPr>
          <p:spPr bwMode="auto">
            <a:xfrm>
              <a:off x="3160" y="1248"/>
              <a:ext cx="978" cy="192"/>
            </a:xfrm>
            <a:prstGeom prst="rect">
              <a:avLst/>
            </a:prstGeom>
            <a:noFill/>
            <a:ln w="9525">
              <a:noFill/>
              <a:miter lim="800000"/>
              <a:headEnd/>
              <a:tailEnd/>
            </a:ln>
          </p:spPr>
          <p:txBody>
            <a:bodyPr wrap="none" lIns="0" tIns="0" rIns="0" bIns="0">
              <a:spAutoFit/>
            </a:bodyPr>
            <a:lstStyle/>
            <a:p>
              <a:r>
                <a:rPr lang="en-US" sz="2000">
                  <a:solidFill>
                    <a:srgbClr val="777777"/>
                  </a:solidFill>
                  <a:latin typeface="Arial" charset="0"/>
                </a:rPr>
                <a:t>unfilled states</a:t>
              </a:r>
              <a:endParaRPr lang="en-US">
                <a:latin typeface="Arial" charset="0"/>
              </a:endParaRPr>
            </a:p>
          </p:txBody>
        </p:sp>
        <p:sp>
          <p:nvSpPr>
            <p:cNvPr id="14360" name="Rectangle 56"/>
            <p:cNvSpPr>
              <a:spLocks noChangeArrowheads="1"/>
            </p:cNvSpPr>
            <p:nvPr/>
          </p:nvSpPr>
          <p:spPr bwMode="auto">
            <a:xfrm>
              <a:off x="4248" y="1248"/>
              <a:ext cx="44" cy="192"/>
            </a:xfrm>
            <a:prstGeom prst="rect">
              <a:avLst/>
            </a:prstGeom>
            <a:noFill/>
            <a:ln w="9525">
              <a:noFill/>
              <a:miter lim="800000"/>
              <a:headEnd/>
              <a:tailEnd/>
            </a:ln>
          </p:spPr>
          <p:txBody>
            <a:bodyPr wrap="none" lIns="0" tIns="0" rIns="0" bIns="0">
              <a:spAutoFit/>
            </a:bodyPr>
            <a:lstStyle/>
            <a:p>
              <a:r>
                <a:rPr lang="en-US" sz="2000">
                  <a:solidFill>
                    <a:srgbClr val="777777"/>
                  </a:solidFill>
                  <a:latin typeface="Arial" charset="0"/>
                </a:rPr>
                <a:t> </a:t>
              </a:r>
              <a:endParaRPr lang="en-US">
                <a:latin typeface="Arial" charset="0"/>
              </a:endParaRPr>
            </a:p>
          </p:txBody>
        </p:sp>
        <p:sp>
          <p:nvSpPr>
            <p:cNvPr id="14361" name="Line 57"/>
            <p:cNvSpPr>
              <a:spLocks noChangeShapeType="1"/>
            </p:cNvSpPr>
            <p:nvPr/>
          </p:nvSpPr>
          <p:spPr bwMode="auto">
            <a:xfrm>
              <a:off x="3112" y="1904"/>
              <a:ext cx="264" cy="1"/>
            </a:xfrm>
            <a:prstGeom prst="line">
              <a:avLst/>
            </a:prstGeom>
            <a:noFill/>
            <a:ln w="12700">
              <a:solidFill>
                <a:srgbClr val="777777"/>
              </a:solidFill>
              <a:round/>
              <a:headEnd/>
              <a:tailEnd/>
            </a:ln>
          </p:spPr>
          <p:txBody>
            <a:bodyPr/>
            <a:lstStyle/>
            <a:p>
              <a:endParaRPr lang="en-US"/>
            </a:p>
          </p:txBody>
        </p:sp>
        <p:sp>
          <p:nvSpPr>
            <p:cNvPr id="14362" name="Line 58"/>
            <p:cNvSpPr>
              <a:spLocks noChangeShapeType="1"/>
            </p:cNvSpPr>
            <p:nvPr/>
          </p:nvSpPr>
          <p:spPr bwMode="auto">
            <a:xfrm>
              <a:off x="3128" y="2384"/>
              <a:ext cx="272" cy="1"/>
            </a:xfrm>
            <a:prstGeom prst="line">
              <a:avLst/>
            </a:prstGeom>
            <a:noFill/>
            <a:ln w="12700">
              <a:solidFill>
                <a:srgbClr val="FF0000"/>
              </a:solidFill>
              <a:round/>
              <a:headEnd/>
              <a:tailEnd/>
            </a:ln>
          </p:spPr>
          <p:txBody>
            <a:bodyPr/>
            <a:lstStyle/>
            <a:p>
              <a:endParaRPr lang="en-US"/>
            </a:p>
          </p:txBody>
        </p:sp>
        <p:grpSp>
          <p:nvGrpSpPr>
            <p:cNvPr id="14363" name="Group 59"/>
            <p:cNvGrpSpPr>
              <a:grpSpLocks/>
            </p:cNvGrpSpPr>
            <p:nvPr/>
          </p:nvGrpSpPr>
          <p:grpSpPr bwMode="auto">
            <a:xfrm>
              <a:off x="3240" y="1904"/>
              <a:ext cx="80" cy="480"/>
              <a:chOff x="3240" y="1904"/>
              <a:chExt cx="80" cy="480"/>
            </a:xfrm>
          </p:grpSpPr>
          <p:sp>
            <p:nvSpPr>
              <p:cNvPr id="14761" name="Freeform 60"/>
              <p:cNvSpPr>
                <a:spLocks/>
              </p:cNvSpPr>
              <p:nvPr/>
            </p:nvSpPr>
            <p:spPr bwMode="auto">
              <a:xfrm>
                <a:off x="3240" y="1904"/>
                <a:ext cx="80" cy="72"/>
              </a:xfrm>
              <a:custGeom>
                <a:avLst/>
                <a:gdLst>
                  <a:gd name="T0" fmla="*/ 40 w 80"/>
                  <a:gd name="T1" fmla="*/ 0 h 72"/>
                  <a:gd name="T2" fmla="*/ 80 w 80"/>
                  <a:gd name="T3" fmla="*/ 72 h 72"/>
                  <a:gd name="T4" fmla="*/ 40 w 80"/>
                  <a:gd name="T5" fmla="*/ 48 h 72"/>
                  <a:gd name="T6" fmla="*/ 0 w 80"/>
                  <a:gd name="T7" fmla="*/ 72 h 72"/>
                  <a:gd name="T8" fmla="*/ 40 w 80"/>
                  <a:gd name="T9" fmla="*/ 0 h 72"/>
                  <a:gd name="T10" fmla="*/ 0 60000 65536"/>
                  <a:gd name="T11" fmla="*/ 0 60000 65536"/>
                  <a:gd name="T12" fmla="*/ 0 60000 65536"/>
                  <a:gd name="T13" fmla="*/ 0 60000 65536"/>
                  <a:gd name="T14" fmla="*/ 0 60000 65536"/>
                  <a:gd name="T15" fmla="*/ 0 w 80"/>
                  <a:gd name="T16" fmla="*/ 0 h 72"/>
                  <a:gd name="T17" fmla="*/ 80 w 80"/>
                  <a:gd name="T18" fmla="*/ 72 h 72"/>
                </a:gdLst>
                <a:ahLst/>
                <a:cxnLst>
                  <a:cxn ang="T10">
                    <a:pos x="T0" y="T1"/>
                  </a:cxn>
                  <a:cxn ang="T11">
                    <a:pos x="T2" y="T3"/>
                  </a:cxn>
                  <a:cxn ang="T12">
                    <a:pos x="T4" y="T5"/>
                  </a:cxn>
                  <a:cxn ang="T13">
                    <a:pos x="T6" y="T7"/>
                  </a:cxn>
                  <a:cxn ang="T14">
                    <a:pos x="T8" y="T9"/>
                  </a:cxn>
                </a:cxnLst>
                <a:rect l="T15" t="T16" r="T17" b="T18"/>
                <a:pathLst>
                  <a:path w="80" h="72">
                    <a:moveTo>
                      <a:pt x="40" y="0"/>
                    </a:moveTo>
                    <a:lnTo>
                      <a:pt x="80" y="72"/>
                    </a:lnTo>
                    <a:lnTo>
                      <a:pt x="40" y="48"/>
                    </a:lnTo>
                    <a:lnTo>
                      <a:pt x="0" y="72"/>
                    </a:lnTo>
                    <a:lnTo>
                      <a:pt x="40" y="0"/>
                    </a:lnTo>
                    <a:close/>
                  </a:path>
                </a:pathLst>
              </a:custGeom>
              <a:solidFill>
                <a:srgbClr val="0000DD"/>
              </a:solidFill>
              <a:ln w="12700">
                <a:solidFill>
                  <a:srgbClr val="0000DD"/>
                </a:solidFill>
                <a:prstDash val="solid"/>
                <a:round/>
                <a:headEnd/>
                <a:tailEnd/>
              </a:ln>
            </p:spPr>
            <p:txBody>
              <a:bodyPr/>
              <a:lstStyle/>
              <a:p>
                <a:endParaRPr lang="en-US"/>
              </a:p>
            </p:txBody>
          </p:sp>
          <p:sp>
            <p:nvSpPr>
              <p:cNvPr id="14762" name="Line 61"/>
              <p:cNvSpPr>
                <a:spLocks noChangeShapeType="1"/>
              </p:cNvSpPr>
              <p:nvPr/>
            </p:nvSpPr>
            <p:spPr bwMode="auto">
              <a:xfrm flipV="1">
                <a:off x="3280" y="1952"/>
                <a:ext cx="1" cy="432"/>
              </a:xfrm>
              <a:prstGeom prst="line">
                <a:avLst/>
              </a:prstGeom>
              <a:noFill/>
              <a:ln w="12700">
                <a:solidFill>
                  <a:srgbClr val="0000DD"/>
                </a:solidFill>
                <a:round/>
                <a:headEnd/>
                <a:tailEnd/>
              </a:ln>
            </p:spPr>
            <p:txBody>
              <a:bodyPr/>
              <a:lstStyle/>
              <a:p>
                <a:endParaRPr lang="en-US"/>
              </a:p>
            </p:txBody>
          </p:sp>
        </p:grpSp>
        <p:sp>
          <p:nvSpPr>
            <p:cNvPr id="14364" name="Rectangle 62"/>
            <p:cNvSpPr>
              <a:spLocks noChangeArrowheads="1"/>
            </p:cNvSpPr>
            <p:nvPr/>
          </p:nvSpPr>
          <p:spPr bwMode="auto">
            <a:xfrm>
              <a:off x="3352" y="2032"/>
              <a:ext cx="107" cy="192"/>
            </a:xfrm>
            <a:prstGeom prst="rect">
              <a:avLst/>
            </a:prstGeom>
            <a:noFill/>
            <a:ln w="9525">
              <a:noFill/>
              <a:miter lim="800000"/>
              <a:headEnd/>
              <a:tailEnd/>
            </a:ln>
          </p:spPr>
          <p:txBody>
            <a:bodyPr wrap="none" lIns="0" tIns="0" rIns="0" bIns="0">
              <a:spAutoFit/>
            </a:bodyPr>
            <a:lstStyle/>
            <a:p>
              <a:r>
                <a:rPr lang="en-US" sz="2000" i="1">
                  <a:solidFill>
                    <a:srgbClr val="0000DD"/>
                  </a:solidFill>
                  <a:latin typeface="Arial" charset="0"/>
                </a:rPr>
                <a:t>E</a:t>
              </a:r>
              <a:endParaRPr lang="en-US" i="1">
                <a:latin typeface="Arial" charset="0"/>
              </a:endParaRPr>
            </a:p>
          </p:txBody>
        </p:sp>
        <p:sp>
          <p:nvSpPr>
            <p:cNvPr id="14365" name="Rectangle 63"/>
            <p:cNvSpPr>
              <a:spLocks noChangeArrowheads="1"/>
            </p:cNvSpPr>
            <p:nvPr/>
          </p:nvSpPr>
          <p:spPr bwMode="auto">
            <a:xfrm>
              <a:off x="3456" y="2064"/>
              <a:ext cx="267" cy="192"/>
            </a:xfrm>
            <a:prstGeom prst="rect">
              <a:avLst/>
            </a:prstGeom>
            <a:noFill/>
            <a:ln w="9525">
              <a:noFill/>
              <a:miter lim="800000"/>
              <a:headEnd/>
              <a:tailEnd/>
            </a:ln>
          </p:spPr>
          <p:txBody>
            <a:bodyPr wrap="none" lIns="0" tIns="0" rIns="0" bIns="0">
              <a:spAutoFit/>
            </a:bodyPr>
            <a:lstStyle/>
            <a:p>
              <a:r>
                <a:rPr lang="en-US" sz="2000">
                  <a:solidFill>
                    <a:srgbClr val="0000DD"/>
                  </a:solidFill>
                  <a:latin typeface="Arial" charset="0"/>
                </a:rPr>
                <a:t>gap</a:t>
              </a:r>
              <a:endParaRPr lang="en-US">
                <a:latin typeface="Arial" charset="0"/>
              </a:endParaRPr>
            </a:p>
          </p:txBody>
        </p:sp>
        <p:sp>
          <p:nvSpPr>
            <p:cNvPr id="14366" name="Rectangle 64"/>
            <p:cNvSpPr>
              <a:spLocks noChangeArrowheads="1"/>
            </p:cNvSpPr>
            <p:nvPr/>
          </p:nvSpPr>
          <p:spPr bwMode="auto">
            <a:xfrm>
              <a:off x="3752" y="2032"/>
              <a:ext cx="44" cy="192"/>
            </a:xfrm>
            <a:prstGeom prst="rect">
              <a:avLst/>
            </a:prstGeom>
            <a:noFill/>
            <a:ln w="9525">
              <a:noFill/>
              <a:miter lim="800000"/>
              <a:headEnd/>
              <a:tailEnd/>
            </a:ln>
          </p:spPr>
          <p:txBody>
            <a:bodyPr wrap="none" lIns="0" tIns="0" rIns="0" bIns="0">
              <a:spAutoFit/>
            </a:bodyPr>
            <a:lstStyle/>
            <a:p>
              <a:r>
                <a:rPr lang="en-US" sz="2000">
                  <a:solidFill>
                    <a:srgbClr val="0000DD"/>
                  </a:solidFill>
                  <a:latin typeface="Arial" charset="0"/>
                </a:rPr>
                <a:t> </a:t>
              </a:r>
              <a:endParaRPr lang="en-US">
                <a:latin typeface="Arial" charset="0"/>
              </a:endParaRPr>
            </a:p>
          </p:txBody>
        </p:sp>
        <p:sp>
          <p:nvSpPr>
            <p:cNvPr id="14367" name="Rectangle 65"/>
            <p:cNvSpPr>
              <a:spLocks noChangeArrowheads="1"/>
            </p:cNvSpPr>
            <p:nvPr/>
          </p:nvSpPr>
          <p:spPr bwMode="auto">
            <a:xfrm>
              <a:off x="832" y="2592"/>
              <a:ext cx="62" cy="269"/>
            </a:xfrm>
            <a:prstGeom prst="rect">
              <a:avLst/>
            </a:prstGeom>
            <a:noFill/>
            <a:ln w="9525">
              <a:noFill/>
              <a:miter lim="800000"/>
              <a:headEnd/>
              <a:tailEnd/>
            </a:ln>
          </p:spPr>
          <p:txBody>
            <a:bodyPr wrap="none" lIns="0" tIns="0" rIns="0" bIns="0">
              <a:spAutoFit/>
            </a:bodyPr>
            <a:lstStyle/>
            <a:p>
              <a:r>
                <a:rPr lang="en-US" sz="2800" i="1">
                  <a:solidFill>
                    <a:srgbClr val="000000"/>
                  </a:solidFill>
                  <a:latin typeface="Arial" charset="0"/>
                </a:rPr>
                <a:t>I</a:t>
              </a:r>
              <a:endParaRPr lang="en-US" i="1">
                <a:latin typeface="Arial" charset="0"/>
              </a:endParaRPr>
            </a:p>
          </p:txBody>
        </p:sp>
        <p:sp>
          <p:nvSpPr>
            <p:cNvPr id="14368" name="Rectangle 66"/>
            <p:cNvSpPr>
              <a:spLocks noChangeArrowheads="1"/>
            </p:cNvSpPr>
            <p:nvPr/>
          </p:nvSpPr>
          <p:spPr bwMode="auto">
            <a:xfrm>
              <a:off x="904" y="2640"/>
              <a:ext cx="125" cy="269"/>
            </a:xfrm>
            <a:prstGeom prst="rect">
              <a:avLst/>
            </a:prstGeom>
            <a:noFill/>
            <a:ln w="9525">
              <a:noFill/>
              <a:miter lim="800000"/>
              <a:headEnd/>
              <a:tailEnd/>
            </a:ln>
          </p:spPr>
          <p:txBody>
            <a:bodyPr wrap="none" lIns="0" tIns="0" rIns="0" bIns="0">
              <a:spAutoFit/>
            </a:bodyPr>
            <a:lstStyle/>
            <a:p>
              <a:r>
                <a:rPr lang="en-US" sz="2800" i="1">
                  <a:solidFill>
                    <a:srgbClr val="000000"/>
                  </a:solidFill>
                  <a:latin typeface="Arial" charset="0"/>
                </a:rPr>
                <a:t>o</a:t>
              </a:r>
              <a:endParaRPr lang="en-US" i="1">
                <a:latin typeface="Arial" charset="0"/>
              </a:endParaRPr>
            </a:p>
          </p:txBody>
        </p:sp>
        <p:sp>
          <p:nvSpPr>
            <p:cNvPr id="14369" name="Rectangle 67"/>
            <p:cNvSpPr>
              <a:spLocks noChangeArrowheads="1"/>
            </p:cNvSpPr>
            <p:nvPr/>
          </p:nvSpPr>
          <p:spPr bwMode="auto">
            <a:xfrm>
              <a:off x="1040" y="2592"/>
              <a:ext cx="62"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Arial" charset="0"/>
                </a:rPr>
                <a:t> </a:t>
              </a:r>
              <a:endParaRPr lang="en-US">
                <a:latin typeface="Arial" charset="0"/>
              </a:endParaRPr>
            </a:p>
          </p:txBody>
        </p:sp>
        <p:sp>
          <p:nvSpPr>
            <p:cNvPr id="14370" name="Rectangle 68"/>
            <p:cNvSpPr>
              <a:spLocks noChangeArrowheads="1"/>
            </p:cNvSpPr>
            <p:nvPr/>
          </p:nvSpPr>
          <p:spPr bwMode="auto">
            <a:xfrm>
              <a:off x="808" y="1368"/>
              <a:ext cx="1547" cy="192"/>
            </a:xfrm>
            <a:prstGeom prst="rect">
              <a:avLst/>
            </a:prstGeom>
            <a:noFill/>
            <a:ln w="9525">
              <a:noFill/>
              <a:miter lim="800000"/>
              <a:headEnd/>
              <a:tailEnd/>
            </a:ln>
          </p:spPr>
          <p:txBody>
            <a:bodyPr wrap="none" lIns="0" tIns="0" rIns="0" bIns="0">
              <a:spAutoFit/>
            </a:bodyPr>
            <a:lstStyle/>
            <a:p>
              <a:r>
                <a:rPr lang="en-US" sz="2000">
                  <a:solidFill>
                    <a:srgbClr val="0000AA"/>
                  </a:solidFill>
                  <a:latin typeface="Arial" charset="0"/>
                </a:rPr>
                <a:t>blue light: </a:t>
              </a:r>
              <a:r>
                <a:rPr lang="en-US" sz="2000" i="1">
                  <a:solidFill>
                    <a:srgbClr val="0000AA"/>
                  </a:solidFill>
                  <a:latin typeface="Arial" charset="0"/>
                </a:rPr>
                <a:t>h</a:t>
              </a:r>
              <a:r>
                <a:rPr lang="en-US" sz="2000">
                  <a:solidFill>
                    <a:srgbClr val="0000AA"/>
                  </a:solidFill>
                  <a:latin typeface="Arial" charset="0"/>
                  <a:sym typeface="Symbol" pitchFamily="18" charset="2"/>
                </a:rPr>
                <a:t> = 3.1 eV</a:t>
              </a:r>
              <a:endParaRPr lang="en-US">
                <a:latin typeface="Arial" charset="0"/>
                <a:sym typeface="Symbol" pitchFamily="18" charset="2"/>
              </a:endParaRPr>
            </a:p>
          </p:txBody>
        </p:sp>
        <p:sp>
          <p:nvSpPr>
            <p:cNvPr id="14371" name="Rectangle 69"/>
            <p:cNvSpPr>
              <a:spLocks noChangeArrowheads="1"/>
            </p:cNvSpPr>
            <p:nvPr/>
          </p:nvSpPr>
          <p:spPr bwMode="auto">
            <a:xfrm>
              <a:off x="816" y="1616"/>
              <a:ext cx="1542" cy="192"/>
            </a:xfrm>
            <a:prstGeom prst="rect">
              <a:avLst/>
            </a:prstGeom>
            <a:noFill/>
            <a:ln w="9525">
              <a:noFill/>
              <a:miter lim="800000"/>
              <a:headEnd/>
              <a:tailEnd/>
            </a:ln>
          </p:spPr>
          <p:txBody>
            <a:bodyPr wrap="none" lIns="0" tIns="0" rIns="0" bIns="0">
              <a:spAutoFit/>
            </a:bodyPr>
            <a:lstStyle/>
            <a:p>
              <a:r>
                <a:rPr lang="en-US" sz="2000">
                  <a:solidFill>
                    <a:srgbClr val="770000"/>
                  </a:solidFill>
                  <a:latin typeface="Arial" charset="0"/>
                </a:rPr>
                <a:t>red light: </a:t>
              </a:r>
              <a:r>
                <a:rPr lang="en-US" sz="1800">
                  <a:solidFill>
                    <a:srgbClr val="770000"/>
                  </a:solidFill>
                  <a:latin typeface="Arial" charset="0"/>
                </a:rPr>
                <a:t> </a:t>
              </a:r>
              <a:r>
                <a:rPr lang="en-US" sz="1200">
                  <a:solidFill>
                    <a:srgbClr val="770000"/>
                  </a:solidFill>
                  <a:latin typeface="Arial" charset="0"/>
                </a:rPr>
                <a:t> </a:t>
              </a:r>
              <a:r>
                <a:rPr lang="en-US" sz="2000" i="1">
                  <a:solidFill>
                    <a:srgbClr val="770000"/>
                  </a:solidFill>
                  <a:latin typeface="Arial" charset="0"/>
                </a:rPr>
                <a:t>h</a:t>
              </a:r>
              <a:r>
                <a:rPr lang="en-US" sz="2000">
                  <a:solidFill>
                    <a:srgbClr val="770000"/>
                  </a:solidFill>
                  <a:latin typeface="Arial" charset="0"/>
                  <a:sym typeface="Symbol" pitchFamily="18" charset="2"/>
                </a:rPr>
                <a:t> = 1.7 eV</a:t>
              </a:r>
              <a:endParaRPr lang="en-US">
                <a:latin typeface="Arial" charset="0"/>
                <a:sym typeface="Symbol" pitchFamily="18" charset="2"/>
              </a:endParaRPr>
            </a:p>
          </p:txBody>
        </p:sp>
        <p:grpSp>
          <p:nvGrpSpPr>
            <p:cNvPr id="14372" name="Group 70"/>
            <p:cNvGrpSpPr>
              <a:grpSpLocks/>
            </p:cNvGrpSpPr>
            <p:nvPr/>
          </p:nvGrpSpPr>
          <p:grpSpPr bwMode="auto">
            <a:xfrm>
              <a:off x="1024" y="1948"/>
              <a:ext cx="1569" cy="507"/>
              <a:chOff x="1280" y="1811"/>
              <a:chExt cx="1569" cy="507"/>
            </a:xfrm>
          </p:grpSpPr>
          <p:grpSp>
            <p:nvGrpSpPr>
              <p:cNvPr id="14373" name="Group 71"/>
              <p:cNvGrpSpPr>
                <a:grpSpLocks/>
              </p:cNvGrpSpPr>
              <p:nvPr/>
            </p:nvGrpSpPr>
            <p:grpSpPr bwMode="auto">
              <a:xfrm rot="-1559887">
                <a:off x="1280" y="2179"/>
                <a:ext cx="1569" cy="139"/>
                <a:chOff x="1500" y="1896"/>
                <a:chExt cx="2070" cy="715"/>
              </a:xfrm>
            </p:grpSpPr>
            <p:sp>
              <p:nvSpPr>
                <p:cNvPr id="14375" name="Line 72"/>
                <p:cNvSpPr>
                  <a:spLocks noChangeShapeType="1"/>
                </p:cNvSpPr>
                <p:nvPr/>
              </p:nvSpPr>
              <p:spPr bwMode="auto">
                <a:xfrm>
                  <a:off x="1500" y="1896"/>
                  <a:ext cx="6" cy="1"/>
                </a:xfrm>
                <a:prstGeom prst="line">
                  <a:avLst/>
                </a:prstGeom>
                <a:noFill/>
                <a:ln w="9525">
                  <a:solidFill>
                    <a:srgbClr val="777777"/>
                  </a:solidFill>
                  <a:round/>
                  <a:headEnd/>
                  <a:tailEnd/>
                </a:ln>
              </p:spPr>
              <p:txBody>
                <a:bodyPr/>
                <a:lstStyle/>
                <a:p>
                  <a:endParaRPr lang="en-US"/>
                </a:p>
              </p:txBody>
            </p:sp>
            <p:sp>
              <p:nvSpPr>
                <p:cNvPr id="14376" name="Line 73"/>
                <p:cNvSpPr>
                  <a:spLocks noChangeShapeType="1"/>
                </p:cNvSpPr>
                <p:nvPr/>
              </p:nvSpPr>
              <p:spPr bwMode="auto">
                <a:xfrm>
                  <a:off x="1506" y="1896"/>
                  <a:ext cx="6" cy="6"/>
                </a:xfrm>
                <a:prstGeom prst="line">
                  <a:avLst/>
                </a:prstGeom>
                <a:noFill/>
                <a:ln w="9525">
                  <a:solidFill>
                    <a:srgbClr val="777777"/>
                  </a:solidFill>
                  <a:round/>
                  <a:headEnd/>
                  <a:tailEnd/>
                </a:ln>
              </p:spPr>
              <p:txBody>
                <a:bodyPr/>
                <a:lstStyle/>
                <a:p>
                  <a:endParaRPr lang="en-US"/>
                </a:p>
              </p:txBody>
            </p:sp>
            <p:sp>
              <p:nvSpPr>
                <p:cNvPr id="14377" name="Line 74"/>
                <p:cNvSpPr>
                  <a:spLocks noChangeShapeType="1"/>
                </p:cNvSpPr>
                <p:nvPr/>
              </p:nvSpPr>
              <p:spPr bwMode="auto">
                <a:xfrm>
                  <a:off x="1512" y="1902"/>
                  <a:ext cx="6" cy="6"/>
                </a:xfrm>
                <a:prstGeom prst="line">
                  <a:avLst/>
                </a:prstGeom>
                <a:noFill/>
                <a:ln w="9525">
                  <a:solidFill>
                    <a:srgbClr val="777777"/>
                  </a:solidFill>
                  <a:round/>
                  <a:headEnd/>
                  <a:tailEnd/>
                </a:ln>
              </p:spPr>
              <p:txBody>
                <a:bodyPr/>
                <a:lstStyle/>
                <a:p>
                  <a:endParaRPr lang="en-US"/>
                </a:p>
              </p:txBody>
            </p:sp>
            <p:sp>
              <p:nvSpPr>
                <p:cNvPr id="14378" name="Line 75"/>
                <p:cNvSpPr>
                  <a:spLocks noChangeShapeType="1"/>
                </p:cNvSpPr>
                <p:nvPr/>
              </p:nvSpPr>
              <p:spPr bwMode="auto">
                <a:xfrm>
                  <a:off x="1518" y="1908"/>
                  <a:ext cx="6" cy="12"/>
                </a:xfrm>
                <a:prstGeom prst="line">
                  <a:avLst/>
                </a:prstGeom>
                <a:noFill/>
                <a:ln w="9525">
                  <a:solidFill>
                    <a:srgbClr val="777777"/>
                  </a:solidFill>
                  <a:round/>
                  <a:headEnd/>
                  <a:tailEnd/>
                </a:ln>
              </p:spPr>
              <p:txBody>
                <a:bodyPr/>
                <a:lstStyle/>
                <a:p>
                  <a:endParaRPr lang="en-US"/>
                </a:p>
              </p:txBody>
            </p:sp>
            <p:sp>
              <p:nvSpPr>
                <p:cNvPr id="14379" name="Line 76"/>
                <p:cNvSpPr>
                  <a:spLocks noChangeShapeType="1"/>
                </p:cNvSpPr>
                <p:nvPr/>
              </p:nvSpPr>
              <p:spPr bwMode="auto">
                <a:xfrm>
                  <a:off x="1524" y="1920"/>
                  <a:ext cx="1" cy="18"/>
                </a:xfrm>
                <a:prstGeom prst="line">
                  <a:avLst/>
                </a:prstGeom>
                <a:noFill/>
                <a:ln w="9525">
                  <a:solidFill>
                    <a:srgbClr val="777777"/>
                  </a:solidFill>
                  <a:round/>
                  <a:headEnd/>
                  <a:tailEnd/>
                </a:ln>
              </p:spPr>
              <p:txBody>
                <a:bodyPr/>
                <a:lstStyle/>
                <a:p>
                  <a:endParaRPr lang="en-US"/>
                </a:p>
              </p:txBody>
            </p:sp>
            <p:sp>
              <p:nvSpPr>
                <p:cNvPr id="14380" name="Line 77"/>
                <p:cNvSpPr>
                  <a:spLocks noChangeShapeType="1"/>
                </p:cNvSpPr>
                <p:nvPr/>
              </p:nvSpPr>
              <p:spPr bwMode="auto">
                <a:xfrm>
                  <a:off x="1524" y="1938"/>
                  <a:ext cx="6" cy="18"/>
                </a:xfrm>
                <a:prstGeom prst="line">
                  <a:avLst/>
                </a:prstGeom>
                <a:noFill/>
                <a:ln w="9525">
                  <a:solidFill>
                    <a:srgbClr val="777777"/>
                  </a:solidFill>
                  <a:round/>
                  <a:headEnd/>
                  <a:tailEnd/>
                </a:ln>
              </p:spPr>
              <p:txBody>
                <a:bodyPr/>
                <a:lstStyle/>
                <a:p>
                  <a:endParaRPr lang="en-US"/>
                </a:p>
              </p:txBody>
            </p:sp>
            <p:sp>
              <p:nvSpPr>
                <p:cNvPr id="14381" name="Line 78"/>
                <p:cNvSpPr>
                  <a:spLocks noChangeShapeType="1"/>
                </p:cNvSpPr>
                <p:nvPr/>
              </p:nvSpPr>
              <p:spPr bwMode="auto">
                <a:xfrm>
                  <a:off x="1530" y="1956"/>
                  <a:ext cx="6" cy="18"/>
                </a:xfrm>
                <a:prstGeom prst="line">
                  <a:avLst/>
                </a:prstGeom>
                <a:noFill/>
                <a:ln w="9525">
                  <a:solidFill>
                    <a:srgbClr val="777777"/>
                  </a:solidFill>
                  <a:round/>
                  <a:headEnd/>
                  <a:tailEnd/>
                </a:ln>
              </p:spPr>
              <p:txBody>
                <a:bodyPr/>
                <a:lstStyle/>
                <a:p>
                  <a:endParaRPr lang="en-US"/>
                </a:p>
              </p:txBody>
            </p:sp>
            <p:sp>
              <p:nvSpPr>
                <p:cNvPr id="14382" name="Line 79"/>
                <p:cNvSpPr>
                  <a:spLocks noChangeShapeType="1"/>
                </p:cNvSpPr>
                <p:nvPr/>
              </p:nvSpPr>
              <p:spPr bwMode="auto">
                <a:xfrm>
                  <a:off x="1536" y="1974"/>
                  <a:ext cx="6" cy="24"/>
                </a:xfrm>
                <a:prstGeom prst="line">
                  <a:avLst/>
                </a:prstGeom>
                <a:noFill/>
                <a:ln w="9525">
                  <a:solidFill>
                    <a:srgbClr val="777777"/>
                  </a:solidFill>
                  <a:round/>
                  <a:headEnd/>
                  <a:tailEnd/>
                </a:ln>
              </p:spPr>
              <p:txBody>
                <a:bodyPr/>
                <a:lstStyle/>
                <a:p>
                  <a:endParaRPr lang="en-US"/>
                </a:p>
              </p:txBody>
            </p:sp>
            <p:sp>
              <p:nvSpPr>
                <p:cNvPr id="14383" name="Line 80"/>
                <p:cNvSpPr>
                  <a:spLocks noChangeShapeType="1"/>
                </p:cNvSpPr>
                <p:nvPr/>
              </p:nvSpPr>
              <p:spPr bwMode="auto">
                <a:xfrm>
                  <a:off x="1542" y="1998"/>
                  <a:ext cx="6" cy="30"/>
                </a:xfrm>
                <a:prstGeom prst="line">
                  <a:avLst/>
                </a:prstGeom>
                <a:noFill/>
                <a:ln w="9525">
                  <a:solidFill>
                    <a:srgbClr val="777777"/>
                  </a:solidFill>
                  <a:round/>
                  <a:headEnd/>
                  <a:tailEnd/>
                </a:ln>
              </p:spPr>
              <p:txBody>
                <a:bodyPr/>
                <a:lstStyle/>
                <a:p>
                  <a:endParaRPr lang="en-US"/>
                </a:p>
              </p:txBody>
            </p:sp>
            <p:sp>
              <p:nvSpPr>
                <p:cNvPr id="14384" name="Line 81"/>
                <p:cNvSpPr>
                  <a:spLocks noChangeShapeType="1"/>
                </p:cNvSpPr>
                <p:nvPr/>
              </p:nvSpPr>
              <p:spPr bwMode="auto">
                <a:xfrm>
                  <a:off x="1548" y="2028"/>
                  <a:ext cx="6" cy="24"/>
                </a:xfrm>
                <a:prstGeom prst="line">
                  <a:avLst/>
                </a:prstGeom>
                <a:noFill/>
                <a:ln w="9525">
                  <a:solidFill>
                    <a:srgbClr val="777777"/>
                  </a:solidFill>
                  <a:round/>
                  <a:headEnd/>
                  <a:tailEnd/>
                </a:ln>
              </p:spPr>
              <p:txBody>
                <a:bodyPr/>
                <a:lstStyle/>
                <a:p>
                  <a:endParaRPr lang="en-US"/>
                </a:p>
              </p:txBody>
            </p:sp>
            <p:sp>
              <p:nvSpPr>
                <p:cNvPr id="14385" name="Line 82"/>
                <p:cNvSpPr>
                  <a:spLocks noChangeShapeType="1"/>
                </p:cNvSpPr>
                <p:nvPr/>
              </p:nvSpPr>
              <p:spPr bwMode="auto">
                <a:xfrm>
                  <a:off x="1554" y="2052"/>
                  <a:ext cx="6" cy="30"/>
                </a:xfrm>
                <a:prstGeom prst="line">
                  <a:avLst/>
                </a:prstGeom>
                <a:noFill/>
                <a:ln w="9525">
                  <a:solidFill>
                    <a:srgbClr val="777777"/>
                  </a:solidFill>
                  <a:round/>
                  <a:headEnd/>
                  <a:tailEnd/>
                </a:ln>
              </p:spPr>
              <p:txBody>
                <a:bodyPr/>
                <a:lstStyle/>
                <a:p>
                  <a:endParaRPr lang="en-US"/>
                </a:p>
              </p:txBody>
            </p:sp>
            <p:sp>
              <p:nvSpPr>
                <p:cNvPr id="14386" name="Freeform 83"/>
                <p:cNvSpPr>
                  <a:spLocks/>
                </p:cNvSpPr>
                <p:nvPr/>
              </p:nvSpPr>
              <p:spPr bwMode="auto">
                <a:xfrm>
                  <a:off x="1560"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4387" name="Line 84"/>
                <p:cNvSpPr>
                  <a:spLocks noChangeShapeType="1"/>
                </p:cNvSpPr>
                <p:nvPr/>
              </p:nvSpPr>
              <p:spPr bwMode="auto">
                <a:xfrm>
                  <a:off x="1566" y="2118"/>
                  <a:ext cx="6" cy="30"/>
                </a:xfrm>
                <a:prstGeom prst="line">
                  <a:avLst/>
                </a:prstGeom>
                <a:noFill/>
                <a:ln w="9525">
                  <a:solidFill>
                    <a:srgbClr val="777777"/>
                  </a:solidFill>
                  <a:round/>
                  <a:headEnd/>
                  <a:tailEnd/>
                </a:ln>
              </p:spPr>
              <p:txBody>
                <a:bodyPr/>
                <a:lstStyle/>
                <a:p>
                  <a:endParaRPr lang="en-US"/>
                </a:p>
              </p:txBody>
            </p:sp>
            <p:sp>
              <p:nvSpPr>
                <p:cNvPr id="14388" name="Line 85"/>
                <p:cNvSpPr>
                  <a:spLocks noChangeShapeType="1"/>
                </p:cNvSpPr>
                <p:nvPr/>
              </p:nvSpPr>
              <p:spPr bwMode="auto">
                <a:xfrm>
                  <a:off x="1572" y="2148"/>
                  <a:ext cx="6" cy="36"/>
                </a:xfrm>
                <a:prstGeom prst="line">
                  <a:avLst/>
                </a:prstGeom>
                <a:noFill/>
                <a:ln w="9525">
                  <a:solidFill>
                    <a:srgbClr val="777777"/>
                  </a:solidFill>
                  <a:round/>
                  <a:headEnd/>
                  <a:tailEnd/>
                </a:ln>
              </p:spPr>
              <p:txBody>
                <a:bodyPr/>
                <a:lstStyle/>
                <a:p>
                  <a:endParaRPr lang="en-US"/>
                </a:p>
              </p:txBody>
            </p:sp>
            <p:sp>
              <p:nvSpPr>
                <p:cNvPr id="14389" name="Line 86"/>
                <p:cNvSpPr>
                  <a:spLocks noChangeShapeType="1"/>
                </p:cNvSpPr>
                <p:nvPr/>
              </p:nvSpPr>
              <p:spPr bwMode="auto">
                <a:xfrm>
                  <a:off x="1578" y="2184"/>
                  <a:ext cx="1" cy="36"/>
                </a:xfrm>
                <a:prstGeom prst="line">
                  <a:avLst/>
                </a:prstGeom>
                <a:noFill/>
                <a:ln w="9525">
                  <a:solidFill>
                    <a:srgbClr val="777777"/>
                  </a:solidFill>
                  <a:round/>
                  <a:headEnd/>
                  <a:tailEnd/>
                </a:ln>
              </p:spPr>
              <p:txBody>
                <a:bodyPr/>
                <a:lstStyle/>
                <a:p>
                  <a:endParaRPr lang="en-US"/>
                </a:p>
              </p:txBody>
            </p:sp>
            <p:sp>
              <p:nvSpPr>
                <p:cNvPr id="14390" name="Line 87"/>
                <p:cNvSpPr>
                  <a:spLocks noChangeShapeType="1"/>
                </p:cNvSpPr>
                <p:nvPr/>
              </p:nvSpPr>
              <p:spPr bwMode="auto">
                <a:xfrm>
                  <a:off x="1578" y="2220"/>
                  <a:ext cx="6" cy="36"/>
                </a:xfrm>
                <a:prstGeom prst="line">
                  <a:avLst/>
                </a:prstGeom>
                <a:noFill/>
                <a:ln w="9525">
                  <a:solidFill>
                    <a:srgbClr val="777777"/>
                  </a:solidFill>
                  <a:round/>
                  <a:headEnd/>
                  <a:tailEnd/>
                </a:ln>
              </p:spPr>
              <p:txBody>
                <a:bodyPr/>
                <a:lstStyle/>
                <a:p>
                  <a:endParaRPr lang="en-US"/>
                </a:p>
              </p:txBody>
            </p:sp>
            <p:sp>
              <p:nvSpPr>
                <p:cNvPr id="14391" name="Line 88"/>
                <p:cNvSpPr>
                  <a:spLocks noChangeShapeType="1"/>
                </p:cNvSpPr>
                <p:nvPr/>
              </p:nvSpPr>
              <p:spPr bwMode="auto">
                <a:xfrm>
                  <a:off x="1584" y="2256"/>
                  <a:ext cx="6" cy="30"/>
                </a:xfrm>
                <a:prstGeom prst="line">
                  <a:avLst/>
                </a:prstGeom>
                <a:noFill/>
                <a:ln w="9525">
                  <a:solidFill>
                    <a:srgbClr val="777777"/>
                  </a:solidFill>
                  <a:round/>
                  <a:headEnd/>
                  <a:tailEnd/>
                </a:ln>
              </p:spPr>
              <p:txBody>
                <a:bodyPr/>
                <a:lstStyle/>
                <a:p>
                  <a:endParaRPr lang="en-US"/>
                </a:p>
              </p:txBody>
            </p:sp>
            <p:sp>
              <p:nvSpPr>
                <p:cNvPr id="14392" name="Line 89"/>
                <p:cNvSpPr>
                  <a:spLocks noChangeShapeType="1"/>
                </p:cNvSpPr>
                <p:nvPr/>
              </p:nvSpPr>
              <p:spPr bwMode="auto">
                <a:xfrm>
                  <a:off x="1590" y="2286"/>
                  <a:ext cx="6" cy="36"/>
                </a:xfrm>
                <a:prstGeom prst="line">
                  <a:avLst/>
                </a:prstGeom>
                <a:noFill/>
                <a:ln w="9525">
                  <a:solidFill>
                    <a:srgbClr val="777777"/>
                  </a:solidFill>
                  <a:round/>
                  <a:headEnd/>
                  <a:tailEnd/>
                </a:ln>
              </p:spPr>
              <p:txBody>
                <a:bodyPr/>
                <a:lstStyle/>
                <a:p>
                  <a:endParaRPr lang="en-US"/>
                </a:p>
              </p:txBody>
            </p:sp>
            <p:sp>
              <p:nvSpPr>
                <p:cNvPr id="14393" name="Line 90"/>
                <p:cNvSpPr>
                  <a:spLocks noChangeShapeType="1"/>
                </p:cNvSpPr>
                <p:nvPr/>
              </p:nvSpPr>
              <p:spPr bwMode="auto">
                <a:xfrm>
                  <a:off x="1596" y="2322"/>
                  <a:ext cx="6" cy="36"/>
                </a:xfrm>
                <a:prstGeom prst="line">
                  <a:avLst/>
                </a:prstGeom>
                <a:noFill/>
                <a:ln w="9525">
                  <a:solidFill>
                    <a:srgbClr val="777777"/>
                  </a:solidFill>
                  <a:round/>
                  <a:headEnd/>
                  <a:tailEnd/>
                </a:ln>
              </p:spPr>
              <p:txBody>
                <a:bodyPr/>
                <a:lstStyle/>
                <a:p>
                  <a:endParaRPr lang="en-US"/>
                </a:p>
              </p:txBody>
            </p:sp>
            <p:sp>
              <p:nvSpPr>
                <p:cNvPr id="14394" name="Line 91"/>
                <p:cNvSpPr>
                  <a:spLocks noChangeShapeType="1"/>
                </p:cNvSpPr>
                <p:nvPr/>
              </p:nvSpPr>
              <p:spPr bwMode="auto">
                <a:xfrm>
                  <a:off x="1602" y="2358"/>
                  <a:ext cx="6" cy="30"/>
                </a:xfrm>
                <a:prstGeom prst="line">
                  <a:avLst/>
                </a:prstGeom>
                <a:noFill/>
                <a:ln w="9525">
                  <a:solidFill>
                    <a:srgbClr val="777777"/>
                  </a:solidFill>
                  <a:round/>
                  <a:headEnd/>
                  <a:tailEnd/>
                </a:ln>
              </p:spPr>
              <p:txBody>
                <a:bodyPr/>
                <a:lstStyle/>
                <a:p>
                  <a:endParaRPr lang="en-US"/>
                </a:p>
              </p:txBody>
            </p:sp>
            <p:sp>
              <p:nvSpPr>
                <p:cNvPr id="14395" name="Freeform 92"/>
                <p:cNvSpPr>
                  <a:spLocks/>
                </p:cNvSpPr>
                <p:nvPr/>
              </p:nvSpPr>
              <p:spPr bwMode="auto">
                <a:xfrm>
                  <a:off x="1608"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4396" name="Line 93"/>
                <p:cNvSpPr>
                  <a:spLocks noChangeShapeType="1"/>
                </p:cNvSpPr>
                <p:nvPr/>
              </p:nvSpPr>
              <p:spPr bwMode="auto">
                <a:xfrm>
                  <a:off x="1614" y="2424"/>
                  <a:ext cx="6" cy="30"/>
                </a:xfrm>
                <a:prstGeom prst="line">
                  <a:avLst/>
                </a:prstGeom>
                <a:noFill/>
                <a:ln w="9525">
                  <a:solidFill>
                    <a:srgbClr val="777777"/>
                  </a:solidFill>
                  <a:round/>
                  <a:headEnd/>
                  <a:tailEnd/>
                </a:ln>
              </p:spPr>
              <p:txBody>
                <a:bodyPr/>
                <a:lstStyle/>
                <a:p>
                  <a:endParaRPr lang="en-US"/>
                </a:p>
              </p:txBody>
            </p:sp>
            <p:sp>
              <p:nvSpPr>
                <p:cNvPr id="14397" name="Line 94"/>
                <p:cNvSpPr>
                  <a:spLocks noChangeShapeType="1"/>
                </p:cNvSpPr>
                <p:nvPr/>
              </p:nvSpPr>
              <p:spPr bwMode="auto">
                <a:xfrm>
                  <a:off x="1620" y="2454"/>
                  <a:ext cx="6" cy="24"/>
                </a:xfrm>
                <a:prstGeom prst="line">
                  <a:avLst/>
                </a:prstGeom>
                <a:noFill/>
                <a:ln w="9525">
                  <a:solidFill>
                    <a:srgbClr val="777777"/>
                  </a:solidFill>
                  <a:round/>
                  <a:headEnd/>
                  <a:tailEnd/>
                </a:ln>
              </p:spPr>
              <p:txBody>
                <a:bodyPr/>
                <a:lstStyle/>
                <a:p>
                  <a:endParaRPr lang="en-US"/>
                </a:p>
              </p:txBody>
            </p:sp>
            <p:sp>
              <p:nvSpPr>
                <p:cNvPr id="14398" name="Line 95"/>
                <p:cNvSpPr>
                  <a:spLocks noChangeShapeType="1"/>
                </p:cNvSpPr>
                <p:nvPr/>
              </p:nvSpPr>
              <p:spPr bwMode="auto">
                <a:xfrm>
                  <a:off x="1626" y="2478"/>
                  <a:ext cx="1" cy="30"/>
                </a:xfrm>
                <a:prstGeom prst="line">
                  <a:avLst/>
                </a:prstGeom>
                <a:noFill/>
                <a:ln w="9525">
                  <a:solidFill>
                    <a:srgbClr val="777777"/>
                  </a:solidFill>
                  <a:round/>
                  <a:headEnd/>
                  <a:tailEnd/>
                </a:ln>
              </p:spPr>
              <p:txBody>
                <a:bodyPr/>
                <a:lstStyle/>
                <a:p>
                  <a:endParaRPr lang="en-US"/>
                </a:p>
              </p:txBody>
            </p:sp>
            <p:sp>
              <p:nvSpPr>
                <p:cNvPr id="14399" name="Line 96"/>
                <p:cNvSpPr>
                  <a:spLocks noChangeShapeType="1"/>
                </p:cNvSpPr>
                <p:nvPr/>
              </p:nvSpPr>
              <p:spPr bwMode="auto">
                <a:xfrm>
                  <a:off x="1626" y="2508"/>
                  <a:ext cx="6" cy="24"/>
                </a:xfrm>
                <a:prstGeom prst="line">
                  <a:avLst/>
                </a:prstGeom>
                <a:noFill/>
                <a:ln w="9525">
                  <a:solidFill>
                    <a:srgbClr val="777777"/>
                  </a:solidFill>
                  <a:round/>
                  <a:headEnd/>
                  <a:tailEnd/>
                </a:ln>
              </p:spPr>
              <p:txBody>
                <a:bodyPr/>
                <a:lstStyle/>
                <a:p>
                  <a:endParaRPr lang="en-US"/>
                </a:p>
              </p:txBody>
            </p:sp>
            <p:sp>
              <p:nvSpPr>
                <p:cNvPr id="14400" name="Line 97"/>
                <p:cNvSpPr>
                  <a:spLocks noChangeShapeType="1"/>
                </p:cNvSpPr>
                <p:nvPr/>
              </p:nvSpPr>
              <p:spPr bwMode="auto">
                <a:xfrm>
                  <a:off x="1632" y="2532"/>
                  <a:ext cx="6" cy="18"/>
                </a:xfrm>
                <a:prstGeom prst="line">
                  <a:avLst/>
                </a:prstGeom>
                <a:noFill/>
                <a:ln w="9525">
                  <a:solidFill>
                    <a:srgbClr val="777777"/>
                  </a:solidFill>
                  <a:round/>
                  <a:headEnd/>
                  <a:tailEnd/>
                </a:ln>
              </p:spPr>
              <p:txBody>
                <a:bodyPr/>
                <a:lstStyle/>
                <a:p>
                  <a:endParaRPr lang="en-US"/>
                </a:p>
              </p:txBody>
            </p:sp>
            <p:sp>
              <p:nvSpPr>
                <p:cNvPr id="14401" name="Line 98"/>
                <p:cNvSpPr>
                  <a:spLocks noChangeShapeType="1"/>
                </p:cNvSpPr>
                <p:nvPr/>
              </p:nvSpPr>
              <p:spPr bwMode="auto">
                <a:xfrm>
                  <a:off x="1638" y="2550"/>
                  <a:ext cx="6" cy="18"/>
                </a:xfrm>
                <a:prstGeom prst="line">
                  <a:avLst/>
                </a:prstGeom>
                <a:noFill/>
                <a:ln w="9525">
                  <a:solidFill>
                    <a:srgbClr val="777777"/>
                  </a:solidFill>
                  <a:round/>
                  <a:headEnd/>
                  <a:tailEnd/>
                </a:ln>
              </p:spPr>
              <p:txBody>
                <a:bodyPr/>
                <a:lstStyle/>
                <a:p>
                  <a:endParaRPr lang="en-US"/>
                </a:p>
              </p:txBody>
            </p:sp>
            <p:sp>
              <p:nvSpPr>
                <p:cNvPr id="14402" name="Line 99"/>
                <p:cNvSpPr>
                  <a:spLocks noChangeShapeType="1"/>
                </p:cNvSpPr>
                <p:nvPr/>
              </p:nvSpPr>
              <p:spPr bwMode="auto">
                <a:xfrm>
                  <a:off x="1644" y="2568"/>
                  <a:ext cx="6" cy="18"/>
                </a:xfrm>
                <a:prstGeom prst="line">
                  <a:avLst/>
                </a:prstGeom>
                <a:noFill/>
                <a:ln w="9525">
                  <a:solidFill>
                    <a:srgbClr val="777777"/>
                  </a:solidFill>
                  <a:round/>
                  <a:headEnd/>
                  <a:tailEnd/>
                </a:ln>
              </p:spPr>
              <p:txBody>
                <a:bodyPr/>
                <a:lstStyle/>
                <a:p>
                  <a:endParaRPr lang="en-US"/>
                </a:p>
              </p:txBody>
            </p:sp>
            <p:sp>
              <p:nvSpPr>
                <p:cNvPr id="14403" name="Line 100"/>
                <p:cNvSpPr>
                  <a:spLocks noChangeShapeType="1"/>
                </p:cNvSpPr>
                <p:nvPr/>
              </p:nvSpPr>
              <p:spPr bwMode="auto">
                <a:xfrm>
                  <a:off x="1650" y="2586"/>
                  <a:ext cx="6" cy="12"/>
                </a:xfrm>
                <a:prstGeom prst="line">
                  <a:avLst/>
                </a:prstGeom>
                <a:noFill/>
                <a:ln w="9525">
                  <a:solidFill>
                    <a:srgbClr val="777777"/>
                  </a:solidFill>
                  <a:round/>
                  <a:headEnd/>
                  <a:tailEnd/>
                </a:ln>
              </p:spPr>
              <p:txBody>
                <a:bodyPr/>
                <a:lstStyle/>
                <a:p>
                  <a:endParaRPr lang="en-US"/>
                </a:p>
              </p:txBody>
            </p:sp>
            <p:sp>
              <p:nvSpPr>
                <p:cNvPr id="14404" name="Line 101"/>
                <p:cNvSpPr>
                  <a:spLocks noChangeShapeType="1"/>
                </p:cNvSpPr>
                <p:nvPr/>
              </p:nvSpPr>
              <p:spPr bwMode="auto">
                <a:xfrm>
                  <a:off x="1656" y="2598"/>
                  <a:ext cx="6" cy="6"/>
                </a:xfrm>
                <a:prstGeom prst="line">
                  <a:avLst/>
                </a:prstGeom>
                <a:noFill/>
                <a:ln w="9525">
                  <a:solidFill>
                    <a:srgbClr val="777777"/>
                  </a:solidFill>
                  <a:round/>
                  <a:headEnd/>
                  <a:tailEnd/>
                </a:ln>
              </p:spPr>
              <p:txBody>
                <a:bodyPr/>
                <a:lstStyle/>
                <a:p>
                  <a:endParaRPr lang="en-US"/>
                </a:p>
              </p:txBody>
            </p:sp>
            <p:sp>
              <p:nvSpPr>
                <p:cNvPr id="14405" name="Line 102"/>
                <p:cNvSpPr>
                  <a:spLocks noChangeShapeType="1"/>
                </p:cNvSpPr>
                <p:nvPr/>
              </p:nvSpPr>
              <p:spPr bwMode="auto">
                <a:xfrm>
                  <a:off x="1662" y="2604"/>
                  <a:ext cx="6" cy="6"/>
                </a:xfrm>
                <a:prstGeom prst="line">
                  <a:avLst/>
                </a:prstGeom>
                <a:noFill/>
                <a:ln w="9525">
                  <a:solidFill>
                    <a:srgbClr val="777777"/>
                  </a:solidFill>
                  <a:round/>
                  <a:headEnd/>
                  <a:tailEnd/>
                </a:ln>
              </p:spPr>
              <p:txBody>
                <a:bodyPr/>
                <a:lstStyle/>
                <a:p>
                  <a:endParaRPr lang="en-US"/>
                </a:p>
              </p:txBody>
            </p:sp>
            <p:sp>
              <p:nvSpPr>
                <p:cNvPr id="14406" name="Line 103"/>
                <p:cNvSpPr>
                  <a:spLocks noChangeShapeType="1"/>
                </p:cNvSpPr>
                <p:nvPr/>
              </p:nvSpPr>
              <p:spPr bwMode="auto">
                <a:xfrm>
                  <a:off x="1668" y="2610"/>
                  <a:ext cx="6" cy="1"/>
                </a:xfrm>
                <a:prstGeom prst="line">
                  <a:avLst/>
                </a:prstGeom>
                <a:noFill/>
                <a:ln w="9525">
                  <a:solidFill>
                    <a:srgbClr val="777777"/>
                  </a:solidFill>
                  <a:round/>
                  <a:headEnd/>
                  <a:tailEnd/>
                </a:ln>
              </p:spPr>
              <p:txBody>
                <a:bodyPr/>
                <a:lstStyle/>
                <a:p>
                  <a:endParaRPr lang="en-US"/>
                </a:p>
              </p:txBody>
            </p:sp>
            <p:sp>
              <p:nvSpPr>
                <p:cNvPr id="14407" name="Line 104"/>
                <p:cNvSpPr>
                  <a:spLocks noChangeShapeType="1"/>
                </p:cNvSpPr>
                <p:nvPr/>
              </p:nvSpPr>
              <p:spPr bwMode="auto">
                <a:xfrm>
                  <a:off x="1674" y="2610"/>
                  <a:ext cx="1" cy="1"/>
                </a:xfrm>
                <a:prstGeom prst="line">
                  <a:avLst/>
                </a:prstGeom>
                <a:noFill/>
                <a:ln w="9525">
                  <a:solidFill>
                    <a:srgbClr val="777777"/>
                  </a:solidFill>
                  <a:round/>
                  <a:headEnd/>
                  <a:tailEnd/>
                </a:ln>
              </p:spPr>
              <p:txBody>
                <a:bodyPr/>
                <a:lstStyle/>
                <a:p>
                  <a:endParaRPr lang="en-US"/>
                </a:p>
              </p:txBody>
            </p:sp>
            <p:sp>
              <p:nvSpPr>
                <p:cNvPr id="14408" name="Line 105"/>
                <p:cNvSpPr>
                  <a:spLocks noChangeShapeType="1"/>
                </p:cNvSpPr>
                <p:nvPr/>
              </p:nvSpPr>
              <p:spPr bwMode="auto">
                <a:xfrm flipV="1">
                  <a:off x="1674" y="2604"/>
                  <a:ext cx="6" cy="6"/>
                </a:xfrm>
                <a:prstGeom prst="line">
                  <a:avLst/>
                </a:prstGeom>
                <a:noFill/>
                <a:ln w="9525">
                  <a:solidFill>
                    <a:srgbClr val="777777"/>
                  </a:solidFill>
                  <a:round/>
                  <a:headEnd/>
                  <a:tailEnd/>
                </a:ln>
              </p:spPr>
              <p:txBody>
                <a:bodyPr/>
                <a:lstStyle/>
                <a:p>
                  <a:endParaRPr lang="en-US"/>
                </a:p>
              </p:txBody>
            </p:sp>
            <p:sp>
              <p:nvSpPr>
                <p:cNvPr id="14409" name="Line 106"/>
                <p:cNvSpPr>
                  <a:spLocks noChangeShapeType="1"/>
                </p:cNvSpPr>
                <p:nvPr/>
              </p:nvSpPr>
              <p:spPr bwMode="auto">
                <a:xfrm flipV="1">
                  <a:off x="1680" y="2598"/>
                  <a:ext cx="6" cy="6"/>
                </a:xfrm>
                <a:prstGeom prst="line">
                  <a:avLst/>
                </a:prstGeom>
                <a:noFill/>
                <a:ln w="9525">
                  <a:solidFill>
                    <a:srgbClr val="777777"/>
                  </a:solidFill>
                  <a:round/>
                  <a:headEnd/>
                  <a:tailEnd/>
                </a:ln>
              </p:spPr>
              <p:txBody>
                <a:bodyPr/>
                <a:lstStyle/>
                <a:p>
                  <a:endParaRPr lang="en-US"/>
                </a:p>
              </p:txBody>
            </p:sp>
            <p:sp>
              <p:nvSpPr>
                <p:cNvPr id="14410" name="Line 107"/>
                <p:cNvSpPr>
                  <a:spLocks noChangeShapeType="1"/>
                </p:cNvSpPr>
                <p:nvPr/>
              </p:nvSpPr>
              <p:spPr bwMode="auto">
                <a:xfrm flipV="1">
                  <a:off x="1686" y="2586"/>
                  <a:ext cx="6" cy="12"/>
                </a:xfrm>
                <a:prstGeom prst="line">
                  <a:avLst/>
                </a:prstGeom>
                <a:noFill/>
                <a:ln w="9525">
                  <a:solidFill>
                    <a:srgbClr val="777777"/>
                  </a:solidFill>
                  <a:round/>
                  <a:headEnd/>
                  <a:tailEnd/>
                </a:ln>
              </p:spPr>
              <p:txBody>
                <a:bodyPr/>
                <a:lstStyle/>
                <a:p>
                  <a:endParaRPr lang="en-US"/>
                </a:p>
              </p:txBody>
            </p:sp>
            <p:sp>
              <p:nvSpPr>
                <p:cNvPr id="14411" name="Line 108"/>
                <p:cNvSpPr>
                  <a:spLocks noChangeShapeType="1"/>
                </p:cNvSpPr>
                <p:nvPr/>
              </p:nvSpPr>
              <p:spPr bwMode="auto">
                <a:xfrm flipV="1">
                  <a:off x="1692" y="2568"/>
                  <a:ext cx="6" cy="18"/>
                </a:xfrm>
                <a:prstGeom prst="line">
                  <a:avLst/>
                </a:prstGeom>
                <a:noFill/>
                <a:ln w="9525">
                  <a:solidFill>
                    <a:srgbClr val="777777"/>
                  </a:solidFill>
                  <a:round/>
                  <a:headEnd/>
                  <a:tailEnd/>
                </a:ln>
              </p:spPr>
              <p:txBody>
                <a:bodyPr/>
                <a:lstStyle/>
                <a:p>
                  <a:endParaRPr lang="en-US"/>
                </a:p>
              </p:txBody>
            </p:sp>
            <p:sp>
              <p:nvSpPr>
                <p:cNvPr id="14412" name="Line 109"/>
                <p:cNvSpPr>
                  <a:spLocks noChangeShapeType="1"/>
                </p:cNvSpPr>
                <p:nvPr/>
              </p:nvSpPr>
              <p:spPr bwMode="auto">
                <a:xfrm flipV="1">
                  <a:off x="1698" y="2550"/>
                  <a:ext cx="6" cy="18"/>
                </a:xfrm>
                <a:prstGeom prst="line">
                  <a:avLst/>
                </a:prstGeom>
                <a:noFill/>
                <a:ln w="9525">
                  <a:solidFill>
                    <a:srgbClr val="777777"/>
                  </a:solidFill>
                  <a:round/>
                  <a:headEnd/>
                  <a:tailEnd/>
                </a:ln>
              </p:spPr>
              <p:txBody>
                <a:bodyPr/>
                <a:lstStyle/>
                <a:p>
                  <a:endParaRPr lang="en-US"/>
                </a:p>
              </p:txBody>
            </p:sp>
            <p:sp>
              <p:nvSpPr>
                <p:cNvPr id="14413" name="Line 110"/>
                <p:cNvSpPr>
                  <a:spLocks noChangeShapeType="1"/>
                </p:cNvSpPr>
                <p:nvPr/>
              </p:nvSpPr>
              <p:spPr bwMode="auto">
                <a:xfrm flipV="1">
                  <a:off x="1704" y="2532"/>
                  <a:ext cx="6" cy="18"/>
                </a:xfrm>
                <a:prstGeom prst="line">
                  <a:avLst/>
                </a:prstGeom>
                <a:noFill/>
                <a:ln w="9525">
                  <a:solidFill>
                    <a:srgbClr val="777777"/>
                  </a:solidFill>
                  <a:round/>
                  <a:headEnd/>
                  <a:tailEnd/>
                </a:ln>
              </p:spPr>
              <p:txBody>
                <a:bodyPr/>
                <a:lstStyle/>
                <a:p>
                  <a:endParaRPr lang="en-US"/>
                </a:p>
              </p:txBody>
            </p:sp>
            <p:sp>
              <p:nvSpPr>
                <p:cNvPr id="14414" name="Line 111"/>
                <p:cNvSpPr>
                  <a:spLocks noChangeShapeType="1"/>
                </p:cNvSpPr>
                <p:nvPr/>
              </p:nvSpPr>
              <p:spPr bwMode="auto">
                <a:xfrm flipV="1">
                  <a:off x="1710" y="2508"/>
                  <a:ext cx="6" cy="24"/>
                </a:xfrm>
                <a:prstGeom prst="line">
                  <a:avLst/>
                </a:prstGeom>
                <a:noFill/>
                <a:ln w="9525">
                  <a:solidFill>
                    <a:srgbClr val="777777"/>
                  </a:solidFill>
                  <a:round/>
                  <a:headEnd/>
                  <a:tailEnd/>
                </a:ln>
              </p:spPr>
              <p:txBody>
                <a:bodyPr/>
                <a:lstStyle/>
                <a:p>
                  <a:endParaRPr lang="en-US"/>
                </a:p>
              </p:txBody>
            </p:sp>
            <p:sp>
              <p:nvSpPr>
                <p:cNvPr id="14415" name="Line 112"/>
                <p:cNvSpPr>
                  <a:spLocks noChangeShapeType="1"/>
                </p:cNvSpPr>
                <p:nvPr/>
              </p:nvSpPr>
              <p:spPr bwMode="auto">
                <a:xfrm flipV="1">
                  <a:off x="1716" y="2478"/>
                  <a:ext cx="6" cy="30"/>
                </a:xfrm>
                <a:prstGeom prst="line">
                  <a:avLst/>
                </a:prstGeom>
                <a:noFill/>
                <a:ln w="9525">
                  <a:solidFill>
                    <a:srgbClr val="777777"/>
                  </a:solidFill>
                  <a:round/>
                  <a:headEnd/>
                  <a:tailEnd/>
                </a:ln>
              </p:spPr>
              <p:txBody>
                <a:bodyPr/>
                <a:lstStyle/>
                <a:p>
                  <a:endParaRPr lang="en-US"/>
                </a:p>
              </p:txBody>
            </p:sp>
            <p:sp>
              <p:nvSpPr>
                <p:cNvPr id="14416" name="Line 113"/>
                <p:cNvSpPr>
                  <a:spLocks noChangeShapeType="1"/>
                </p:cNvSpPr>
                <p:nvPr/>
              </p:nvSpPr>
              <p:spPr bwMode="auto">
                <a:xfrm flipV="1">
                  <a:off x="1722" y="2454"/>
                  <a:ext cx="6" cy="24"/>
                </a:xfrm>
                <a:prstGeom prst="line">
                  <a:avLst/>
                </a:prstGeom>
                <a:noFill/>
                <a:ln w="9525">
                  <a:solidFill>
                    <a:srgbClr val="777777"/>
                  </a:solidFill>
                  <a:round/>
                  <a:headEnd/>
                  <a:tailEnd/>
                </a:ln>
              </p:spPr>
              <p:txBody>
                <a:bodyPr/>
                <a:lstStyle/>
                <a:p>
                  <a:endParaRPr lang="en-US"/>
                </a:p>
              </p:txBody>
            </p:sp>
            <p:sp>
              <p:nvSpPr>
                <p:cNvPr id="14417" name="Line 114"/>
                <p:cNvSpPr>
                  <a:spLocks noChangeShapeType="1"/>
                </p:cNvSpPr>
                <p:nvPr/>
              </p:nvSpPr>
              <p:spPr bwMode="auto">
                <a:xfrm flipV="1">
                  <a:off x="1728" y="2424"/>
                  <a:ext cx="1" cy="30"/>
                </a:xfrm>
                <a:prstGeom prst="line">
                  <a:avLst/>
                </a:prstGeom>
                <a:noFill/>
                <a:ln w="9525">
                  <a:solidFill>
                    <a:srgbClr val="777777"/>
                  </a:solidFill>
                  <a:round/>
                  <a:headEnd/>
                  <a:tailEnd/>
                </a:ln>
              </p:spPr>
              <p:txBody>
                <a:bodyPr/>
                <a:lstStyle/>
                <a:p>
                  <a:endParaRPr lang="en-US"/>
                </a:p>
              </p:txBody>
            </p:sp>
            <p:sp>
              <p:nvSpPr>
                <p:cNvPr id="14418" name="Freeform 115"/>
                <p:cNvSpPr>
                  <a:spLocks/>
                </p:cNvSpPr>
                <p:nvPr/>
              </p:nvSpPr>
              <p:spPr bwMode="auto">
                <a:xfrm>
                  <a:off x="1728"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419" name="Line 116"/>
                <p:cNvSpPr>
                  <a:spLocks noChangeShapeType="1"/>
                </p:cNvSpPr>
                <p:nvPr/>
              </p:nvSpPr>
              <p:spPr bwMode="auto">
                <a:xfrm flipV="1">
                  <a:off x="1734" y="2358"/>
                  <a:ext cx="6" cy="30"/>
                </a:xfrm>
                <a:prstGeom prst="line">
                  <a:avLst/>
                </a:prstGeom>
                <a:noFill/>
                <a:ln w="9525">
                  <a:solidFill>
                    <a:srgbClr val="777777"/>
                  </a:solidFill>
                  <a:round/>
                  <a:headEnd/>
                  <a:tailEnd/>
                </a:ln>
              </p:spPr>
              <p:txBody>
                <a:bodyPr/>
                <a:lstStyle/>
                <a:p>
                  <a:endParaRPr lang="en-US"/>
                </a:p>
              </p:txBody>
            </p:sp>
            <p:sp>
              <p:nvSpPr>
                <p:cNvPr id="14420" name="Line 117"/>
                <p:cNvSpPr>
                  <a:spLocks noChangeShapeType="1"/>
                </p:cNvSpPr>
                <p:nvPr/>
              </p:nvSpPr>
              <p:spPr bwMode="auto">
                <a:xfrm flipV="1">
                  <a:off x="1740" y="2322"/>
                  <a:ext cx="6" cy="36"/>
                </a:xfrm>
                <a:prstGeom prst="line">
                  <a:avLst/>
                </a:prstGeom>
                <a:noFill/>
                <a:ln w="9525">
                  <a:solidFill>
                    <a:srgbClr val="777777"/>
                  </a:solidFill>
                  <a:round/>
                  <a:headEnd/>
                  <a:tailEnd/>
                </a:ln>
              </p:spPr>
              <p:txBody>
                <a:bodyPr/>
                <a:lstStyle/>
                <a:p>
                  <a:endParaRPr lang="en-US"/>
                </a:p>
              </p:txBody>
            </p:sp>
            <p:sp>
              <p:nvSpPr>
                <p:cNvPr id="14421" name="Line 118"/>
                <p:cNvSpPr>
                  <a:spLocks noChangeShapeType="1"/>
                </p:cNvSpPr>
                <p:nvPr/>
              </p:nvSpPr>
              <p:spPr bwMode="auto">
                <a:xfrm flipV="1">
                  <a:off x="1746" y="2286"/>
                  <a:ext cx="6" cy="36"/>
                </a:xfrm>
                <a:prstGeom prst="line">
                  <a:avLst/>
                </a:prstGeom>
                <a:noFill/>
                <a:ln w="9525">
                  <a:solidFill>
                    <a:srgbClr val="777777"/>
                  </a:solidFill>
                  <a:round/>
                  <a:headEnd/>
                  <a:tailEnd/>
                </a:ln>
              </p:spPr>
              <p:txBody>
                <a:bodyPr/>
                <a:lstStyle/>
                <a:p>
                  <a:endParaRPr lang="en-US"/>
                </a:p>
              </p:txBody>
            </p:sp>
            <p:sp>
              <p:nvSpPr>
                <p:cNvPr id="14422" name="Line 119"/>
                <p:cNvSpPr>
                  <a:spLocks noChangeShapeType="1"/>
                </p:cNvSpPr>
                <p:nvPr/>
              </p:nvSpPr>
              <p:spPr bwMode="auto">
                <a:xfrm flipV="1">
                  <a:off x="1752" y="2250"/>
                  <a:ext cx="6" cy="36"/>
                </a:xfrm>
                <a:prstGeom prst="line">
                  <a:avLst/>
                </a:prstGeom>
                <a:noFill/>
                <a:ln w="9525">
                  <a:solidFill>
                    <a:srgbClr val="777777"/>
                  </a:solidFill>
                  <a:round/>
                  <a:headEnd/>
                  <a:tailEnd/>
                </a:ln>
              </p:spPr>
              <p:txBody>
                <a:bodyPr/>
                <a:lstStyle/>
                <a:p>
                  <a:endParaRPr lang="en-US"/>
                </a:p>
              </p:txBody>
            </p:sp>
            <p:sp>
              <p:nvSpPr>
                <p:cNvPr id="14423" name="Line 120"/>
                <p:cNvSpPr>
                  <a:spLocks noChangeShapeType="1"/>
                </p:cNvSpPr>
                <p:nvPr/>
              </p:nvSpPr>
              <p:spPr bwMode="auto">
                <a:xfrm flipV="1">
                  <a:off x="1758" y="2220"/>
                  <a:ext cx="6" cy="30"/>
                </a:xfrm>
                <a:prstGeom prst="line">
                  <a:avLst/>
                </a:prstGeom>
                <a:noFill/>
                <a:ln w="9525">
                  <a:solidFill>
                    <a:srgbClr val="777777"/>
                  </a:solidFill>
                  <a:round/>
                  <a:headEnd/>
                  <a:tailEnd/>
                </a:ln>
              </p:spPr>
              <p:txBody>
                <a:bodyPr/>
                <a:lstStyle/>
                <a:p>
                  <a:endParaRPr lang="en-US"/>
                </a:p>
              </p:txBody>
            </p:sp>
            <p:sp>
              <p:nvSpPr>
                <p:cNvPr id="14424" name="Line 121"/>
                <p:cNvSpPr>
                  <a:spLocks noChangeShapeType="1"/>
                </p:cNvSpPr>
                <p:nvPr/>
              </p:nvSpPr>
              <p:spPr bwMode="auto">
                <a:xfrm flipV="1">
                  <a:off x="1764" y="2184"/>
                  <a:ext cx="6" cy="36"/>
                </a:xfrm>
                <a:prstGeom prst="line">
                  <a:avLst/>
                </a:prstGeom>
                <a:noFill/>
                <a:ln w="9525">
                  <a:solidFill>
                    <a:srgbClr val="777777"/>
                  </a:solidFill>
                  <a:round/>
                  <a:headEnd/>
                  <a:tailEnd/>
                </a:ln>
              </p:spPr>
              <p:txBody>
                <a:bodyPr/>
                <a:lstStyle/>
                <a:p>
                  <a:endParaRPr lang="en-US"/>
                </a:p>
              </p:txBody>
            </p:sp>
            <p:sp>
              <p:nvSpPr>
                <p:cNvPr id="14425" name="Line 122"/>
                <p:cNvSpPr>
                  <a:spLocks noChangeShapeType="1"/>
                </p:cNvSpPr>
                <p:nvPr/>
              </p:nvSpPr>
              <p:spPr bwMode="auto">
                <a:xfrm flipV="1">
                  <a:off x="1770" y="2148"/>
                  <a:ext cx="6" cy="36"/>
                </a:xfrm>
                <a:prstGeom prst="line">
                  <a:avLst/>
                </a:prstGeom>
                <a:noFill/>
                <a:ln w="9525">
                  <a:solidFill>
                    <a:srgbClr val="777777"/>
                  </a:solidFill>
                  <a:round/>
                  <a:headEnd/>
                  <a:tailEnd/>
                </a:ln>
              </p:spPr>
              <p:txBody>
                <a:bodyPr/>
                <a:lstStyle/>
                <a:p>
                  <a:endParaRPr lang="en-US"/>
                </a:p>
              </p:txBody>
            </p:sp>
            <p:sp>
              <p:nvSpPr>
                <p:cNvPr id="14426" name="Line 123"/>
                <p:cNvSpPr>
                  <a:spLocks noChangeShapeType="1"/>
                </p:cNvSpPr>
                <p:nvPr/>
              </p:nvSpPr>
              <p:spPr bwMode="auto">
                <a:xfrm flipV="1">
                  <a:off x="1776" y="2118"/>
                  <a:ext cx="1" cy="30"/>
                </a:xfrm>
                <a:prstGeom prst="line">
                  <a:avLst/>
                </a:prstGeom>
                <a:noFill/>
                <a:ln w="9525">
                  <a:solidFill>
                    <a:srgbClr val="777777"/>
                  </a:solidFill>
                  <a:round/>
                  <a:headEnd/>
                  <a:tailEnd/>
                </a:ln>
              </p:spPr>
              <p:txBody>
                <a:bodyPr/>
                <a:lstStyle/>
                <a:p>
                  <a:endParaRPr lang="en-US"/>
                </a:p>
              </p:txBody>
            </p:sp>
            <p:sp>
              <p:nvSpPr>
                <p:cNvPr id="14427" name="Freeform 124"/>
                <p:cNvSpPr>
                  <a:spLocks/>
                </p:cNvSpPr>
                <p:nvPr/>
              </p:nvSpPr>
              <p:spPr bwMode="auto">
                <a:xfrm>
                  <a:off x="1776"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428" name="Line 125"/>
                <p:cNvSpPr>
                  <a:spLocks noChangeShapeType="1"/>
                </p:cNvSpPr>
                <p:nvPr/>
              </p:nvSpPr>
              <p:spPr bwMode="auto">
                <a:xfrm flipV="1">
                  <a:off x="1782" y="2052"/>
                  <a:ext cx="6" cy="30"/>
                </a:xfrm>
                <a:prstGeom prst="line">
                  <a:avLst/>
                </a:prstGeom>
                <a:noFill/>
                <a:ln w="9525">
                  <a:solidFill>
                    <a:srgbClr val="777777"/>
                  </a:solidFill>
                  <a:round/>
                  <a:headEnd/>
                  <a:tailEnd/>
                </a:ln>
              </p:spPr>
              <p:txBody>
                <a:bodyPr/>
                <a:lstStyle/>
                <a:p>
                  <a:endParaRPr lang="en-US"/>
                </a:p>
              </p:txBody>
            </p:sp>
            <p:sp>
              <p:nvSpPr>
                <p:cNvPr id="14429" name="Line 126"/>
                <p:cNvSpPr>
                  <a:spLocks noChangeShapeType="1"/>
                </p:cNvSpPr>
                <p:nvPr/>
              </p:nvSpPr>
              <p:spPr bwMode="auto">
                <a:xfrm flipV="1">
                  <a:off x="1788" y="2028"/>
                  <a:ext cx="6" cy="24"/>
                </a:xfrm>
                <a:prstGeom prst="line">
                  <a:avLst/>
                </a:prstGeom>
                <a:noFill/>
                <a:ln w="9525">
                  <a:solidFill>
                    <a:srgbClr val="777777"/>
                  </a:solidFill>
                  <a:round/>
                  <a:headEnd/>
                  <a:tailEnd/>
                </a:ln>
              </p:spPr>
              <p:txBody>
                <a:bodyPr/>
                <a:lstStyle/>
                <a:p>
                  <a:endParaRPr lang="en-US"/>
                </a:p>
              </p:txBody>
            </p:sp>
            <p:sp>
              <p:nvSpPr>
                <p:cNvPr id="14430" name="Line 127"/>
                <p:cNvSpPr>
                  <a:spLocks noChangeShapeType="1"/>
                </p:cNvSpPr>
                <p:nvPr/>
              </p:nvSpPr>
              <p:spPr bwMode="auto">
                <a:xfrm flipV="1">
                  <a:off x="1794" y="1998"/>
                  <a:ext cx="6" cy="30"/>
                </a:xfrm>
                <a:prstGeom prst="line">
                  <a:avLst/>
                </a:prstGeom>
                <a:noFill/>
                <a:ln w="9525">
                  <a:solidFill>
                    <a:srgbClr val="777777"/>
                  </a:solidFill>
                  <a:round/>
                  <a:headEnd/>
                  <a:tailEnd/>
                </a:ln>
              </p:spPr>
              <p:txBody>
                <a:bodyPr/>
                <a:lstStyle/>
                <a:p>
                  <a:endParaRPr lang="en-US"/>
                </a:p>
              </p:txBody>
            </p:sp>
            <p:sp>
              <p:nvSpPr>
                <p:cNvPr id="14431" name="Line 128"/>
                <p:cNvSpPr>
                  <a:spLocks noChangeShapeType="1"/>
                </p:cNvSpPr>
                <p:nvPr/>
              </p:nvSpPr>
              <p:spPr bwMode="auto">
                <a:xfrm flipV="1">
                  <a:off x="1800" y="1974"/>
                  <a:ext cx="6" cy="24"/>
                </a:xfrm>
                <a:prstGeom prst="line">
                  <a:avLst/>
                </a:prstGeom>
                <a:noFill/>
                <a:ln w="9525">
                  <a:solidFill>
                    <a:srgbClr val="777777"/>
                  </a:solidFill>
                  <a:round/>
                  <a:headEnd/>
                  <a:tailEnd/>
                </a:ln>
              </p:spPr>
              <p:txBody>
                <a:bodyPr/>
                <a:lstStyle/>
                <a:p>
                  <a:endParaRPr lang="en-US"/>
                </a:p>
              </p:txBody>
            </p:sp>
            <p:sp>
              <p:nvSpPr>
                <p:cNvPr id="14432" name="Line 129"/>
                <p:cNvSpPr>
                  <a:spLocks noChangeShapeType="1"/>
                </p:cNvSpPr>
                <p:nvPr/>
              </p:nvSpPr>
              <p:spPr bwMode="auto">
                <a:xfrm flipV="1">
                  <a:off x="1806" y="1956"/>
                  <a:ext cx="6" cy="18"/>
                </a:xfrm>
                <a:prstGeom prst="line">
                  <a:avLst/>
                </a:prstGeom>
                <a:noFill/>
                <a:ln w="9525">
                  <a:solidFill>
                    <a:srgbClr val="777777"/>
                  </a:solidFill>
                  <a:round/>
                  <a:headEnd/>
                  <a:tailEnd/>
                </a:ln>
              </p:spPr>
              <p:txBody>
                <a:bodyPr/>
                <a:lstStyle/>
                <a:p>
                  <a:endParaRPr lang="en-US"/>
                </a:p>
              </p:txBody>
            </p:sp>
            <p:sp>
              <p:nvSpPr>
                <p:cNvPr id="14433" name="Line 130"/>
                <p:cNvSpPr>
                  <a:spLocks noChangeShapeType="1"/>
                </p:cNvSpPr>
                <p:nvPr/>
              </p:nvSpPr>
              <p:spPr bwMode="auto">
                <a:xfrm flipV="1">
                  <a:off x="1812" y="1938"/>
                  <a:ext cx="6" cy="18"/>
                </a:xfrm>
                <a:prstGeom prst="line">
                  <a:avLst/>
                </a:prstGeom>
                <a:noFill/>
                <a:ln w="9525">
                  <a:solidFill>
                    <a:srgbClr val="777777"/>
                  </a:solidFill>
                  <a:round/>
                  <a:headEnd/>
                  <a:tailEnd/>
                </a:ln>
              </p:spPr>
              <p:txBody>
                <a:bodyPr/>
                <a:lstStyle/>
                <a:p>
                  <a:endParaRPr lang="en-US"/>
                </a:p>
              </p:txBody>
            </p:sp>
            <p:sp>
              <p:nvSpPr>
                <p:cNvPr id="14434" name="Line 131"/>
                <p:cNvSpPr>
                  <a:spLocks noChangeShapeType="1"/>
                </p:cNvSpPr>
                <p:nvPr/>
              </p:nvSpPr>
              <p:spPr bwMode="auto">
                <a:xfrm flipV="1">
                  <a:off x="1818" y="1920"/>
                  <a:ext cx="6" cy="18"/>
                </a:xfrm>
                <a:prstGeom prst="line">
                  <a:avLst/>
                </a:prstGeom>
                <a:noFill/>
                <a:ln w="9525">
                  <a:solidFill>
                    <a:srgbClr val="777777"/>
                  </a:solidFill>
                  <a:round/>
                  <a:headEnd/>
                  <a:tailEnd/>
                </a:ln>
              </p:spPr>
              <p:txBody>
                <a:bodyPr/>
                <a:lstStyle/>
                <a:p>
                  <a:endParaRPr lang="en-US"/>
                </a:p>
              </p:txBody>
            </p:sp>
            <p:sp>
              <p:nvSpPr>
                <p:cNvPr id="14435" name="Line 132"/>
                <p:cNvSpPr>
                  <a:spLocks noChangeShapeType="1"/>
                </p:cNvSpPr>
                <p:nvPr/>
              </p:nvSpPr>
              <p:spPr bwMode="auto">
                <a:xfrm flipV="1">
                  <a:off x="1824" y="1908"/>
                  <a:ext cx="1" cy="12"/>
                </a:xfrm>
                <a:prstGeom prst="line">
                  <a:avLst/>
                </a:prstGeom>
                <a:noFill/>
                <a:ln w="9525">
                  <a:solidFill>
                    <a:srgbClr val="777777"/>
                  </a:solidFill>
                  <a:round/>
                  <a:headEnd/>
                  <a:tailEnd/>
                </a:ln>
              </p:spPr>
              <p:txBody>
                <a:bodyPr/>
                <a:lstStyle/>
                <a:p>
                  <a:endParaRPr lang="en-US"/>
                </a:p>
              </p:txBody>
            </p:sp>
            <p:sp>
              <p:nvSpPr>
                <p:cNvPr id="14436" name="Line 133"/>
                <p:cNvSpPr>
                  <a:spLocks noChangeShapeType="1"/>
                </p:cNvSpPr>
                <p:nvPr/>
              </p:nvSpPr>
              <p:spPr bwMode="auto">
                <a:xfrm flipV="1">
                  <a:off x="1824" y="1902"/>
                  <a:ext cx="6" cy="6"/>
                </a:xfrm>
                <a:prstGeom prst="line">
                  <a:avLst/>
                </a:prstGeom>
                <a:noFill/>
                <a:ln w="9525">
                  <a:solidFill>
                    <a:srgbClr val="777777"/>
                  </a:solidFill>
                  <a:round/>
                  <a:headEnd/>
                  <a:tailEnd/>
                </a:ln>
              </p:spPr>
              <p:txBody>
                <a:bodyPr/>
                <a:lstStyle/>
                <a:p>
                  <a:endParaRPr lang="en-US"/>
                </a:p>
              </p:txBody>
            </p:sp>
            <p:sp>
              <p:nvSpPr>
                <p:cNvPr id="14437" name="Line 134"/>
                <p:cNvSpPr>
                  <a:spLocks noChangeShapeType="1"/>
                </p:cNvSpPr>
                <p:nvPr/>
              </p:nvSpPr>
              <p:spPr bwMode="auto">
                <a:xfrm flipV="1">
                  <a:off x="1830" y="1896"/>
                  <a:ext cx="6" cy="6"/>
                </a:xfrm>
                <a:prstGeom prst="line">
                  <a:avLst/>
                </a:prstGeom>
                <a:noFill/>
                <a:ln w="9525">
                  <a:solidFill>
                    <a:srgbClr val="777777"/>
                  </a:solidFill>
                  <a:round/>
                  <a:headEnd/>
                  <a:tailEnd/>
                </a:ln>
              </p:spPr>
              <p:txBody>
                <a:bodyPr/>
                <a:lstStyle/>
                <a:p>
                  <a:endParaRPr lang="en-US"/>
                </a:p>
              </p:txBody>
            </p:sp>
            <p:sp>
              <p:nvSpPr>
                <p:cNvPr id="14438" name="Line 135"/>
                <p:cNvSpPr>
                  <a:spLocks noChangeShapeType="1"/>
                </p:cNvSpPr>
                <p:nvPr/>
              </p:nvSpPr>
              <p:spPr bwMode="auto">
                <a:xfrm>
                  <a:off x="1836" y="1896"/>
                  <a:ext cx="6" cy="1"/>
                </a:xfrm>
                <a:prstGeom prst="line">
                  <a:avLst/>
                </a:prstGeom>
                <a:noFill/>
                <a:ln w="9525">
                  <a:solidFill>
                    <a:srgbClr val="777777"/>
                  </a:solidFill>
                  <a:round/>
                  <a:headEnd/>
                  <a:tailEnd/>
                </a:ln>
              </p:spPr>
              <p:txBody>
                <a:bodyPr/>
                <a:lstStyle/>
                <a:p>
                  <a:endParaRPr lang="en-US"/>
                </a:p>
              </p:txBody>
            </p:sp>
            <p:sp>
              <p:nvSpPr>
                <p:cNvPr id="14439" name="Line 136"/>
                <p:cNvSpPr>
                  <a:spLocks noChangeShapeType="1"/>
                </p:cNvSpPr>
                <p:nvPr/>
              </p:nvSpPr>
              <p:spPr bwMode="auto">
                <a:xfrm>
                  <a:off x="1842" y="1896"/>
                  <a:ext cx="6" cy="1"/>
                </a:xfrm>
                <a:prstGeom prst="line">
                  <a:avLst/>
                </a:prstGeom>
                <a:noFill/>
                <a:ln w="9525">
                  <a:solidFill>
                    <a:srgbClr val="777777"/>
                  </a:solidFill>
                  <a:round/>
                  <a:headEnd/>
                  <a:tailEnd/>
                </a:ln>
              </p:spPr>
              <p:txBody>
                <a:bodyPr/>
                <a:lstStyle/>
                <a:p>
                  <a:endParaRPr lang="en-US"/>
                </a:p>
              </p:txBody>
            </p:sp>
            <p:sp>
              <p:nvSpPr>
                <p:cNvPr id="14440" name="Line 137"/>
                <p:cNvSpPr>
                  <a:spLocks noChangeShapeType="1"/>
                </p:cNvSpPr>
                <p:nvPr/>
              </p:nvSpPr>
              <p:spPr bwMode="auto">
                <a:xfrm>
                  <a:off x="1848" y="1896"/>
                  <a:ext cx="6" cy="6"/>
                </a:xfrm>
                <a:prstGeom prst="line">
                  <a:avLst/>
                </a:prstGeom>
                <a:noFill/>
                <a:ln w="9525">
                  <a:solidFill>
                    <a:srgbClr val="777777"/>
                  </a:solidFill>
                  <a:round/>
                  <a:headEnd/>
                  <a:tailEnd/>
                </a:ln>
              </p:spPr>
              <p:txBody>
                <a:bodyPr/>
                <a:lstStyle/>
                <a:p>
                  <a:endParaRPr lang="en-US"/>
                </a:p>
              </p:txBody>
            </p:sp>
            <p:sp>
              <p:nvSpPr>
                <p:cNvPr id="14441" name="Line 138"/>
                <p:cNvSpPr>
                  <a:spLocks noChangeShapeType="1"/>
                </p:cNvSpPr>
                <p:nvPr/>
              </p:nvSpPr>
              <p:spPr bwMode="auto">
                <a:xfrm>
                  <a:off x="1854" y="1902"/>
                  <a:ext cx="6" cy="6"/>
                </a:xfrm>
                <a:prstGeom prst="line">
                  <a:avLst/>
                </a:prstGeom>
                <a:noFill/>
                <a:ln w="9525">
                  <a:solidFill>
                    <a:srgbClr val="777777"/>
                  </a:solidFill>
                  <a:round/>
                  <a:headEnd/>
                  <a:tailEnd/>
                </a:ln>
              </p:spPr>
              <p:txBody>
                <a:bodyPr/>
                <a:lstStyle/>
                <a:p>
                  <a:endParaRPr lang="en-US"/>
                </a:p>
              </p:txBody>
            </p:sp>
            <p:sp>
              <p:nvSpPr>
                <p:cNvPr id="14442" name="Line 139"/>
                <p:cNvSpPr>
                  <a:spLocks noChangeShapeType="1"/>
                </p:cNvSpPr>
                <p:nvPr/>
              </p:nvSpPr>
              <p:spPr bwMode="auto">
                <a:xfrm>
                  <a:off x="1860" y="1908"/>
                  <a:ext cx="6" cy="12"/>
                </a:xfrm>
                <a:prstGeom prst="line">
                  <a:avLst/>
                </a:prstGeom>
                <a:noFill/>
                <a:ln w="9525">
                  <a:solidFill>
                    <a:srgbClr val="777777"/>
                  </a:solidFill>
                  <a:round/>
                  <a:headEnd/>
                  <a:tailEnd/>
                </a:ln>
              </p:spPr>
              <p:txBody>
                <a:bodyPr/>
                <a:lstStyle/>
                <a:p>
                  <a:endParaRPr lang="en-US"/>
                </a:p>
              </p:txBody>
            </p:sp>
            <p:sp>
              <p:nvSpPr>
                <p:cNvPr id="14443" name="Line 140"/>
                <p:cNvSpPr>
                  <a:spLocks noChangeShapeType="1"/>
                </p:cNvSpPr>
                <p:nvPr/>
              </p:nvSpPr>
              <p:spPr bwMode="auto">
                <a:xfrm>
                  <a:off x="1866" y="1920"/>
                  <a:ext cx="6" cy="18"/>
                </a:xfrm>
                <a:prstGeom prst="line">
                  <a:avLst/>
                </a:prstGeom>
                <a:noFill/>
                <a:ln w="9525">
                  <a:solidFill>
                    <a:srgbClr val="777777"/>
                  </a:solidFill>
                  <a:round/>
                  <a:headEnd/>
                  <a:tailEnd/>
                </a:ln>
              </p:spPr>
              <p:txBody>
                <a:bodyPr/>
                <a:lstStyle/>
                <a:p>
                  <a:endParaRPr lang="en-US"/>
                </a:p>
              </p:txBody>
            </p:sp>
            <p:sp>
              <p:nvSpPr>
                <p:cNvPr id="14444" name="Line 141"/>
                <p:cNvSpPr>
                  <a:spLocks noChangeShapeType="1"/>
                </p:cNvSpPr>
                <p:nvPr/>
              </p:nvSpPr>
              <p:spPr bwMode="auto">
                <a:xfrm>
                  <a:off x="1872" y="1938"/>
                  <a:ext cx="6" cy="18"/>
                </a:xfrm>
                <a:prstGeom prst="line">
                  <a:avLst/>
                </a:prstGeom>
                <a:noFill/>
                <a:ln w="9525">
                  <a:solidFill>
                    <a:srgbClr val="777777"/>
                  </a:solidFill>
                  <a:round/>
                  <a:headEnd/>
                  <a:tailEnd/>
                </a:ln>
              </p:spPr>
              <p:txBody>
                <a:bodyPr/>
                <a:lstStyle/>
                <a:p>
                  <a:endParaRPr lang="en-US"/>
                </a:p>
              </p:txBody>
            </p:sp>
            <p:sp>
              <p:nvSpPr>
                <p:cNvPr id="14445" name="Line 142"/>
                <p:cNvSpPr>
                  <a:spLocks noChangeShapeType="1"/>
                </p:cNvSpPr>
                <p:nvPr/>
              </p:nvSpPr>
              <p:spPr bwMode="auto">
                <a:xfrm>
                  <a:off x="1878" y="1956"/>
                  <a:ext cx="1" cy="18"/>
                </a:xfrm>
                <a:prstGeom prst="line">
                  <a:avLst/>
                </a:prstGeom>
                <a:noFill/>
                <a:ln w="9525">
                  <a:solidFill>
                    <a:srgbClr val="777777"/>
                  </a:solidFill>
                  <a:round/>
                  <a:headEnd/>
                  <a:tailEnd/>
                </a:ln>
              </p:spPr>
              <p:txBody>
                <a:bodyPr/>
                <a:lstStyle/>
                <a:p>
                  <a:endParaRPr lang="en-US"/>
                </a:p>
              </p:txBody>
            </p:sp>
            <p:sp>
              <p:nvSpPr>
                <p:cNvPr id="14446" name="Line 143"/>
                <p:cNvSpPr>
                  <a:spLocks noChangeShapeType="1"/>
                </p:cNvSpPr>
                <p:nvPr/>
              </p:nvSpPr>
              <p:spPr bwMode="auto">
                <a:xfrm>
                  <a:off x="1878" y="1974"/>
                  <a:ext cx="6" cy="24"/>
                </a:xfrm>
                <a:prstGeom prst="line">
                  <a:avLst/>
                </a:prstGeom>
                <a:noFill/>
                <a:ln w="9525">
                  <a:solidFill>
                    <a:srgbClr val="777777"/>
                  </a:solidFill>
                  <a:round/>
                  <a:headEnd/>
                  <a:tailEnd/>
                </a:ln>
              </p:spPr>
              <p:txBody>
                <a:bodyPr/>
                <a:lstStyle/>
                <a:p>
                  <a:endParaRPr lang="en-US"/>
                </a:p>
              </p:txBody>
            </p:sp>
            <p:sp>
              <p:nvSpPr>
                <p:cNvPr id="14447" name="Line 144"/>
                <p:cNvSpPr>
                  <a:spLocks noChangeShapeType="1"/>
                </p:cNvSpPr>
                <p:nvPr/>
              </p:nvSpPr>
              <p:spPr bwMode="auto">
                <a:xfrm>
                  <a:off x="1884" y="1998"/>
                  <a:ext cx="6" cy="30"/>
                </a:xfrm>
                <a:prstGeom prst="line">
                  <a:avLst/>
                </a:prstGeom>
                <a:noFill/>
                <a:ln w="9525">
                  <a:solidFill>
                    <a:srgbClr val="777777"/>
                  </a:solidFill>
                  <a:round/>
                  <a:headEnd/>
                  <a:tailEnd/>
                </a:ln>
              </p:spPr>
              <p:txBody>
                <a:bodyPr/>
                <a:lstStyle/>
                <a:p>
                  <a:endParaRPr lang="en-US"/>
                </a:p>
              </p:txBody>
            </p:sp>
            <p:sp>
              <p:nvSpPr>
                <p:cNvPr id="14448" name="Line 145"/>
                <p:cNvSpPr>
                  <a:spLocks noChangeShapeType="1"/>
                </p:cNvSpPr>
                <p:nvPr/>
              </p:nvSpPr>
              <p:spPr bwMode="auto">
                <a:xfrm>
                  <a:off x="1890" y="2028"/>
                  <a:ext cx="6" cy="24"/>
                </a:xfrm>
                <a:prstGeom prst="line">
                  <a:avLst/>
                </a:prstGeom>
                <a:noFill/>
                <a:ln w="9525">
                  <a:solidFill>
                    <a:srgbClr val="777777"/>
                  </a:solidFill>
                  <a:round/>
                  <a:headEnd/>
                  <a:tailEnd/>
                </a:ln>
              </p:spPr>
              <p:txBody>
                <a:bodyPr/>
                <a:lstStyle/>
                <a:p>
                  <a:endParaRPr lang="en-US"/>
                </a:p>
              </p:txBody>
            </p:sp>
            <p:sp>
              <p:nvSpPr>
                <p:cNvPr id="14449" name="Line 146"/>
                <p:cNvSpPr>
                  <a:spLocks noChangeShapeType="1"/>
                </p:cNvSpPr>
                <p:nvPr/>
              </p:nvSpPr>
              <p:spPr bwMode="auto">
                <a:xfrm>
                  <a:off x="1896" y="2052"/>
                  <a:ext cx="6" cy="30"/>
                </a:xfrm>
                <a:prstGeom prst="line">
                  <a:avLst/>
                </a:prstGeom>
                <a:noFill/>
                <a:ln w="9525">
                  <a:solidFill>
                    <a:srgbClr val="777777"/>
                  </a:solidFill>
                  <a:round/>
                  <a:headEnd/>
                  <a:tailEnd/>
                </a:ln>
              </p:spPr>
              <p:txBody>
                <a:bodyPr/>
                <a:lstStyle/>
                <a:p>
                  <a:endParaRPr lang="en-US"/>
                </a:p>
              </p:txBody>
            </p:sp>
            <p:sp>
              <p:nvSpPr>
                <p:cNvPr id="14450" name="Freeform 147"/>
                <p:cNvSpPr>
                  <a:spLocks/>
                </p:cNvSpPr>
                <p:nvPr/>
              </p:nvSpPr>
              <p:spPr bwMode="auto">
                <a:xfrm>
                  <a:off x="1902"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4451" name="Line 148"/>
                <p:cNvSpPr>
                  <a:spLocks noChangeShapeType="1"/>
                </p:cNvSpPr>
                <p:nvPr/>
              </p:nvSpPr>
              <p:spPr bwMode="auto">
                <a:xfrm>
                  <a:off x="1908" y="2118"/>
                  <a:ext cx="6" cy="30"/>
                </a:xfrm>
                <a:prstGeom prst="line">
                  <a:avLst/>
                </a:prstGeom>
                <a:noFill/>
                <a:ln w="9525">
                  <a:solidFill>
                    <a:srgbClr val="777777"/>
                  </a:solidFill>
                  <a:round/>
                  <a:headEnd/>
                  <a:tailEnd/>
                </a:ln>
              </p:spPr>
              <p:txBody>
                <a:bodyPr/>
                <a:lstStyle/>
                <a:p>
                  <a:endParaRPr lang="en-US"/>
                </a:p>
              </p:txBody>
            </p:sp>
            <p:sp>
              <p:nvSpPr>
                <p:cNvPr id="14452" name="Line 149"/>
                <p:cNvSpPr>
                  <a:spLocks noChangeShapeType="1"/>
                </p:cNvSpPr>
                <p:nvPr/>
              </p:nvSpPr>
              <p:spPr bwMode="auto">
                <a:xfrm>
                  <a:off x="1914" y="2148"/>
                  <a:ext cx="6" cy="36"/>
                </a:xfrm>
                <a:prstGeom prst="line">
                  <a:avLst/>
                </a:prstGeom>
                <a:noFill/>
                <a:ln w="9525">
                  <a:solidFill>
                    <a:srgbClr val="777777"/>
                  </a:solidFill>
                  <a:round/>
                  <a:headEnd/>
                  <a:tailEnd/>
                </a:ln>
              </p:spPr>
              <p:txBody>
                <a:bodyPr/>
                <a:lstStyle/>
                <a:p>
                  <a:endParaRPr lang="en-US"/>
                </a:p>
              </p:txBody>
            </p:sp>
            <p:sp>
              <p:nvSpPr>
                <p:cNvPr id="14453" name="Line 150"/>
                <p:cNvSpPr>
                  <a:spLocks noChangeShapeType="1"/>
                </p:cNvSpPr>
                <p:nvPr/>
              </p:nvSpPr>
              <p:spPr bwMode="auto">
                <a:xfrm>
                  <a:off x="1920" y="2184"/>
                  <a:ext cx="6" cy="36"/>
                </a:xfrm>
                <a:prstGeom prst="line">
                  <a:avLst/>
                </a:prstGeom>
                <a:noFill/>
                <a:ln w="9525">
                  <a:solidFill>
                    <a:srgbClr val="777777"/>
                  </a:solidFill>
                  <a:round/>
                  <a:headEnd/>
                  <a:tailEnd/>
                </a:ln>
              </p:spPr>
              <p:txBody>
                <a:bodyPr/>
                <a:lstStyle/>
                <a:p>
                  <a:endParaRPr lang="en-US"/>
                </a:p>
              </p:txBody>
            </p:sp>
            <p:sp>
              <p:nvSpPr>
                <p:cNvPr id="14454" name="Line 151"/>
                <p:cNvSpPr>
                  <a:spLocks noChangeShapeType="1"/>
                </p:cNvSpPr>
                <p:nvPr/>
              </p:nvSpPr>
              <p:spPr bwMode="auto">
                <a:xfrm>
                  <a:off x="1926" y="2220"/>
                  <a:ext cx="1" cy="30"/>
                </a:xfrm>
                <a:prstGeom prst="line">
                  <a:avLst/>
                </a:prstGeom>
                <a:noFill/>
                <a:ln w="9525">
                  <a:solidFill>
                    <a:srgbClr val="777777"/>
                  </a:solidFill>
                  <a:round/>
                  <a:headEnd/>
                  <a:tailEnd/>
                </a:ln>
              </p:spPr>
              <p:txBody>
                <a:bodyPr/>
                <a:lstStyle/>
                <a:p>
                  <a:endParaRPr lang="en-US"/>
                </a:p>
              </p:txBody>
            </p:sp>
            <p:sp>
              <p:nvSpPr>
                <p:cNvPr id="14455" name="Line 152"/>
                <p:cNvSpPr>
                  <a:spLocks noChangeShapeType="1"/>
                </p:cNvSpPr>
                <p:nvPr/>
              </p:nvSpPr>
              <p:spPr bwMode="auto">
                <a:xfrm>
                  <a:off x="1926" y="2250"/>
                  <a:ext cx="6" cy="36"/>
                </a:xfrm>
                <a:prstGeom prst="line">
                  <a:avLst/>
                </a:prstGeom>
                <a:noFill/>
                <a:ln w="9525">
                  <a:solidFill>
                    <a:srgbClr val="777777"/>
                  </a:solidFill>
                  <a:round/>
                  <a:headEnd/>
                  <a:tailEnd/>
                </a:ln>
              </p:spPr>
              <p:txBody>
                <a:bodyPr/>
                <a:lstStyle/>
                <a:p>
                  <a:endParaRPr lang="en-US"/>
                </a:p>
              </p:txBody>
            </p:sp>
            <p:sp>
              <p:nvSpPr>
                <p:cNvPr id="14456" name="Line 153"/>
                <p:cNvSpPr>
                  <a:spLocks noChangeShapeType="1"/>
                </p:cNvSpPr>
                <p:nvPr/>
              </p:nvSpPr>
              <p:spPr bwMode="auto">
                <a:xfrm>
                  <a:off x="1932" y="2286"/>
                  <a:ext cx="6" cy="36"/>
                </a:xfrm>
                <a:prstGeom prst="line">
                  <a:avLst/>
                </a:prstGeom>
                <a:noFill/>
                <a:ln w="9525">
                  <a:solidFill>
                    <a:srgbClr val="777777"/>
                  </a:solidFill>
                  <a:round/>
                  <a:headEnd/>
                  <a:tailEnd/>
                </a:ln>
              </p:spPr>
              <p:txBody>
                <a:bodyPr/>
                <a:lstStyle/>
                <a:p>
                  <a:endParaRPr lang="en-US"/>
                </a:p>
              </p:txBody>
            </p:sp>
            <p:sp>
              <p:nvSpPr>
                <p:cNvPr id="14457" name="Line 154"/>
                <p:cNvSpPr>
                  <a:spLocks noChangeShapeType="1"/>
                </p:cNvSpPr>
                <p:nvPr/>
              </p:nvSpPr>
              <p:spPr bwMode="auto">
                <a:xfrm>
                  <a:off x="1938" y="2322"/>
                  <a:ext cx="6" cy="36"/>
                </a:xfrm>
                <a:prstGeom prst="line">
                  <a:avLst/>
                </a:prstGeom>
                <a:noFill/>
                <a:ln w="9525">
                  <a:solidFill>
                    <a:srgbClr val="777777"/>
                  </a:solidFill>
                  <a:round/>
                  <a:headEnd/>
                  <a:tailEnd/>
                </a:ln>
              </p:spPr>
              <p:txBody>
                <a:bodyPr/>
                <a:lstStyle/>
                <a:p>
                  <a:endParaRPr lang="en-US"/>
                </a:p>
              </p:txBody>
            </p:sp>
            <p:sp>
              <p:nvSpPr>
                <p:cNvPr id="14458" name="Line 155"/>
                <p:cNvSpPr>
                  <a:spLocks noChangeShapeType="1"/>
                </p:cNvSpPr>
                <p:nvPr/>
              </p:nvSpPr>
              <p:spPr bwMode="auto">
                <a:xfrm>
                  <a:off x="1944" y="2358"/>
                  <a:ext cx="6" cy="30"/>
                </a:xfrm>
                <a:prstGeom prst="line">
                  <a:avLst/>
                </a:prstGeom>
                <a:noFill/>
                <a:ln w="9525">
                  <a:solidFill>
                    <a:srgbClr val="777777"/>
                  </a:solidFill>
                  <a:round/>
                  <a:headEnd/>
                  <a:tailEnd/>
                </a:ln>
              </p:spPr>
              <p:txBody>
                <a:bodyPr/>
                <a:lstStyle/>
                <a:p>
                  <a:endParaRPr lang="en-US"/>
                </a:p>
              </p:txBody>
            </p:sp>
            <p:sp>
              <p:nvSpPr>
                <p:cNvPr id="14459" name="Freeform 156"/>
                <p:cNvSpPr>
                  <a:spLocks/>
                </p:cNvSpPr>
                <p:nvPr/>
              </p:nvSpPr>
              <p:spPr bwMode="auto">
                <a:xfrm>
                  <a:off x="1950"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4460" name="Line 157"/>
                <p:cNvSpPr>
                  <a:spLocks noChangeShapeType="1"/>
                </p:cNvSpPr>
                <p:nvPr/>
              </p:nvSpPr>
              <p:spPr bwMode="auto">
                <a:xfrm>
                  <a:off x="1956" y="2424"/>
                  <a:ext cx="6" cy="30"/>
                </a:xfrm>
                <a:prstGeom prst="line">
                  <a:avLst/>
                </a:prstGeom>
                <a:noFill/>
                <a:ln w="9525">
                  <a:solidFill>
                    <a:srgbClr val="777777"/>
                  </a:solidFill>
                  <a:round/>
                  <a:headEnd/>
                  <a:tailEnd/>
                </a:ln>
              </p:spPr>
              <p:txBody>
                <a:bodyPr/>
                <a:lstStyle/>
                <a:p>
                  <a:endParaRPr lang="en-US"/>
                </a:p>
              </p:txBody>
            </p:sp>
            <p:sp>
              <p:nvSpPr>
                <p:cNvPr id="14461" name="Line 158"/>
                <p:cNvSpPr>
                  <a:spLocks noChangeShapeType="1"/>
                </p:cNvSpPr>
                <p:nvPr/>
              </p:nvSpPr>
              <p:spPr bwMode="auto">
                <a:xfrm>
                  <a:off x="1962" y="2454"/>
                  <a:ext cx="6" cy="24"/>
                </a:xfrm>
                <a:prstGeom prst="line">
                  <a:avLst/>
                </a:prstGeom>
                <a:noFill/>
                <a:ln w="9525">
                  <a:solidFill>
                    <a:srgbClr val="777777"/>
                  </a:solidFill>
                  <a:round/>
                  <a:headEnd/>
                  <a:tailEnd/>
                </a:ln>
              </p:spPr>
              <p:txBody>
                <a:bodyPr/>
                <a:lstStyle/>
                <a:p>
                  <a:endParaRPr lang="en-US"/>
                </a:p>
              </p:txBody>
            </p:sp>
            <p:sp>
              <p:nvSpPr>
                <p:cNvPr id="14462" name="Line 159"/>
                <p:cNvSpPr>
                  <a:spLocks noChangeShapeType="1"/>
                </p:cNvSpPr>
                <p:nvPr/>
              </p:nvSpPr>
              <p:spPr bwMode="auto">
                <a:xfrm>
                  <a:off x="1968" y="2478"/>
                  <a:ext cx="6" cy="30"/>
                </a:xfrm>
                <a:prstGeom prst="line">
                  <a:avLst/>
                </a:prstGeom>
                <a:noFill/>
                <a:ln w="9525">
                  <a:solidFill>
                    <a:srgbClr val="777777"/>
                  </a:solidFill>
                  <a:round/>
                  <a:headEnd/>
                  <a:tailEnd/>
                </a:ln>
              </p:spPr>
              <p:txBody>
                <a:bodyPr/>
                <a:lstStyle/>
                <a:p>
                  <a:endParaRPr lang="en-US"/>
                </a:p>
              </p:txBody>
            </p:sp>
            <p:sp>
              <p:nvSpPr>
                <p:cNvPr id="14463" name="Line 160"/>
                <p:cNvSpPr>
                  <a:spLocks noChangeShapeType="1"/>
                </p:cNvSpPr>
                <p:nvPr/>
              </p:nvSpPr>
              <p:spPr bwMode="auto">
                <a:xfrm>
                  <a:off x="1974" y="2508"/>
                  <a:ext cx="6" cy="24"/>
                </a:xfrm>
                <a:prstGeom prst="line">
                  <a:avLst/>
                </a:prstGeom>
                <a:noFill/>
                <a:ln w="9525">
                  <a:solidFill>
                    <a:srgbClr val="777777"/>
                  </a:solidFill>
                  <a:round/>
                  <a:headEnd/>
                  <a:tailEnd/>
                </a:ln>
              </p:spPr>
              <p:txBody>
                <a:bodyPr/>
                <a:lstStyle/>
                <a:p>
                  <a:endParaRPr lang="en-US"/>
                </a:p>
              </p:txBody>
            </p:sp>
            <p:sp>
              <p:nvSpPr>
                <p:cNvPr id="14464" name="Line 161"/>
                <p:cNvSpPr>
                  <a:spLocks noChangeShapeType="1"/>
                </p:cNvSpPr>
                <p:nvPr/>
              </p:nvSpPr>
              <p:spPr bwMode="auto">
                <a:xfrm>
                  <a:off x="1980" y="2532"/>
                  <a:ext cx="1" cy="18"/>
                </a:xfrm>
                <a:prstGeom prst="line">
                  <a:avLst/>
                </a:prstGeom>
                <a:noFill/>
                <a:ln w="9525">
                  <a:solidFill>
                    <a:srgbClr val="777777"/>
                  </a:solidFill>
                  <a:round/>
                  <a:headEnd/>
                  <a:tailEnd/>
                </a:ln>
              </p:spPr>
              <p:txBody>
                <a:bodyPr/>
                <a:lstStyle/>
                <a:p>
                  <a:endParaRPr lang="en-US"/>
                </a:p>
              </p:txBody>
            </p:sp>
            <p:sp>
              <p:nvSpPr>
                <p:cNvPr id="14465" name="Line 162"/>
                <p:cNvSpPr>
                  <a:spLocks noChangeShapeType="1"/>
                </p:cNvSpPr>
                <p:nvPr/>
              </p:nvSpPr>
              <p:spPr bwMode="auto">
                <a:xfrm>
                  <a:off x="1980" y="2550"/>
                  <a:ext cx="6" cy="18"/>
                </a:xfrm>
                <a:prstGeom prst="line">
                  <a:avLst/>
                </a:prstGeom>
                <a:noFill/>
                <a:ln w="9525">
                  <a:solidFill>
                    <a:srgbClr val="777777"/>
                  </a:solidFill>
                  <a:round/>
                  <a:headEnd/>
                  <a:tailEnd/>
                </a:ln>
              </p:spPr>
              <p:txBody>
                <a:bodyPr/>
                <a:lstStyle/>
                <a:p>
                  <a:endParaRPr lang="en-US"/>
                </a:p>
              </p:txBody>
            </p:sp>
            <p:sp>
              <p:nvSpPr>
                <p:cNvPr id="14466" name="Line 163"/>
                <p:cNvSpPr>
                  <a:spLocks noChangeShapeType="1"/>
                </p:cNvSpPr>
                <p:nvPr/>
              </p:nvSpPr>
              <p:spPr bwMode="auto">
                <a:xfrm>
                  <a:off x="1986" y="2568"/>
                  <a:ext cx="6" cy="18"/>
                </a:xfrm>
                <a:prstGeom prst="line">
                  <a:avLst/>
                </a:prstGeom>
                <a:noFill/>
                <a:ln w="9525">
                  <a:solidFill>
                    <a:srgbClr val="777777"/>
                  </a:solidFill>
                  <a:round/>
                  <a:headEnd/>
                  <a:tailEnd/>
                </a:ln>
              </p:spPr>
              <p:txBody>
                <a:bodyPr/>
                <a:lstStyle/>
                <a:p>
                  <a:endParaRPr lang="en-US"/>
                </a:p>
              </p:txBody>
            </p:sp>
            <p:sp>
              <p:nvSpPr>
                <p:cNvPr id="14467" name="Line 164"/>
                <p:cNvSpPr>
                  <a:spLocks noChangeShapeType="1"/>
                </p:cNvSpPr>
                <p:nvPr/>
              </p:nvSpPr>
              <p:spPr bwMode="auto">
                <a:xfrm>
                  <a:off x="1992" y="2586"/>
                  <a:ext cx="6" cy="12"/>
                </a:xfrm>
                <a:prstGeom prst="line">
                  <a:avLst/>
                </a:prstGeom>
                <a:noFill/>
                <a:ln w="9525">
                  <a:solidFill>
                    <a:srgbClr val="777777"/>
                  </a:solidFill>
                  <a:round/>
                  <a:headEnd/>
                  <a:tailEnd/>
                </a:ln>
              </p:spPr>
              <p:txBody>
                <a:bodyPr/>
                <a:lstStyle/>
                <a:p>
                  <a:endParaRPr lang="en-US"/>
                </a:p>
              </p:txBody>
            </p:sp>
            <p:sp>
              <p:nvSpPr>
                <p:cNvPr id="14468" name="Line 165"/>
                <p:cNvSpPr>
                  <a:spLocks noChangeShapeType="1"/>
                </p:cNvSpPr>
                <p:nvPr/>
              </p:nvSpPr>
              <p:spPr bwMode="auto">
                <a:xfrm>
                  <a:off x="1998" y="2598"/>
                  <a:ext cx="6" cy="6"/>
                </a:xfrm>
                <a:prstGeom prst="line">
                  <a:avLst/>
                </a:prstGeom>
                <a:noFill/>
                <a:ln w="9525">
                  <a:solidFill>
                    <a:srgbClr val="777777"/>
                  </a:solidFill>
                  <a:round/>
                  <a:headEnd/>
                  <a:tailEnd/>
                </a:ln>
              </p:spPr>
              <p:txBody>
                <a:bodyPr/>
                <a:lstStyle/>
                <a:p>
                  <a:endParaRPr lang="en-US"/>
                </a:p>
              </p:txBody>
            </p:sp>
            <p:sp>
              <p:nvSpPr>
                <p:cNvPr id="14469" name="Line 166"/>
                <p:cNvSpPr>
                  <a:spLocks noChangeShapeType="1"/>
                </p:cNvSpPr>
                <p:nvPr/>
              </p:nvSpPr>
              <p:spPr bwMode="auto">
                <a:xfrm>
                  <a:off x="2004" y="2604"/>
                  <a:ext cx="6" cy="6"/>
                </a:xfrm>
                <a:prstGeom prst="line">
                  <a:avLst/>
                </a:prstGeom>
                <a:noFill/>
                <a:ln w="9525">
                  <a:solidFill>
                    <a:srgbClr val="777777"/>
                  </a:solidFill>
                  <a:round/>
                  <a:headEnd/>
                  <a:tailEnd/>
                </a:ln>
              </p:spPr>
              <p:txBody>
                <a:bodyPr/>
                <a:lstStyle/>
                <a:p>
                  <a:endParaRPr lang="en-US"/>
                </a:p>
              </p:txBody>
            </p:sp>
            <p:sp>
              <p:nvSpPr>
                <p:cNvPr id="14470" name="Line 167"/>
                <p:cNvSpPr>
                  <a:spLocks noChangeShapeType="1"/>
                </p:cNvSpPr>
                <p:nvPr/>
              </p:nvSpPr>
              <p:spPr bwMode="auto">
                <a:xfrm>
                  <a:off x="2010" y="2610"/>
                  <a:ext cx="6" cy="1"/>
                </a:xfrm>
                <a:prstGeom prst="line">
                  <a:avLst/>
                </a:prstGeom>
                <a:noFill/>
                <a:ln w="9525">
                  <a:solidFill>
                    <a:srgbClr val="777777"/>
                  </a:solidFill>
                  <a:round/>
                  <a:headEnd/>
                  <a:tailEnd/>
                </a:ln>
              </p:spPr>
              <p:txBody>
                <a:bodyPr/>
                <a:lstStyle/>
                <a:p>
                  <a:endParaRPr lang="en-US"/>
                </a:p>
              </p:txBody>
            </p:sp>
            <p:sp>
              <p:nvSpPr>
                <p:cNvPr id="14471" name="Line 168"/>
                <p:cNvSpPr>
                  <a:spLocks noChangeShapeType="1"/>
                </p:cNvSpPr>
                <p:nvPr/>
              </p:nvSpPr>
              <p:spPr bwMode="auto">
                <a:xfrm>
                  <a:off x="2016" y="2610"/>
                  <a:ext cx="6" cy="1"/>
                </a:xfrm>
                <a:prstGeom prst="line">
                  <a:avLst/>
                </a:prstGeom>
                <a:noFill/>
                <a:ln w="9525">
                  <a:solidFill>
                    <a:srgbClr val="777777"/>
                  </a:solidFill>
                  <a:round/>
                  <a:headEnd/>
                  <a:tailEnd/>
                </a:ln>
              </p:spPr>
              <p:txBody>
                <a:bodyPr/>
                <a:lstStyle/>
                <a:p>
                  <a:endParaRPr lang="en-US"/>
                </a:p>
              </p:txBody>
            </p:sp>
            <p:sp>
              <p:nvSpPr>
                <p:cNvPr id="14472" name="Line 169"/>
                <p:cNvSpPr>
                  <a:spLocks noChangeShapeType="1"/>
                </p:cNvSpPr>
                <p:nvPr/>
              </p:nvSpPr>
              <p:spPr bwMode="auto">
                <a:xfrm flipV="1">
                  <a:off x="2022" y="2604"/>
                  <a:ext cx="6" cy="6"/>
                </a:xfrm>
                <a:prstGeom prst="line">
                  <a:avLst/>
                </a:prstGeom>
                <a:noFill/>
                <a:ln w="9525">
                  <a:solidFill>
                    <a:srgbClr val="777777"/>
                  </a:solidFill>
                  <a:round/>
                  <a:headEnd/>
                  <a:tailEnd/>
                </a:ln>
              </p:spPr>
              <p:txBody>
                <a:bodyPr/>
                <a:lstStyle/>
                <a:p>
                  <a:endParaRPr lang="en-US"/>
                </a:p>
              </p:txBody>
            </p:sp>
            <p:sp>
              <p:nvSpPr>
                <p:cNvPr id="14473" name="Line 170"/>
                <p:cNvSpPr>
                  <a:spLocks noChangeShapeType="1"/>
                </p:cNvSpPr>
                <p:nvPr/>
              </p:nvSpPr>
              <p:spPr bwMode="auto">
                <a:xfrm flipV="1">
                  <a:off x="2028" y="2598"/>
                  <a:ext cx="1" cy="6"/>
                </a:xfrm>
                <a:prstGeom prst="line">
                  <a:avLst/>
                </a:prstGeom>
                <a:noFill/>
                <a:ln w="9525">
                  <a:solidFill>
                    <a:srgbClr val="777777"/>
                  </a:solidFill>
                  <a:round/>
                  <a:headEnd/>
                  <a:tailEnd/>
                </a:ln>
              </p:spPr>
              <p:txBody>
                <a:bodyPr/>
                <a:lstStyle/>
                <a:p>
                  <a:endParaRPr lang="en-US"/>
                </a:p>
              </p:txBody>
            </p:sp>
            <p:sp>
              <p:nvSpPr>
                <p:cNvPr id="14474" name="Line 171"/>
                <p:cNvSpPr>
                  <a:spLocks noChangeShapeType="1"/>
                </p:cNvSpPr>
                <p:nvPr/>
              </p:nvSpPr>
              <p:spPr bwMode="auto">
                <a:xfrm flipV="1">
                  <a:off x="2028" y="2586"/>
                  <a:ext cx="6" cy="12"/>
                </a:xfrm>
                <a:prstGeom prst="line">
                  <a:avLst/>
                </a:prstGeom>
                <a:noFill/>
                <a:ln w="9525">
                  <a:solidFill>
                    <a:srgbClr val="777777"/>
                  </a:solidFill>
                  <a:round/>
                  <a:headEnd/>
                  <a:tailEnd/>
                </a:ln>
              </p:spPr>
              <p:txBody>
                <a:bodyPr/>
                <a:lstStyle/>
                <a:p>
                  <a:endParaRPr lang="en-US"/>
                </a:p>
              </p:txBody>
            </p:sp>
            <p:sp>
              <p:nvSpPr>
                <p:cNvPr id="14475" name="Line 172"/>
                <p:cNvSpPr>
                  <a:spLocks noChangeShapeType="1"/>
                </p:cNvSpPr>
                <p:nvPr/>
              </p:nvSpPr>
              <p:spPr bwMode="auto">
                <a:xfrm flipV="1">
                  <a:off x="2034" y="2568"/>
                  <a:ext cx="6" cy="18"/>
                </a:xfrm>
                <a:prstGeom prst="line">
                  <a:avLst/>
                </a:prstGeom>
                <a:noFill/>
                <a:ln w="9525">
                  <a:solidFill>
                    <a:srgbClr val="777777"/>
                  </a:solidFill>
                  <a:round/>
                  <a:headEnd/>
                  <a:tailEnd/>
                </a:ln>
              </p:spPr>
              <p:txBody>
                <a:bodyPr/>
                <a:lstStyle/>
                <a:p>
                  <a:endParaRPr lang="en-US"/>
                </a:p>
              </p:txBody>
            </p:sp>
            <p:sp>
              <p:nvSpPr>
                <p:cNvPr id="14476" name="Line 173"/>
                <p:cNvSpPr>
                  <a:spLocks noChangeShapeType="1"/>
                </p:cNvSpPr>
                <p:nvPr/>
              </p:nvSpPr>
              <p:spPr bwMode="auto">
                <a:xfrm flipV="1">
                  <a:off x="2040" y="2550"/>
                  <a:ext cx="6" cy="18"/>
                </a:xfrm>
                <a:prstGeom prst="line">
                  <a:avLst/>
                </a:prstGeom>
                <a:noFill/>
                <a:ln w="9525">
                  <a:solidFill>
                    <a:srgbClr val="777777"/>
                  </a:solidFill>
                  <a:round/>
                  <a:headEnd/>
                  <a:tailEnd/>
                </a:ln>
              </p:spPr>
              <p:txBody>
                <a:bodyPr/>
                <a:lstStyle/>
                <a:p>
                  <a:endParaRPr lang="en-US"/>
                </a:p>
              </p:txBody>
            </p:sp>
            <p:sp>
              <p:nvSpPr>
                <p:cNvPr id="14477" name="Line 174"/>
                <p:cNvSpPr>
                  <a:spLocks noChangeShapeType="1"/>
                </p:cNvSpPr>
                <p:nvPr/>
              </p:nvSpPr>
              <p:spPr bwMode="auto">
                <a:xfrm flipV="1">
                  <a:off x="2046" y="2532"/>
                  <a:ext cx="6" cy="18"/>
                </a:xfrm>
                <a:prstGeom prst="line">
                  <a:avLst/>
                </a:prstGeom>
                <a:noFill/>
                <a:ln w="9525">
                  <a:solidFill>
                    <a:srgbClr val="777777"/>
                  </a:solidFill>
                  <a:round/>
                  <a:headEnd/>
                  <a:tailEnd/>
                </a:ln>
              </p:spPr>
              <p:txBody>
                <a:bodyPr/>
                <a:lstStyle/>
                <a:p>
                  <a:endParaRPr lang="en-US"/>
                </a:p>
              </p:txBody>
            </p:sp>
            <p:sp>
              <p:nvSpPr>
                <p:cNvPr id="14478" name="Line 175"/>
                <p:cNvSpPr>
                  <a:spLocks noChangeShapeType="1"/>
                </p:cNvSpPr>
                <p:nvPr/>
              </p:nvSpPr>
              <p:spPr bwMode="auto">
                <a:xfrm flipV="1">
                  <a:off x="2052" y="2508"/>
                  <a:ext cx="6" cy="24"/>
                </a:xfrm>
                <a:prstGeom prst="line">
                  <a:avLst/>
                </a:prstGeom>
                <a:noFill/>
                <a:ln w="9525">
                  <a:solidFill>
                    <a:srgbClr val="777777"/>
                  </a:solidFill>
                  <a:round/>
                  <a:headEnd/>
                  <a:tailEnd/>
                </a:ln>
              </p:spPr>
              <p:txBody>
                <a:bodyPr/>
                <a:lstStyle/>
                <a:p>
                  <a:endParaRPr lang="en-US"/>
                </a:p>
              </p:txBody>
            </p:sp>
            <p:sp>
              <p:nvSpPr>
                <p:cNvPr id="14479" name="Line 176"/>
                <p:cNvSpPr>
                  <a:spLocks noChangeShapeType="1"/>
                </p:cNvSpPr>
                <p:nvPr/>
              </p:nvSpPr>
              <p:spPr bwMode="auto">
                <a:xfrm flipV="1">
                  <a:off x="2058" y="2478"/>
                  <a:ext cx="6" cy="30"/>
                </a:xfrm>
                <a:prstGeom prst="line">
                  <a:avLst/>
                </a:prstGeom>
                <a:noFill/>
                <a:ln w="9525">
                  <a:solidFill>
                    <a:srgbClr val="777777"/>
                  </a:solidFill>
                  <a:round/>
                  <a:headEnd/>
                  <a:tailEnd/>
                </a:ln>
              </p:spPr>
              <p:txBody>
                <a:bodyPr/>
                <a:lstStyle/>
                <a:p>
                  <a:endParaRPr lang="en-US"/>
                </a:p>
              </p:txBody>
            </p:sp>
            <p:sp>
              <p:nvSpPr>
                <p:cNvPr id="14480" name="Line 177"/>
                <p:cNvSpPr>
                  <a:spLocks noChangeShapeType="1"/>
                </p:cNvSpPr>
                <p:nvPr/>
              </p:nvSpPr>
              <p:spPr bwMode="auto">
                <a:xfrm flipV="1">
                  <a:off x="2064" y="2454"/>
                  <a:ext cx="6" cy="24"/>
                </a:xfrm>
                <a:prstGeom prst="line">
                  <a:avLst/>
                </a:prstGeom>
                <a:noFill/>
                <a:ln w="9525">
                  <a:solidFill>
                    <a:srgbClr val="777777"/>
                  </a:solidFill>
                  <a:round/>
                  <a:headEnd/>
                  <a:tailEnd/>
                </a:ln>
              </p:spPr>
              <p:txBody>
                <a:bodyPr/>
                <a:lstStyle/>
                <a:p>
                  <a:endParaRPr lang="en-US"/>
                </a:p>
              </p:txBody>
            </p:sp>
            <p:sp>
              <p:nvSpPr>
                <p:cNvPr id="14481" name="Line 178"/>
                <p:cNvSpPr>
                  <a:spLocks noChangeShapeType="1"/>
                </p:cNvSpPr>
                <p:nvPr/>
              </p:nvSpPr>
              <p:spPr bwMode="auto">
                <a:xfrm flipV="1">
                  <a:off x="2070" y="2424"/>
                  <a:ext cx="6" cy="30"/>
                </a:xfrm>
                <a:prstGeom prst="line">
                  <a:avLst/>
                </a:prstGeom>
                <a:noFill/>
                <a:ln w="9525">
                  <a:solidFill>
                    <a:srgbClr val="777777"/>
                  </a:solidFill>
                  <a:round/>
                  <a:headEnd/>
                  <a:tailEnd/>
                </a:ln>
              </p:spPr>
              <p:txBody>
                <a:bodyPr/>
                <a:lstStyle/>
                <a:p>
                  <a:endParaRPr lang="en-US"/>
                </a:p>
              </p:txBody>
            </p:sp>
            <p:sp>
              <p:nvSpPr>
                <p:cNvPr id="14482" name="Freeform 179"/>
                <p:cNvSpPr>
                  <a:spLocks/>
                </p:cNvSpPr>
                <p:nvPr/>
              </p:nvSpPr>
              <p:spPr bwMode="auto">
                <a:xfrm>
                  <a:off x="2076" y="2388"/>
                  <a:ext cx="1" cy="36"/>
                </a:xfrm>
                <a:custGeom>
                  <a:avLst/>
                  <a:gdLst>
                    <a:gd name="T0" fmla="*/ 0 w 1"/>
                    <a:gd name="T1" fmla="*/ 36 h 36"/>
                    <a:gd name="T2" fmla="*/ 0 w 1"/>
                    <a:gd name="T3" fmla="*/ 18 h 36"/>
                    <a:gd name="T4" fmla="*/ 0 w 1"/>
                    <a:gd name="T5" fmla="*/ 0 h 36"/>
                    <a:gd name="T6" fmla="*/ 0 60000 65536"/>
                    <a:gd name="T7" fmla="*/ 0 60000 65536"/>
                    <a:gd name="T8" fmla="*/ 0 60000 65536"/>
                    <a:gd name="T9" fmla="*/ 0 w 1"/>
                    <a:gd name="T10" fmla="*/ 0 h 36"/>
                    <a:gd name="T11" fmla="*/ 1 w 1"/>
                    <a:gd name="T12" fmla="*/ 36 h 36"/>
                  </a:gdLst>
                  <a:ahLst/>
                  <a:cxnLst>
                    <a:cxn ang="T6">
                      <a:pos x="T0" y="T1"/>
                    </a:cxn>
                    <a:cxn ang="T7">
                      <a:pos x="T2" y="T3"/>
                    </a:cxn>
                    <a:cxn ang="T8">
                      <a:pos x="T4" y="T5"/>
                    </a:cxn>
                  </a:cxnLst>
                  <a:rect l="T9" t="T10" r="T11" b="T12"/>
                  <a:pathLst>
                    <a:path w="1" h="36">
                      <a:moveTo>
                        <a:pt x="0" y="36"/>
                      </a:moveTo>
                      <a:lnTo>
                        <a:pt x="0" y="18"/>
                      </a:lnTo>
                      <a:lnTo>
                        <a:pt x="0" y="0"/>
                      </a:lnTo>
                    </a:path>
                  </a:pathLst>
                </a:custGeom>
                <a:noFill/>
                <a:ln w="9525">
                  <a:solidFill>
                    <a:srgbClr val="777777"/>
                  </a:solidFill>
                  <a:prstDash val="solid"/>
                  <a:round/>
                  <a:headEnd/>
                  <a:tailEnd/>
                </a:ln>
              </p:spPr>
              <p:txBody>
                <a:bodyPr/>
                <a:lstStyle/>
                <a:p>
                  <a:endParaRPr lang="en-US"/>
                </a:p>
              </p:txBody>
            </p:sp>
            <p:sp>
              <p:nvSpPr>
                <p:cNvPr id="14483" name="Line 180"/>
                <p:cNvSpPr>
                  <a:spLocks noChangeShapeType="1"/>
                </p:cNvSpPr>
                <p:nvPr/>
              </p:nvSpPr>
              <p:spPr bwMode="auto">
                <a:xfrm flipV="1">
                  <a:off x="2076" y="2358"/>
                  <a:ext cx="6" cy="30"/>
                </a:xfrm>
                <a:prstGeom prst="line">
                  <a:avLst/>
                </a:prstGeom>
                <a:noFill/>
                <a:ln w="9525">
                  <a:solidFill>
                    <a:srgbClr val="777777"/>
                  </a:solidFill>
                  <a:round/>
                  <a:headEnd/>
                  <a:tailEnd/>
                </a:ln>
              </p:spPr>
              <p:txBody>
                <a:bodyPr/>
                <a:lstStyle/>
                <a:p>
                  <a:endParaRPr lang="en-US"/>
                </a:p>
              </p:txBody>
            </p:sp>
            <p:sp>
              <p:nvSpPr>
                <p:cNvPr id="14484" name="Line 181"/>
                <p:cNvSpPr>
                  <a:spLocks noChangeShapeType="1"/>
                </p:cNvSpPr>
                <p:nvPr/>
              </p:nvSpPr>
              <p:spPr bwMode="auto">
                <a:xfrm flipV="1">
                  <a:off x="2082" y="2322"/>
                  <a:ext cx="6" cy="36"/>
                </a:xfrm>
                <a:prstGeom prst="line">
                  <a:avLst/>
                </a:prstGeom>
                <a:noFill/>
                <a:ln w="9525">
                  <a:solidFill>
                    <a:srgbClr val="777777"/>
                  </a:solidFill>
                  <a:round/>
                  <a:headEnd/>
                  <a:tailEnd/>
                </a:ln>
              </p:spPr>
              <p:txBody>
                <a:bodyPr/>
                <a:lstStyle/>
                <a:p>
                  <a:endParaRPr lang="en-US"/>
                </a:p>
              </p:txBody>
            </p:sp>
            <p:sp>
              <p:nvSpPr>
                <p:cNvPr id="14485" name="Line 182"/>
                <p:cNvSpPr>
                  <a:spLocks noChangeShapeType="1"/>
                </p:cNvSpPr>
                <p:nvPr/>
              </p:nvSpPr>
              <p:spPr bwMode="auto">
                <a:xfrm flipV="1">
                  <a:off x="2088" y="2286"/>
                  <a:ext cx="6" cy="36"/>
                </a:xfrm>
                <a:prstGeom prst="line">
                  <a:avLst/>
                </a:prstGeom>
                <a:noFill/>
                <a:ln w="9525">
                  <a:solidFill>
                    <a:srgbClr val="777777"/>
                  </a:solidFill>
                  <a:round/>
                  <a:headEnd/>
                  <a:tailEnd/>
                </a:ln>
              </p:spPr>
              <p:txBody>
                <a:bodyPr/>
                <a:lstStyle/>
                <a:p>
                  <a:endParaRPr lang="en-US"/>
                </a:p>
              </p:txBody>
            </p:sp>
            <p:sp>
              <p:nvSpPr>
                <p:cNvPr id="14486" name="Line 183"/>
                <p:cNvSpPr>
                  <a:spLocks noChangeShapeType="1"/>
                </p:cNvSpPr>
                <p:nvPr/>
              </p:nvSpPr>
              <p:spPr bwMode="auto">
                <a:xfrm flipV="1">
                  <a:off x="2094" y="2256"/>
                  <a:ext cx="6" cy="30"/>
                </a:xfrm>
                <a:prstGeom prst="line">
                  <a:avLst/>
                </a:prstGeom>
                <a:noFill/>
                <a:ln w="9525">
                  <a:solidFill>
                    <a:srgbClr val="777777"/>
                  </a:solidFill>
                  <a:round/>
                  <a:headEnd/>
                  <a:tailEnd/>
                </a:ln>
              </p:spPr>
              <p:txBody>
                <a:bodyPr/>
                <a:lstStyle/>
                <a:p>
                  <a:endParaRPr lang="en-US"/>
                </a:p>
              </p:txBody>
            </p:sp>
            <p:sp>
              <p:nvSpPr>
                <p:cNvPr id="14487" name="Line 184"/>
                <p:cNvSpPr>
                  <a:spLocks noChangeShapeType="1"/>
                </p:cNvSpPr>
                <p:nvPr/>
              </p:nvSpPr>
              <p:spPr bwMode="auto">
                <a:xfrm flipV="1">
                  <a:off x="2100" y="2220"/>
                  <a:ext cx="6" cy="36"/>
                </a:xfrm>
                <a:prstGeom prst="line">
                  <a:avLst/>
                </a:prstGeom>
                <a:noFill/>
                <a:ln w="9525">
                  <a:solidFill>
                    <a:srgbClr val="777777"/>
                  </a:solidFill>
                  <a:round/>
                  <a:headEnd/>
                  <a:tailEnd/>
                </a:ln>
              </p:spPr>
              <p:txBody>
                <a:bodyPr/>
                <a:lstStyle/>
                <a:p>
                  <a:endParaRPr lang="en-US"/>
                </a:p>
              </p:txBody>
            </p:sp>
            <p:sp>
              <p:nvSpPr>
                <p:cNvPr id="14488" name="Line 185"/>
                <p:cNvSpPr>
                  <a:spLocks noChangeShapeType="1"/>
                </p:cNvSpPr>
                <p:nvPr/>
              </p:nvSpPr>
              <p:spPr bwMode="auto">
                <a:xfrm flipV="1">
                  <a:off x="2106" y="2184"/>
                  <a:ext cx="6" cy="36"/>
                </a:xfrm>
                <a:prstGeom prst="line">
                  <a:avLst/>
                </a:prstGeom>
                <a:noFill/>
                <a:ln w="9525">
                  <a:solidFill>
                    <a:srgbClr val="777777"/>
                  </a:solidFill>
                  <a:round/>
                  <a:headEnd/>
                  <a:tailEnd/>
                </a:ln>
              </p:spPr>
              <p:txBody>
                <a:bodyPr/>
                <a:lstStyle/>
                <a:p>
                  <a:endParaRPr lang="en-US"/>
                </a:p>
              </p:txBody>
            </p:sp>
            <p:sp>
              <p:nvSpPr>
                <p:cNvPr id="14489" name="Line 186"/>
                <p:cNvSpPr>
                  <a:spLocks noChangeShapeType="1"/>
                </p:cNvSpPr>
                <p:nvPr/>
              </p:nvSpPr>
              <p:spPr bwMode="auto">
                <a:xfrm flipV="1">
                  <a:off x="2112" y="2148"/>
                  <a:ext cx="6" cy="36"/>
                </a:xfrm>
                <a:prstGeom prst="line">
                  <a:avLst/>
                </a:prstGeom>
                <a:noFill/>
                <a:ln w="9525">
                  <a:solidFill>
                    <a:srgbClr val="777777"/>
                  </a:solidFill>
                  <a:round/>
                  <a:headEnd/>
                  <a:tailEnd/>
                </a:ln>
              </p:spPr>
              <p:txBody>
                <a:bodyPr/>
                <a:lstStyle/>
                <a:p>
                  <a:endParaRPr lang="en-US"/>
                </a:p>
              </p:txBody>
            </p:sp>
            <p:sp>
              <p:nvSpPr>
                <p:cNvPr id="14490" name="Line 187"/>
                <p:cNvSpPr>
                  <a:spLocks noChangeShapeType="1"/>
                </p:cNvSpPr>
                <p:nvPr/>
              </p:nvSpPr>
              <p:spPr bwMode="auto">
                <a:xfrm flipV="1">
                  <a:off x="2118" y="2118"/>
                  <a:ext cx="6" cy="30"/>
                </a:xfrm>
                <a:prstGeom prst="line">
                  <a:avLst/>
                </a:prstGeom>
                <a:noFill/>
                <a:ln w="9525">
                  <a:solidFill>
                    <a:srgbClr val="777777"/>
                  </a:solidFill>
                  <a:round/>
                  <a:headEnd/>
                  <a:tailEnd/>
                </a:ln>
              </p:spPr>
              <p:txBody>
                <a:bodyPr/>
                <a:lstStyle/>
                <a:p>
                  <a:endParaRPr lang="en-US"/>
                </a:p>
              </p:txBody>
            </p:sp>
            <p:sp>
              <p:nvSpPr>
                <p:cNvPr id="14491" name="Freeform 188"/>
                <p:cNvSpPr>
                  <a:spLocks/>
                </p:cNvSpPr>
                <p:nvPr/>
              </p:nvSpPr>
              <p:spPr bwMode="auto">
                <a:xfrm>
                  <a:off x="2124" y="2082"/>
                  <a:ext cx="6" cy="36"/>
                </a:xfrm>
                <a:custGeom>
                  <a:avLst/>
                  <a:gdLst>
                    <a:gd name="T0" fmla="*/ 0 w 6"/>
                    <a:gd name="T1" fmla="*/ 36 h 36"/>
                    <a:gd name="T2" fmla="*/ 6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6" y="18"/>
                      </a:lnTo>
                      <a:lnTo>
                        <a:pt x="6" y="0"/>
                      </a:lnTo>
                    </a:path>
                  </a:pathLst>
                </a:custGeom>
                <a:noFill/>
                <a:ln w="9525">
                  <a:solidFill>
                    <a:srgbClr val="777777"/>
                  </a:solidFill>
                  <a:prstDash val="solid"/>
                  <a:round/>
                  <a:headEnd/>
                  <a:tailEnd/>
                </a:ln>
              </p:spPr>
              <p:txBody>
                <a:bodyPr/>
                <a:lstStyle/>
                <a:p>
                  <a:endParaRPr lang="en-US"/>
                </a:p>
              </p:txBody>
            </p:sp>
            <p:sp>
              <p:nvSpPr>
                <p:cNvPr id="14492" name="Line 189"/>
                <p:cNvSpPr>
                  <a:spLocks noChangeShapeType="1"/>
                </p:cNvSpPr>
                <p:nvPr/>
              </p:nvSpPr>
              <p:spPr bwMode="auto">
                <a:xfrm flipV="1">
                  <a:off x="2130" y="2052"/>
                  <a:ext cx="1" cy="30"/>
                </a:xfrm>
                <a:prstGeom prst="line">
                  <a:avLst/>
                </a:prstGeom>
                <a:noFill/>
                <a:ln w="9525">
                  <a:solidFill>
                    <a:srgbClr val="777777"/>
                  </a:solidFill>
                  <a:round/>
                  <a:headEnd/>
                  <a:tailEnd/>
                </a:ln>
              </p:spPr>
              <p:txBody>
                <a:bodyPr/>
                <a:lstStyle/>
                <a:p>
                  <a:endParaRPr lang="en-US"/>
                </a:p>
              </p:txBody>
            </p:sp>
            <p:sp>
              <p:nvSpPr>
                <p:cNvPr id="14493" name="Line 190"/>
                <p:cNvSpPr>
                  <a:spLocks noChangeShapeType="1"/>
                </p:cNvSpPr>
                <p:nvPr/>
              </p:nvSpPr>
              <p:spPr bwMode="auto">
                <a:xfrm flipV="1">
                  <a:off x="2130" y="2028"/>
                  <a:ext cx="6" cy="24"/>
                </a:xfrm>
                <a:prstGeom prst="line">
                  <a:avLst/>
                </a:prstGeom>
                <a:noFill/>
                <a:ln w="9525">
                  <a:solidFill>
                    <a:srgbClr val="777777"/>
                  </a:solidFill>
                  <a:round/>
                  <a:headEnd/>
                  <a:tailEnd/>
                </a:ln>
              </p:spPr>
              <p:txBody>
                <a:bodyPr/>
                <a:lstStyle/>
                <a:p>
                  <a:endParaRPr lang="en-US"/>
                </a:p>
              </p:txBody>
            </p:sp>
            <p:sp>
              <p:nvSpPr>
                <p:cNvPr id="14494" name="Line 191"/>
                <p:cNvSpPr>
                  <a:spLocks noChangeShapeType="1"/>
                </p:cNvSpPr>
                <p:nvPr/>
              </p:nvSpPr>
              <p:spPr bwMode="auto">
                <a:xfrm flipV="1">
                  <a:off x="2136" y="1998"/>
                  <a:ext cx="6" cy="30"/>
                </a:xfrm>
                <a:prstGeom prst="line">
                  <a:avLst/>
                </a:prstGeom>
                <a:noFill/>
                <a:ln w="9525">
                  <a:solidFill>
                    <a:srgbClr val="777777"/>
                  </a:solidFill>
                  <a:round/>
                  <a:headEnd/>
                  <a:tailEnd/>
                </a:ln>
              </p:spPr>
              <p:txBody>
                <a:bodyPr/>
                <a:lstStyle/>
                <a:p>
                  <a:endParaRPr lang="en-US"/>
                </a:p>
              </p:txBody>
            </p:sp>
            <p:sp>
              <p:nvSpPr>
                <p:cNvPr id="14495" name="Line 192"/>
                <p:cNvSpPr>
                  <a:spLocks noChangeShapeType="1"/>
                </p:cNvSpPr>
                <p:nvPr/>
              </p:nvSpPr>
              <p:spPr bwMode="auto">
                <a:xfrm flipV="1">
                  <a:off x="2142" y="1974"/>
                  <a:ext cx="6" cy="24"/>
                </a:xfrm>
                <a:prstGeom prst="line">
                  <a:avLst/>
                </a:prstGeom>
                <a:noFill/>
                <a:ln w="9525">
                  <a:solidFill>
                    <a:srgbClr val="777777"/>
                  </a:solidFill>
                  <a:round/>
                  <a:headEnd/>
                  <a:tailEnd/>
                </a:ln>
              </p:spPr>
              <p:txBody>
                <a:bodyPr/>
                <a:lstStyle/>
                <a:p>
                  <a:endParaRPr lang="en-US"/>
                </a:p>
              </p:txBody>
            </p:sp>
            <p:sp>
              <p:nvSpPr>
                <p:cNvPr id="14496" name="Line 193"/>
                <p:cNvSpPr>
                  <a:spLocks noChangeShapeType="1"/>
                </p:cNvSpPr>
                <p:nvPr/>
              </p:nvSpPr>
              <p:spPr bwMode="auto">
                <a:xfrm flipV="1">
                  <a:off x="2148" y="1956"/>
                  <a:ext cx="6" cy="18"/>
                </a:xfrm>
                <a:prstGeom prst="line">
                  <a:avLst/>
                </a:prstGeom>
                <a:noFill/>
                <a:ln w="9525">
                  <a:solidFill>
                    <a:srgbClr val="777777"/>
                  </a:solidFill>
                  <a:round/>
                  <a:headEnd/>
                  <a:tailEnd/>
                </a:ln>
              </p:spPr>
              <p:txBody>
                <a:bodyPr/>
                <a:lstStyle/>
                <a:p>
                  <a:endParaRPr lang="en-US"/>
                </a:p>
              </p:txBody>
            </p:sp>
            <p:sp>
              <p:nvSpPr>
                <p:cNvPr id="14497" name="Line 194"/>
                <p:cNvSpPr>
                  <a:spLocks noChangeShapeType="1"/>
                </p:cNvSpPr>
                <p:nvPr/>
              </p:nvSpPr>
              <p:spPr bwMode="auto">
                <a:xfrm flipV="1">
                  <a:off x="2154" y="1938"/>
                  <a:ext cx="6" cy="18"/>
                </a:xfrm>
                <a:prstGeom prst="line">
                  <a:avLst/>
                </a:prstGeom>
                <a:noFill/>
                <a:ln w="9525">
                  <a:solidFill>
                    <a:srgbClr val="777777"/>
                  </a:solidFill>
                  <a:round/>
                  <a:headEnd/>
                  <a:tailEnd/>
                </a:ln>
              </p:spPr>
              <p:txBody>
                <a:bodyPr/>
                <a:lstStyle/>
                <a:p>
                  <a:endParaRPr lang="en-US"/>
                </a:p>
              </p:txBody>
            </p:sp>
            <p:sp>
              <p:nvSpPr>
                <p:cNvPr id="14498" name="Line 195"/>
                <p:cNvSpPr>
                  <a:spLocks noChangeShapeType="1"/>
                </p:cNvSpPr>
                <p:nvPr/>
              </p:nvSpPr>
              <p:spPr bwMode="auto">
                <a:xfrm flipV="1">
                  <a:off x="2160" y="1920"/>
                  <a:ext cx="6" cy="18"/>
                </a:xfrm>
                <a:prstGeom prst="line">
                  <a:avLst/>
                </a:prstGeom>
                <a:noFill/>
                <a:ln w="9525">
                  <a:solidFill>
                    <a:srgbClr val="777777"/>
                  </a:solidFill>
                  <a:round/>
                  <a:headEnd/>
                  <a:tailEnd/>
                </a:ln>
              </p:spPr>
              <p:txBody>
                <a:bodyPr/>
                <a:lstStyle/>
                <a:p>
                  <a:endParaRPr lang="en-US"/>
                </a:p>
              </p:txBody>
            </p:sp>
            <p:sp>
              <p:nvSpPr>
                <p:cNvPr id="14499" name="Line 196"/>
                <p:cNvSpPr>
                  <a:spLocks noChangeShapeType="1"/>
                </p:cNvSpPr>
                <p:nvPr/>
              </p:nvSpPr>
              <p:spPr bwMode="auto">
                <a:xfrm flipV="1">
                  <a:off x="2166" y="1908"/>
                  <a:ext cx="6" cy="12"/>
                </a:xfrm>
                <a:prstGeom prst="line">
                  <a:avLst/>
                </a:prstGeom>
                <a:noFill/>
                <a:ln w="9525">
                  <a:solidFill>
                    <a:srgbClr val="777777"/>
                  </a:solidFill>
                  <a:round/>
                  <a:headEnd/>
                  <a:tailEnd/>
                </a:ln>
              </p:spPr>
              <p:txBody>
                <a:bodyPr/>
                <a:lstStyle/>
                <a:p>
                  <a:endParaRPr lang="en-US"/>
                </a:p>
              </p:txBody>
            </p:sp>
            <p:sp>
              <p:nvSpPr>
                <p:cNvPr id="14500" name="Line 197"/>
                <p:cNvSpPr>
                  <a:spLocks noChangeShapeType="1"/>
                </p:cNvSpPr>
                <p:nvPr/>
              </p:nvSpPr>
              <p:spPr bwMode="auto">
                <a:xfrm flipV="1">
                  <a:off x="2172" y="1902"/>
                  <a:ext cx="6" cy="6"/>
                </a:xfrm>
                <a:prstGeom prst="line">
                  <a:avLst/>
                </a:prstGeom>
                <a:noFill/>
                <a:ln w="9525">
                  <a:solidFill>
                    <a:srgbClr val="777777"/>
                  </a:solidFill>
                  <a:round/>
                  <a:headEnd/>
                  <a:tailEnd/>
                </a:ln>
              </p:spPr>
              <p:txBody>
                <a:bodyPr/>
                <a:lstStyle/>
                <a:p>
                  <a:endParaRPr lang="en-US"/>
                </a:p>
              </p:txBody>
            </p:sp>
            <p:sp>
              <p:nvSpPr>
                <p:cNvPr id="14501" name="Line 198"/>
                <p:cNvSpPr>
                  <a:spLocks noChangeShapeType="1"/>
                </p:cNvSpPr>
                <p:nvPr/>
              </p:nvSpPr>
              <p:spPr bwMode="auto">
                <a:xfrm flipV="1">
                  <a:off x="2178" y="1896"/>
                  <a:ext cx="1" cy="6"/>
                </a:xfrm>
                <a:prstGeom prst="line">
                  <a:avLst/>
                </a:prstGeom>
                <a:noFill/>
                <a:ln w="9525">
                  <a:solidFill>
                    <a:srgbClr val="777777"/>
                  </a:solidFill>
                  <a:round/>
                  <a:headEnd/>
                  <a:tailEnd/>
                </a:ln>
              </p:spPr>
              <p:txBody>
                <a:bodyPr/>
                <a:lstStyle/>
                <a:p>
                  <a:endParaRPr lang="en-US"/>
                </a:p>
              </p:txBody>
            </p:sp>
            <p:sp>
              <p:nvSpPr>
                <p:cNvPr id="14502" name="Line 199"/>
                <p:cNvSpPr>
                  <a:spLocks noChangeShapeType="1"/>
                </p:cNvSpPr>
                <p:nvPr/>
              </p:nvSpPr>
              <p:spPr bwMode="auto">
                <a:xfrm>
                  <a:off x="2178" y="1896"/>
                  <a:ext cx="6" cy="1"/>
                </a:xfrm>
                <a:prstGeom prst="line">
                  <a:avLst/>
                </a:prstGeom>
                <a:noFill/>
                <a:ln w="9525">
                  <a:solidFill>
                    <a:srgbClr val="777777"/>
                  </a:solidFill>
                  <a:round/>
                  <a:headEnd/>
                  <a:tailEnd/>
                </a:ln>
              </p:spPr>
              <p:txBody>
                <a:bodyPr/>
                <a:lstStyle/>
                <a:p>
                  <a:endParaRPr lang="en-US"/>
                </a:p>
              </p:txBody>
            </p:sp>
            <p:sp>
              <p:nvSpPr>
                <p:cNvPr id="14503" name="Line 200"/>
                <p:cNvSpPr>
                  <a:spLocks noChangeShapeType="1"/>
                </p:cNvSpPr>
                <p:nvPr/>
              </p:nvSpPr>
              <p:spPr bwMode="auto">
                <a:xfrm>
                  <a:off x="2184" y="1896"/>
                  <a:ext cx="6" cy="1"/>
                </a:xfrm>
                <a:prstGeom prst="line">
                  <a:avLst/>
                </a:prstGeom>
                <a:noFill/>
                <a:ln w="9525">
                  <a:solidFill>
                    <a:srgbClr val="777777"/>
                  </a:solidFill>
                  <a:round/>
                  <a:headEnd/>
                  <a:tailEnd/>
                </a:ln>
              </p:spPr>
              <p:txBody>
                <a:bodyPr/>
                <a:lstStyle/>
                <a:p>
                  <a:endParaRPr lang="en-US"/>
                </a:p>
              </p:txBody>
            </p:sp>
            <p:sp>
              <p:nvSpPr>
                <p:cNvPr id="14504" name="Line 201"/>
                <p:cNvSpPr>
                  <a:spLocks noChangeShapeType="1"/>
                </p:cNvSpPr>
                <p:nvPr/>
              </p:nvSpPr>
              <p:spPr bwMode="auto">
                <a:xfrm>
                  <a:off x="2190" y="1896"/>
                  <a:ext cx="6" cy="6"/>
                </a:xfrm>
                <a:prstGeom prst="line">
                  <a:avLst/>
                </a:prstGeom>
                <a:noFill/>
                <a:ln w="9525">
                  <a:solidFill>
                    <a:srgbClr val="777777"/>
                  </a:solidFill>
                  <a:round/>
                  <a:headEnd/>
                  <a:tailEnd/>
                </a:ln>
              </p:spPr>
              <p:txBody>
                <a:bodyPr/>
                <a:lstStyle/>
                <a:p>
                  <a:endParaRPr lang="en-US"/>
                </a:p>
              </p:txBody>
            </p:sp>
            <p:sp>
              <p:nvSpPr>
                <p:cNvPr id="14505" name="Line 202"/>
                <p:cNvSpPr>
                  <a:spLocks noChangeShapeType="1"/>
                </p:cNvSpPr>
                <p:nvPr/>
              </p:nvSpPr>
              <p:spPr bwMode="auto">
                <a:xfrm>
                  <a:off x="2196" y="1902"/>
                  <a:ext cx="6" cy="6"/>
                </a:xfrm>
                <a:prstGeom prst="line">
                  <a:avLst/>
                </a:prstGeom>
                <a:noFill/>
                <a:ln w="9525">
                  <a:solidFill>
                    <a:srgbClr val="777777"/>
                  </a:solidFill>
                  <a:round/>
                  <a:headEnd/>
                  <a:tailEnd/>
                </a:ln>
              </p:spPr>
              <p:txBody>
                <a:bodyPr/>
                <a:lstStyle/>
                <a:p>
                  <a:endParaRPr lang="en-US"/>
                </a:p>
              </p:txBody>
            </p:sp>
            <p:sp>
              <p:nvSpPr>
                <p:cNvPr id="14506" name="Line 203"/>
                <p:cNvSpPr>
                  <a:spLocks noChangeShapeType="1"/>
                </p:cNvSpPr>
                <p:nvPr/>
              </p:nvSpPr>
              <p:spPr bwMode="auto">
                <a:xfrm>
                  <a:off x="2202" y="1908"/>
                  <a:ext cx="6" cy="12"/>
                </a:xfrm>
                <a:prstGeom prst="line">
                  <a:avLst/>
                </a:prstGeom>
                <a:noFill/>
                <a:ln w="9525">
                  <a:solidFill>
                    <a:srgbClr val="777777"/>
                  </a:solidFill>
                  <a:round/>
                  <a:headEnd/>
                  <a:tailEnd/>
                </a:ln>
              </p:spPr>
              <p:txBody>
                <a:bodyPr/>
                <a:lstStyle/>
                <a:p>
                  <a:endParaRPr lang="en-US"/>
                </a:p>
              </p:txBody>
            </p:sp>
            <p:sp>
              <p:nvSpPr>
                <p:cNvPr id="14507" name="Line 204"/>
                <p:cNvSpPr>
                  <a:spLocks noChangeShapeType="1"/>
                </p:cNvSpPr>
                <p:nvPr/>
              </p:nvSpPr>
              <p:spPr bwMode="auto">
                <a:xfrm>
                  <a:off x="2208" y="1920"/>
                  <a:ext cx="6" cy="18"/>
                </a:xfrm>
                <a:prstGeom prst="line">
                  <a:avLst/>
                </a:prstGeom>
                <a:noFill/>
                <a:ln w="9525">
                  <a:solidFill>
                    <a:srgbClr val="777777"/>
                  </a:solidFill>
                  <a:round/>
                  <a:headEnd/>
                  <a:tailEnd/>
                </a:ln>
              </p:spPr>
              <p:txBody>
                <a:bodyPr/>
                <a:lstStyle/>
                <a:p>
                  <a:endParaRPr lang="en-US"/>
                </a:p>
              </p:txBody>
            </p:sp>
            <p:sp>
              <p:nvSpPr>
                <p:cNvPr id="14508" name="Line 205"/>
                <p:cNvSpPr>
                  <a:spLocks noChangeShapeType="1"/>
                </p:cNvSpPr>
                <p:nvPr/>
              </p:nvSpPr>
              <p:spPr bwMode="auto">
                <a:xfrm>
                  <a:off x="2214" y="1938"/>
                  <a:ext cx="6" cy="18"/>
                </a:xfrm>
                <a:prstGeom prst="line">
                  <a:avLst/>
                </a:prstGeom>
                <a:noFill/>
                <a:ln w="9525">
                  <a:solidFill>
                    <a:srgbClr val="777777"/>
                  </a:solidFill>
                  <a:round/>
                  <a:headEnd/>
                  <a:tailEnd/>
                </a:ln>
              </p:spPr>
              <p:txBody>
                <a:bodyPr/>
                <a:lstStyle/>
                <a:p>
                  <a:endParaRPr lang="en-US"/>
                </a:p>
              </p:txBody>
            </p:sp>
            <p:sp>
              <p:nvSpPr>
                <p:cNvPr id="14509" name="Line 206"/>
                <p:cNvSpPr>
                  <a:spLocks noChangeShapeType="1"/>
                </p:cNvSpPr>
                <p:nvPr/>
              </p:nvSpPr>
              <p:spPr bwMode="auto">
                <a:xfrm>
                  <a:off x="2220" y="1956"/>
                  <a:ext cx="6" cy="18"/>
                </a:xfrm>
                <a:prstGeom prst="line">
                  <a:avLst/>
                </a:prstGeom>
                <a:noFill/>
                <a:ln w="9525">
                  <a:solidFill>
                    <a:srgbClr val="777777"/>
                  </a:solidFill>
                  <a:round/>
                  <a:headEnd/>
                  <a:tailEnd/>
                </a:ln>
              </p:spPr>
              <p:txBody>
                <a:bodyPr/>
                <a:lstStyle/>
                <a:p>
                  <a:endParaRPr lang="en-US"/>
                </a:p>
              </p:txBody>
            </p:sp>
            <p:sp>
              <p:nvSpPr>
                <p:cNvPr id="14510" name="Line 207"/>
                <p:cNvSpPr>
                  <a:spLocks noChangeShapeType="1"/>
                </p:cNvSpPr>
                <p:nvPr/>
              </p:nvSpPr>
              <p:spPr bwMode="auto">
                <a:xfrm>
                  <a:off x="2226" y="1974"/>
                  <a:ext cx="6" cy="24"/>
                </a:xfrm>
                <a:prstGeom prst="line">
                  <a:avLst/>
                </a:prstGeom>
                <a:noFill/>
                <a:ln w="9525">
                  <a:solidFill>
                    <a:srgbClr val="777777"/>
                  </a:solidFill>
                  <a:round/>
                  <a:headEnd/>
                  <a:tailEnd/>
                </a:ln>
              </p:spPr>
              <p:txBody>
                <a:bodyPr/>
                <a:lstStyle/>
                <a:p>
                  <a:endParaRPr lang="en-US"/>
                </a:p>
              </p:txBody>
            </p:sp>
            <p:sp>
              <p:nvSpPr>
                <p:cNvPr id="14511" name="Line 208"/>
                <p:cNvSpPr>
                  <a:spLocks noChangeShapeType="1"/>
                </p:cNvSpPr>
                <p:nvPr/>
              </p:nvSpPr>
              <p:spPr bwMode="auto">
                <a:xfrm>
                  <a:off x="2232" y="1998"/>
                  <a:ext cx="1" cy="30"/>
                </a:xfrm>
                <a:prstGeom prst="line">
                  <a:avLst/>
                </a:prstGeom>
                <a:noFill/>
                <a:ln w="9525">
                  <a:solidFill>
                    <a:srgbClr val="777777"/>
                  </a:solidFill>
                  <a:round/>
                  <a:headEnd/>
                  <a:tailEnd/>
                </a:ln>
              </p:spPr>
              <p:txBody>
                <a:bodyPr/>
                <a:lstStyle/>
                <a:p>
                  <a:endParaRPr lang="en-US"/>
                </a:p>
              </p:txBody>
            </p:sp>
            <p:sp>
              <p:nvSpPr>
                <p:cNvPr id="14512" name="Line 209"/>
                <p:cNvSpPr>
                  <a:spLocks noChangeShapeType="1"/>
                </p:cNvSpPr>
                <p:nvPr/>
              </p:nvSpPr>
              <p:spPr bwMode="auto">
                <a:xfrm>
                  <a:off x="2232" y="2028"/>
                  <a:ext cx="6" cy="24"/>
                </a:xfrm>
                <a:prstGeom prst="line">
                  <a:avLst/>
                </a:prstGeom>
                <a:noFill/>
                <a:ln w="9525">
                  <a:solidFill>
                    <a:srgbClr val="777777"/>
                  </a:solidFill>
                  <a:round/>
                  <a:headEnd/>
                  <a:tailEnd/>
                </a:ln>
              </p:spPr>
              <p:txBody>
                <a:bodyPr/>
                <a:lstStyle/>
                <a:p>
                  <a:endParaRPr lang="en-US"/>
                </a:p>
              </p:txBody>
            </p:sp>
            <p:sp>
              <p:nvSpPr>
                <p:cNvPr id="14513" name="Line 210"/>
                <p:cNvSpPr>
                  <a:spLocks noChangeShapeType="1"/>
                </p:cNvSpPr>
                <p:nvPr/>
              </p:nvSpPr>
              <p:spPr bwMode="auto">
                <a:xfrm>
                  <a:off x="2238" y="2052"/>
                  <a:ext cx="6" cy="30"/>
                </a:xfrm>
                <a:prstGeom prst="line">
                  <a:avLst/>
                </a:prstGeom>
                <a:noFill/>
                <a:ln w="9525">
                  <a:solidFill>
                    <a:srgbClr val="777777"/>
                  </a:solidFill>
                  <a:round/>
                  <a:headEnd/>
                  <a:tailEnd/>
                </a:ln>
              </p:spPr>
              <p:txBody>
                <a:bodyPr/>
                <a:lstStyle/>
                <a:p>
                  <a:endParaRPr lang="en-US"/>
                </a:p>
              </p:txBody>
            </p:sp>
            <p:sp>
              <p:nvSpPr>
                <p:cNvPr id="14514" name="Freeform 211"/>
                <p:cNvSpPr>
                  <a:spLocks/>
                </p:cNvSpPr>
                <p:nvPr/>
              </p:nvSpPr>
              <p:spPr bwMode="auto">
                <a:xfrm>
                  <a:off x="2244"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4515" name="Line 212"/>
                <p:cNvSpPr>
                  <a:spLocks noChangeShapeType="1"/>
                </p:cNvSpPr>
                <p:nvPr/>
              </p:nvSpPr>
              <p:spPr bwMode="auto">
                <a:xfrm>
                  <a:off x="2250" y="2118"/>
                  <a:ext cx="6" cy="30"/>
                </a:xfrm>
                <a:prstGeom prst="line">
                  <a:avLst/>
                </a:prstGeom>
                <a:noFill/>
                <a:ln w="9525">
                  <a:solidFill>
                    <a:srgbClr val="777777"/>
                  </a:solidFill>
                  <a:round/>
                  <a:headEnd/>
                  <a:tailEnd/>
                </a:ln>
              </p:spPr>
              <p:txBody>
                <a:bodyPr/>
                <a:lstStyle/>
                <a:p>
                  <a:endParaRPr lang="en-US"/>
                </a:p>
              </p:txBody>
            </p:sp>
            <p:sp>
              <p:nvSpPr>
                <p:cNvPr id="14516" name="Line 213"/>
                <p:cNvSpPr>
                  <a:spLocks noChangeShapeType="1"/>
                </p:cNvSpPr>
                <p:nvPr/>
              </p:nvSpPr>
              <p:spPr bwMode="auto">
                <a:xfrm>
                  <a:off x="2256" y="2148"/>
                  <a:ext cx="6" cy="36"/>
                </a:xfrm>
                <a:prstGeom prst="line">
                  <a:avLst/>
                </a:prstGeom>
                <a:noFill/>
                <a:ln w="9525">
                  <a:solidFill>
                    <a:srgbClr val="777777"/>
                  </a:solidFill>
                  <a:round/>
                  <a:headEnd/>
                  <a:tailEnd/>
                </a:ln>
              </p:spPr>
              <p:txBody>
                <a:bodyPr/>
                <a:lstStyle/>
                <a:p>
                  <a:endParaRPr lang="en-US"/>
                </a:p>
              </p:txBody>
            </p:sp>
            <p:sp>
              <p:nvSpPr>
                <p:cNvPr id="14517" name="Line 214"/>
                <p:cNvSpPr>
                  <a:spLocks noChangeShapeType="1"/>
                </p:cNvSpPr>
                <p:nvPr/>
              </p:nvSpPr>
              <p:spPr bwMode="auto">
                <a:xfrm>
                  <a:off x="2262" y="2184"/>
                  <a:ext cx="6" cy="36"/>
                </a:xfrm>
                <a:prstGeom prst="line">
                  <a:avLst/>
                </a:prstGeom>
                <a:noFill/>
                <a:ln w="9525">
                  <a:solidFill>
                    <a:srgbClr val="777777"/>
                  </a:solidFill>
                  <a:round/>
                  <a:headEnd/>
                  <a:tailEnd/>
                </a:ln>
              </p:spPr>
              <p:txBody>
                <a:bodyPr/>
                <a:lstStyle/>
                <a:p>
                  <a:endParaRPr lang="en-US"/>
                </a:p>
              </p:txBody>
            </p:sp>
            <p:sp>
              <p:nvSpPr>
                <p:cNvPr id="14518" name="Line 215"/>
                <p:cNvSpPr>
                  <a:spLocks noChangeShapeType="1"/>
                </p:cNvSpPr>
                <p:nvPr/>
              </p:nvSpPr>
              <p:spPr bwMode="auto">
                <a:xfrm>
                  <a:off x="2268" y="2220"/>
                  <a:ext cx="6" cy="30"/>
                </a:xfrm>
                <a:prstGeom prst="line">
                  <a:avLst/>
                </a:prstGeom>
                <a:noFill/>
                <a:ln w="9525">
                  <a:solidFill>
                    <a:srgbClr val="777777"/>
                  </a:solidFill>
                  <a:round/>
                  <a:headEnd/>
                  <a:tailEnd/>
                </a:ln>
              </p:spPr>
              <p:txBody>
                <a:bodyPr/>
                <a:lstStyle/>
                <a:p>
                  <a:endParaRPr lang="en-US"/>
                </a:p>
              </p:txBody>
            </p:sp>
            <p:sp>
              <p:nvSpPr>
                <p:cNvPr id="14519" name="Line 216"/>
                <p:cNvSpPr>
                  <a:spLocks noChangeShapeType="1"/>
                </p:cNvSpPr>
                <p:nvPr/>
              </p:nvSpPr>
              <p:spPr bwMode="auto">
                <a:xfrm>
                  <a:off x="2274" y="2250"/>
                  <a:ext cx="6" cy="36"/>
                </a:xfrm>
                <a:prstGeom prst="line">
                  <a:avLst/>
                </a:prstGeom>
                <a:noFill/>
                <a:ln w="9525">
                  <a:solidFill>
                    <a:srgbClr val="777777"/>
                  </a:solidFill>
                  <a:round/>
                  <a:headEnd/>
                  <a:tailEnd/>
                </a:ln>
              </p:spPr>
              <p:txBody>
                <a:bodyPr/>
                <a:lstStyle/>
                <a:p>
                  <a:endParaRPr lang="en-US"/>
                </a:p>
              </p:txBody>
            </p:sp>
            <p:sp>
              <p:nvSpPr>
                <p:cNvPr id="14520" name="Line 217"/>
                <p:cNvSpPr>
                  <a:spLocks noChangeShapeType="1"/>
                </p:cNvSpPr>
                <p:nvPr/>
              </p:nvSpPr>
              <p:spPr bwMode="auto">
                <a:xfrm>
                  <a:off x="2280" y="2286"/>
                  <a:ext cx="1" cy="36"/>
                </a:xfrm>
                <a:prstGeom prst="line">
                  <a:avLst/>
                </a:prstGeom>
                <a:noFill/>
                <a:ln w="9525">
                  <a:solidFill>
                    <a:srgbClr val="777777"/>
                  </a:solidFill>
                  <a:round/>
                  <a:headEnd/>
                  <a:tailEnd/>
                </a:ln>
              </p:spPr>
              <p:txBody>
                <a:bodyPr/>
                <a:lstStyle/>
                <a:p>
                  <a:endParaRPr lang="en-US"/>
                </a:p>
              </p:txBody>
            </p:sp>
            <p:sp>
              <p:nvSpPr>
                <p:cNvPr id="14521" name="Line 218"/>
                <p:cNvSpPr>
                  <a:spLocks noChangeShapeType="1"/>
                </p:cNvSpPr>
                <p:nvPr/>
              </p:nvSpPr>
              <p:spPr bwMode="auto">
                <a:xfrm>
                  <a:off x="2280" y="2322"/>
                  <a:ext cx="6" cy="36"/>
                </a:xfrm>
                <a:prstGeom prst="line">
                  <a:avLst/>
                </a:prstGeom>
                <a:noFill/>
                <a:ln w="9525">
                  <a:solidFill>
                    <a:srgbClr val="777777"/>
                  </a:solidFill>
                  <a:round/>
                  <a:headEnd/>
                  <a:tailEnd/>
                </a:ln>
              </p:spPr>
              <p:txBody>
                <a:bodyPr/>
                <a:lstStyle/>
                <a:p>
                  <a:endParaRPr lang="en-US"/>
                </a:p>
              </p:txBody>
            </p:sp>
            <p:sp>
              <p:nvSpPr>
                <p:cNvPr id="14522" name="Line 219"/>
                <p:cNvSpPr>
                  <a:spLocks noChangeShapeType="1"/>
                </p:cNvSpPr>
                <p:nvPr/>
              </p:nvSpPr>
              <p:spPr bwMode="auto">
                <a:xfrm>
                  <a:off x="2286" y="2358"/>
                  <a:ext cx="6" cy="30"/>
                </a:xfrm>
                <a:prstGeom prst="line">
                  <a:avLst/>
                </a:prstGeom>
                <a:noFill/>
                <a:ln w="9525">
                  <a:solidFill>
                    <a:srgbClr val="777777"/>
                  </a:solidFill>
                  <a:round/>
                  <a:headEnd/>
                  <a:tailEnd/>
                </a:ln>
              </p:spPr>
              <p:txBody>
                <a:bodyPr/>
                <a:lstStyle/>
                <a:p>
                  <a:endParaRPr lang="en-US"/>
                </a:p>
              </p:txBody>
            </p:sp>
            <p:sp>
              <p:nvSpPr>
                <p:cNvPr id="14523" name="Freeform 220"/>
                <p:cNvSpPr>
                  <a:spLocks/>
                </p:cNvSpPr>
                <p:nvPr/>
              </p:nvSpPr>
              <p:spPr bwMode="auto">
                <a:xfrm>
                  <a:off x="2292"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4524" name="Line 221"/>
                <p:cNvSpPr>
                  <a:spLocks noChangeShapeType="1"/>
                </p:cNvSpPr>
                <p:nvPr/>
              </p:nvSpPr>
              <p:spPr bwMode="auto">
                <a:xfrm>
                  <a:off x="2298" y="2424"/>
                  <a:ext cx="6" cy="30"/>
                </a:xfrm>
                <a:prstGeom prst="line">
                  <a:avLst/>
                </a:prstGeom>
                <a:noFill/>
                <a:ln w="9525">
                  <a:solidFill>
                    <a:srgbClr val="777777"/>
                  </a:solidFill>
                  <a:round/>
                  <a:headEnd/>
                  <a:tailEnd/>
                </a:ln>
              </p:spPr>
              <p:txBody>
                <a:bodyPr/>
                <a:lstStyle/>
                <a:p>
                  <a:endParaRPr lang="en-US"/>
                </a:p>
              </p:txBody>
            </p:sp>
            <p:sp>
              <p:nvSpPr>
                <p:cNvPr id="14525" name="Line 222"/>
                <p:cNvSpPr>
                  <a:spLocks noChangeShapeType="1"/>
                </p:cNvSpPr>
                <p:nvPr/>
              </p:nvSpPr>
              <p:spPr bwMode="auto">
                <a:xfrm>
                  <a:off x="2304" y="2454"/>
                  <a:ext cx="6" cy="24"/>
                </a:xfrm>
                <a:prstGeom prst="line">
                  <a:avLst/>
                </a:prstGeom>
                <a:noFill/>
                <a:ln w="9525">
                  <a:solidFill>
                    <a:srgbClr val="777777"/>
                  </a:solidFill>
                  <a:round/>
                  <a:headEnd/>
                  <a:tailEnd/>
                </a:ln>
              </p:spPr>
              <p:txBody>
                <a:bodyPr/>
                <a:lstStyle/>
                <a:p>
                  <a:endParaRPr lang="en-US"/>
                </a:p>
              </p:txBody>
            </p:sp>
            <p:sp>
              <p:nvSpPr>
                <p:cNvPr id="14526" name="Line 223"/>
                <p:cNvSpPr>
                  <a:spLocks noChangeShapeType="1"/>
                </p:cNvSpPr>
                <p:nvPr/>
              </p:nvSpPr>
              <p:spPr bwMode="auto">
                <a:xfrm>
                  <a:off x="2310" y="2478"/>
                  <a:ext cx="6" cy="30"/>
                </a:xfrm>
                <a:prstGeom prst="line">
                  <a:avLst/>
                </a:prstGeom>
                <a:noFill/>
                <a:ln w="9525">
                  <a:solidFill>
                    <a:srgbClr val="777777"/>
                  </a:solidFill>
                  <a:round/>
                  <a:headEnd/>
                  <a:tailEnd/>
                </a:ln>
              </p:spPr>
              <p:txBody>
                <a:bodyPr/>
                <a:lstStyle/>
                <a:p>
                  <a:endParaRPr lang="en-US"/>
                </a:p>
              </p:txBody>
            </p:sp>
            <p:sp>
              <p:nvSpPr>
                <p:cNvPr id="14527" name="Line 224"/>
                <p:cNvSpPr>
                  <a:spLocks noChangeShapeType="1"/>
                </p:cNvSpPr>
                <p:nvPr/>
              </p:nvSpPr>
              <p:spPr bwMode="auto">
                <a:xfrm>
                  <a:off x="2316" y="2508"/>
                  <a:ext cx="6" cy="24"/>
                </a:xfrm>
                <a:prstGeom prst="line">
                  <a:avLst/>
                </a:prstGeom>
                <a:noFill/>
                <a:ln w="9525">
                  <a:solidFill>
                    <a:srgbClr val="777777"/>
                  </a:solidFill>
                  <a:round/>
                  <a:headEnd/>
                  <a:tailEnd/>
                </a:ln>
              </p:spPr>
              <p:txBody>
                <a:bodyPr/>
                <a:lstStyle/>
                <a:p>
                  <a:endParaRPr lang="en-US"/>
                </a:p>
              </p:txBody>
            </p:sp>
            <p:sp>
              <p:nvSpPr>
                <p:cNvPr id="14528" name="Line 225"/>
                <p:cNvSpPr>
                  <a:spLocks noChangeShapeType="1"/>
                </p:cNvSpPr>
                <p:nvPr/>
              </p:nvSpPr>
              <p:spPr bwMode="auto">
                <a:xfrm>
                  <a:off x="2322" y="2532"/>
                  <a:ext cx="6" cy="18"/>
                </a:xfrm>
                <a:prstGeom prst="line">
                  <a:avLst/>
                </a:prstGeom>
                <a:noFill/>
                <a:ln w="9525">
                  <a:solidFill>
                    <a:srgbClr val="777777"/>
                  </a:solidFill>
                  <a:round/>
                  <a:headEnd/>
                  <a:tailEnd/>
                </a:ln>
              </p:spPr>
              <p:txBody>
                <a:bodyPr/>
                <a:lstStyle/>
                <a:p>
                  <a:endParaRPr lang="en-US"/>
                </a:p>
              </p:txBody>
            </p:sp>
            <p:sp>
              <p:nvSpPr>
                <p:cNvPr id="14529" name="Line 226"/>
                <p:cNvSpPr>
                  <a:spLocks noChangeShapeType="1"/>
                </p:cNvSpPr>
                <p:nvPr/>
              </p:nvSpPr>
              <p:spPr bwMode="auto">
                <a:xfrm>
                  <a:off x="2328" y="2550"/>
                  <a:ext cx="1" cy="18"/>
                </a:xfrm>
                <a:prstGeom prst="line">
                  <a:avLst/>
                </a:prstGeom>
                <a:noFill/>
                <a:ln w="9525">
                  <a:solidFill>
                    <a:srgbClr val="777777"/>
                  </a:solidFill>
                  <a:round/>
                  <a:headEnd/>
                  <a:tailEnd/>
                </a:ln>
              </p:spPr>
              <p:txBody>
                <a:bodyPr/>
                <a:lstStyle/>
                <a:p>
                  <a:endParaRPr lang="en-US"/>
                </a:p>
              </p:txBody>
            </p:sp>
            <p:sp>
              <p:nvSpPr>
                <p:cNvPr id="14530" name="Line 227"/>
                <p:cNvSpPr>
                  <a:spLocks noChangeShapeType="1"/>
                </p:cNvSpPr>
                <p:nvPr/>
              </p:nvSpPr>
              <p:spPr bwMode="auto">
                <a:xfrm>
                  <a:off x="2328" y="2568"/>
                  <a:ext cx="6" cy="18"/>
                </a:xfrm>
                <a:prstGeom prst="line">
                  <a:avLst/>
                </a:prstGeom>
                <a:noFill/>
                <a:ln w="9525">
                  <a:solidFill>
                    <a:srgbClr val="777777"/>
                  </a:solidFill>
                  <a:round/>
                  <a:headEnd/>
                  <a:tailEnd/>
                </a:ln>
              </p:spPr>
              <p:txBody>
                <a:bodyPr/>
                <a:lstStyle/>
                <a:p>
                  <a:endParaRPr lang="en-US"/>
                </a:p>
              </p:txBody>
            </p:sp>
            <p:sp>
              <p:nvSpPr>
                <p:cNvPr id="14531" name="Line 228"/>
                <p:cNvSpPr>
                  <a:spLocks noChangeShapeType="1"/>
                </p:cNvSpPr>
                <p:nvPr/>
              </p:nvSpPr>
              <p:spPr bwMode="auto">
                <a:xfrm>
                  <a:off x="2334" y="2586"/>
                  <a:ext cx="6" cy="12"/>
                </a:xfrm>
                <a:prstGeom prst="line">
                  <a:avLst/>
                </a:prstGeom>
                <a:noFill/>
                <a:ln w="9525">
                  <a:solidFill>
                    <a:srgbClr val="777777"/>
                  </a:solidFill>
                  <a:round/>
                  <a:headEnd/>
                  <a:tailEnd/>
                </a:ln>
              </p:spPr>
              <p:txBody>
                <a:bodyPr/>
                <a:lstStyle/>
                <a:p>
                  <a:endParaRPr lang="en-US"/>
                </a:p>
              </p:txBody>
            </p:sp>
            <p:sp>
              <p:nvSpPr>
                <p:cNvPr id="14532" name="Line 229"/>
                <p:cNvSpPr>
                  <a:spLocks noChangeShapeType="1"/>
                </p:cNvSpPr>
                <p:nvPr/>
              </p:nvSpPr>
              <p:spPr bwMode="auto">
                <a:xfrm>
                  <a:off x="2340" y="2598"/>
                  <a:ext cx="6" cy="6"/>
                </a:xfrm>
                <a:prstGeom prst="line">
                  <a:avLst/>
                </a:prstGeom>
                <a:noFill/>
                <a:ln w="9525">
                  <a:solidFill>
                    <a:srgbClr val="777777"/>
                  </a:solidFill>
                  <a:round/>
                  <a:headEnd/>
                  <a:tailEnd/>
                </a:ln>
              </p:spPr>
              <p:txBody>
                <a:bodyPr/>
                <a:lstStyle/>
                <a:p>
                  <a:endParaRPr lang="en-US"/>
                </a:p>
              </p:txBody>
            </p:sp>
            <p:sp>
              <p:nvSpPr>
                <p:cNvPr id="14533" name="Line 230"/>
                <p:cNvSpPr>
                  <a:spLocks noChangeShapeType="1"/>
                </p:cNvSpPr>
                <p:nvPr/>
              </p:nvSpPr>
              <p:spPr bwMode="auto">
                <a:xfrm>
                  <a:off x="2346" y="2604"/>
                  <a:ext cx="6" cy="6"/>
                </a:xfrm>
                <a:prstGeom prst="line">
                  <a:avLst/>
                </a:prstGeom>
                <a:noFill/>
                <a:ln w="9525">
                  <a:solidFill>
                    <a:srgbClr val="777777"/>
                  </a:solidFill>
                  <a:round/>
                  <a:headEnd/>
                  <a:tailEnd/>
                </a:ln>
              </p:spPr>
              <p:txBody>
                <a:bodyPr/>
                <a:lstStyle/>
                <a:p>
                  <a:endParaRPr lang="en-US"/>
                </a:p>
              </p:txBody>
            </p:sp>
            <p:sp>
              <p:nvSpPr>
                <p:cNvPr id="14534" name="Line 231"/>
                <p:cNvSpPr>
                  <a:spLocks noChangeShapeType="1"/>
                </p:cNvSpPr>
                <p:nvPr/>
              </p:nvSpPr>
              <p:spPr bwMode="auto">
                <a:xfrm>
                  <a:off x="2352" y="2610"/>
                  <a:ext cx="6" cy="1"/>
                </a:xfrm>
                <a:prstGeom prst="line">
                  <a:avLst/>
                </a:prstGeom>
                <a:noFill/>
                <a:ln w="9525">
                  <a:solidFill>
                    <a:srgbClr val="777777"/>
                  </a:solidFill>
                  <a:round/>
                  <a:headEnd/>
                  <a:tailEnd/>
                </a:ln>
              </p:spPr>
              <p:txBody>
                <a:bodyPr/>
                <a:lstStyle/>
                <a:p>
                  <a:endParaRPr lang="en-US"/>
                </a:p>
              </p:txBody>
            </p:sp>
            <p:sp>
              <p:nvSpPr>
                <p:cNvPr id="14535" name="Line 232"/>
                <p:cNvSpPr>
                  <a:spLocks noChangeShapeType="1"/>
                </p:cNvSpPr>
                <p:nvPr/>
              </p:nvSpPr>
              <p:spPr bwMode="auto">
                <a:xfrm>
                  <a:off x="2358" y="2610"/>
                  <a:ext cx="6" cy="1"/>
                </a:xfrm>
                <a:prstGeom prst="line">
                  <a:avLst/>
                </a:prstGeom>
                <a:noFill/>
                <a:ln w="9525">
                  <a:solidFill>
                    <a:srgbClr val="777777"/>
                  </a:solidFill>
                  <a:round/>
                  <a:headEnd/>
                  <a:tailEnd/>
                </a:ln>
              </p:spPr>
              <p:txBody>
                <a:bodyPr/>
                <a:lstStyle/>
                <a:p>
                  <a:endParaRPr lang="en-US"/>
                </a:p>
              </p:txBody>
            </p:sp>
            <p:sp>
              <p:nvSpPr>
                <p:cNvPr id="14536" name="Line 233"/>
                <p:cNvSpPr>
                  <a:spLocks noChangeShapeType="1"/>
                </p:cNvSpPr>
                <p:nvPr/>
              </p:nvSpPr>
              <p:spPr bwMode="auto">
                <a:xfrm flipV="1">
                  <a:off x="2364" y="2604"/>
                  <a:ext cx="6" cy="6"/>
                </a:xfrm>
                <a:prstGeom prst="line">
                  <a:avLst/>
                </a:prstGeom>
                <a:noFill/>
                <a:ln w="9525">
                  <a:solidFill>
                    <a:srgbClr val="777777"/>
                  </a:solidFill>
                  <a:round/>
                  <a:headEnd/>
                  <a:tailEnd/>
                </a:ln>
              </p:spPr>
              <p:txBody>
                <a:bodyPr/>
                <a:lstStyle/>
                <a:p>
                  <a:endParaRPr lang="en-US"/>
                </a:p>
              </p:txBody>
            </p:sp>
            <p:sp>
              <p:nvSpPr>
                <p:cNvPr id="14537" name="Line 234"/>
                <p:cNvSpPr>
                  <a:spLocks noChangeShapeType="1"/>
                </p:cNvSpPr>
                <p:nvPr/>
              </p:nvSpPr>
              <p:spPr bwMode="auto">
                <a:xfrm flipV="1">
                  <a:off x="2370" y="2598"/>
                  <a:ext cx="6" cy="6"/>
                </a:xfrm>
                <a:prstGeom prst="line">
                  <a:avLst/>
                </a:prstGeom>
                <a:noFill/>
                <a:ln w="9525">
                  <a:solidFill>
                    <a:srgbClr val="777777"/>
                  </a:solidFill>
                  <a:round/>
                  <a:headEnd/>
                  <a:tailEnd/>
                </a:ln>
              </p:spPr>
              <p:txBody>
                <a:bodyPr/>
                <a:lstStyle/>
                <a:p>
                  <a:endParaRPr lang="en-US"/>
                </a:p>
              </p:txBody>
            </p:sp>
            <p:sp>
              <p:nvSpPr>
                <p:cNvPr id="14538" name="Line 235"/>
                <p:cNvSpPr>
                  <a:spLocks noChangeShapeType="1"/>
                </p:cNvSpPr>
                <p:nvPr/>
              </p:nvSpPr>
              <p:spPr bwMode="auto">
                <a:xfrm flipV="1">
                  <a:off x="2376" y="2586"/>
                  <a:ext cx="6" cy="12"/>
                </a:xfrm>
                <a:prstGeom prst="line">
                  <a:avLst/>
                </a:prstGeom>
                <a:noFill/>
                <a:ln w="9525">
                  <a:solidFill>
                    <a:srgbClr val="777777"/>
                  </a:solidFill>
                  <a:round/>
                  <a:headEnd/>
                  <a:tailEnd/>
                </a:ln>
              </p:spPr>
              <p:txBody>
                <a:bodyPr/>
                <a:lstStyle/>
                <a:p>
                  <a:endParaRPr lang="en-US"/>
                </a:p>
              </p:txBody>
            </p:sp>
            <p:sp>
              <p:nvSpPr>
                <p:cNvPr id="14539" name="Line 236"/>
                <p:cNvSpPr>
                  <a:spLocks noChangeShapeType="1"/>
                </p:cNvSpPr>
                <p:nvPr/>
              </p:nvSpPr>
              <p:spPr bwMode="auto">
                <a:xfrm flipV="1">
                  <a:off x="2382" y="2568"/>
                  <a:ext cx="1" cy="18"/>
                </a:xfrm>
                <a:prstGeom prst="line">
                  <a:avLst/>
                </a:prstGeom>
                <a:noFill/>
                <a:ln w="9525">
                  <a:solidFill>
                    <a:srgbClr val="777777"/>
                  </a:solidFill>
                  <a:round/>
                  <a:headEnd/>
                  <a:tailEnd/>
                </a:ln>
              </p:spPr>
              <p:txBody>
                <a:bodyPr/>
                <a:lstStyle/>
                <a:p>
                  <a:endParaRPr lang="en-US"/>
                </a:p>
              </p:txBody>
            </p:sp>
            <p:sp>
              <p:nvSpPr>
                <p:cNvPr id="14540" name="Line 237"/>
                <p:cNvSpPr>
                  <a:spLocks noChangeShapeType="1"/>
                </p:cNvSpPr>
                <p:nvPr/>
              </p:nvSpPr>
              <p:spPr bwMode="auto">
                <a:xfrm flipV="1">
                  <a:off x="2382" y="2550"/>
                  <a:ext cx="6" cy="18"/>
                </a:xfrm>
                <a:prstGeom prst="line">
                  <a:avLst/>
                </a:prstGeom>
                <a:noFill/>
                <a:ln w="9525">
                  <a:solidFill>
                    <a:srgbClr val="777777"/>
                  </a:solidFill>
                  <a:round/>
                  <a:headEnd/>
                  <a:tailEnd/>
                </a:ln>
              </p:spPr>
              <p:txBody>
                <a:bodyPr/>
                <a:lstStyle/>
                <a:p>
                  <a:endParaRPr lang="en-US"/>
                </a:p>
              </p:txBody>
            </p:sp>
            <p:sp>
              <p:nvSpPr>
                <p:cNvPr id="14541" name="Line 238"/>
                <p:cNvSpPr>
                  <a:spLocks noChangeShapeType="1"/>
                </p:cNvSpPr>
                <p:nvPr/>
              </p:nvSpPr>
              <p:spPr bwMode="auto">
                <a:xfrm flipV="1">
                  <a:off x="2388" y="2532"/>
                  <a:ext cx="6" cy="18"/>
                </a:xfrm>
                <a:prstGeom prst="line">
                  <a:avLst/>
                </a:prstGeom>
                <a:noFill/>
                <a:ln w="9525">
                  <a:solidFill>
                    <a:srgbClr val="777777"/>
                  </a:solidFill>
                  <a:round/>
                  <a:headEnd/>
                  <a:tailEnd/>
                </a:ln>
              </p:spPr>
              <p:txBody>
                <a:bodyPr/>
                <a:lstStyle/>
                <a:p>
                  <a:endParaRPr lang="en-US"/>
                </a:p>
              </p:txBody>
            </p:sp>
            <p:sp>
              <p:nvSpPr>
                <p:cNvPr id="14542" name="Line 239"/>
                <p:cNvSpPr>
                  <a:spLocks noChangeShapeType="1"/>
                </p:cNvSpPr>
                <p:nvPr/>
              </p:nvSpPr>
              <p:spPr bwMode="auto">
                <a:xfrm flipV="1">
                  <a:off x="2394" y="2508"/>
                  <a:ext cx="6" cy="24"/>
                </a:xfrm>
                <a:prstGeom prst="line">
                  <a:avLst/>
                </a:prstGeom>
                <a:noFill/>
                <a:ln w="9525">
                  <a:solidFill>
                    <a:srgbClr val="777777"/>
                  </a:solidFill>
                  <a:round/>
                  <a:headEnd/>
                  <a:tailEnd/>
                </a:ln>
              </p:spPr>
              <p:txBody>
                <a:bodyPr/>
                <a:lstStyle/>
                <a:p>
                  <a:endParaRPr lang="en-US"/>
                </a:p>
              </p:txBody>
            </p:sp>
            <p:sp>
              <p:nvSpPr>
                <p:cNvPr id="14543" name="Line 240"/>
                <p:cNvSpPr>
                  <a:spLocks noChangeShapeType="1"/>
                </p:cNvSpPr>
                <p:nvPr/>
              </p:nvSpPr>
              <p:spPr bwMode="auto">
                <a:xfrm flipV="1">
                  <a:off x="2400" y="2478"/>
                  <a:ext cx="6" cy="30"/>
                </a:xfrm>
                <a:prstGeom prst="line">
                  <a:avLst/>
                </a:prstGeom>
                <a:noFill/>
                <a:ln w="9525">
                  <a:solidFill>
                    <a:srgbClr val="777777"/>
                  </a:solidFill>
                  <a:round/>
                  <a:headEnd/>
                  <a:tailEnd/>
                </a:ln>
              </p:spPr>
              <p:txBody>
                <a:bodyPr/>
                <a:lstStyle/>
                <a:p>
                  <a:endParaRPr lang="en-US"/>
                </a:p>
              </p:txBody>
            </p:sp>
            <p:sp>
              <p:nvSpPr>
                <p:cNvPr id="14544" name="Line 241"/>
                <p:cNvSpPr>
                  <a:spLocks noChangeShapeType="1"/>
                </p:cNvSpPr>
                <p:nvPr/>
              </p:nvSpPr>
              <p:spPr bwMode="auto">
                <a:xfrm flipV="1">
                  <a:off x="2406" y="2454"/>
                  <a:ext cx="6" cy="24"/>
                </a:xfrm>
                <a:prstGeom prst="line">
                  <a:avLst/>
                </a:prstGeom>
                <a:noFill/>
                <a:ln w="9525">
                  <a:solidFill>
                    <a:srgbClr val="777777"/>
                  </a:solidFill>
                  <a:round/>
                  <a:headEnd/>
                  <a:tailEnd/>
                </a:ln>
              </p:spPr>
              <p:txBody>
                <a:bodyPr/>
                <a:lstStyle/>
                <a:p>
                  <a:endParaRPr lang="en-US"/>
                </a:p>
              </p:txBody>
            </p:sp>
            <p:sp>
              <p:nvSpPr>
                <p:cNvPr id="14545" name="Line 242"/>
                <p:cNvSpPr>
                  <a:spLocks noChangeShapeType="1"/>
                </p:cNvSpPr>
                <p:nvPr/>
              </p:nvSpPr>
              <p:spPr bwMode="auto">
                <a:xfrm flipV="1">
                  <a:off x="2412" y="2424"/>
                  <a:ext cx="6" cy="30"/>
                </a:xfrm>
                <a:prstGeom prst="line">
                  <a:avLst/>
                </a:prstGeom>
                <a:noFill/>
                <a:ln w="9525">
                  <a:solidFill>
                    <a:srgbClr val="777777"/>
                  </a:solidFill>
                  <a:round/>
                  <a:headEnd/>
                  <a:tailEnd/>
                </a:ln>
              </p:spPr>
              <p:txBody>
                <a:bodyPr/>
                <a:lstStyle/>
                <a:p>
                  <a:endParaRPr lang="en-US"/>
                </a:p>
              </p:txBody>
            </p:sp>
            <p:sp>
              <p:nvSpPr>
                <p:cNvPr id="14546" name="Freeform 243"/>
                <p:cNvSpPr>
                  <a:spLocks/>
                </p:cNvSpPr>
                <p:nvPr/>
              </p:nvSpPr>
              <p:spPr bwMode="auto">
                <a:xfrm>
                  <a:off x="2418"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547" name="Line 244"/>
                <p:cNvSpPr>
                  <a:spLocks noChangeShapeType="1"/>
                </p:cNvSpPr>
                <p:nvPr/>
              </p:nvSpPr>
              <p:spPr bwMode="auto">
                <a:xfrm flipV="1">
                  <a:off x="2424" y="2358"/>
                  <a:ext cx="6" cy="30"/>
                </a:xfrm>
                <a:prstGeom prst="line">
                  <a:avLst/>
                </a:prstGeom>
                <a:noFill/>
                <a:ln w="9525">
                  <a:solidFill>
                    <a:srgbClr val="777777"/>
                  </a:solidFill>
                  <a:round/>
                  <a:headEnd/>
                  <a:tailEnd/>
                </a:ln>
              </p:spPr>
              <p:txBody>
                <a:bodyPr/>
                <a:lstStyle/>
                <a:p>
                  <a:endParaRPr lang="en-US"/>
                </a:p>
              </p:txBody>
            </p:sp>
            <p:sp>
              <p:nvSpPr>
                <p:cNvPr id="14548" name="Line 245"/>
                <p:cNvSpPr>
                  <a:spLocks noChangeShapeType="1"/>
                </p:cNvSpPr>
                <p:nvPr/>
              </p:nvSpPr>
              <p:spPr bwMode="auto">
                <a:xfrm flipV="1">
                  <a:off x="2430" y="2322"/>
                  <a:ext cx="1" cy="36"/>
                </a:xfrm>
                <a:prstGeom prst="line">
                  <a:avLst/>
                </a:prstGeom>
                <a:noFill/>
                <a:ln w="9525">
                  <a:solidFill>
                    <a:srgbClr val="777777"/>
                  </a:solidFill>
                  <a:round/>
                  <a:headEnd/>
                  <a:tailEnd/>
                </a:ln>
              </p:spPr>
              <p:txBody>
                <a:bodyPr/>
                <a:lstStyle/>
                <a:p>
                  <a:endParaRPr lang="en-US"/>
                </a:p>
              </p:txBody>
            </p:sp>
            <p:sp>
              <p:nvSpPr>
                <p:cNvPr id="14549" name="Line 246"/>
                <p:cNvSpPr>
                  <a:spLocks noChangeShapeType="1"/>
                </p:cNvSpPr>
                <p:nvPr/>
              </p:nvSpPr>
              <p:spPr bwMode="auto">
                <a:xfrm flipV="1">
                  <a:off x="2430" y="2286"/>
                  <a:ext cx="6" cy="36"/>
                </a:xfrm>
                <a:prstGeom prst="line">
                  <a:avLst/>
                </a:prstGeom>
                <a:noFill/>
                <a:ln w="9525">
                  <a:solidFill>
                    <a:srgbClr val="777777"/>
                  </a:solidFill>
                  <a:round/>
                  <a:headEnd/>
                  <a:tailEnd/>
                </a:ln>
              </p:spPr>
              <p:txBody>
                <a:bodyPr/>
                <a:lstStyle/>
                <a:p>
                  <a:endParaRPr lang="en-US"/>
                </a:p>
              </p:txBody>
            </p:sp>
            <p:sp>
              <p:nvSpPr>
                <p:cNvPr id="14550" name="Line 247"/>
                <p:cNvSpPr>
                  <a:spLocks noChangeShapeType="1"/>
                </p:cNvSpPr>
                <p:nvPr/>
              </p:nvSpPr>
              <p:spPr bwMode="auto">
                <a:xfrm flipV="1">
                  <a:off x="2436" y="2256"/>
                  <a:ext cx="6" cy="30"/>
                </a:xfrm>
                <a:prstGeom prst="line">
                  <a:avLst/>
                </a:prstGeom>
                <a:noFill/>
                <a:ln w="9525">
                  <a:solidFill>
                    <a:srgbClr val="777777"/>
                  </a:solidFill>
                  <a:round/>
                  <a:headEnd/>
                  <a:tailEnd/>
                </a:ln>
              </p:spPr>
              <p:txBody>
                <a:bodyPr/>
                <a:lstStyle/>
                <a:p>
                  <a:endParaRPr lang="en-US"/>
                </a:p>
              </p:txBody>
            </p:sp>
            <p:sp>
              <p:nvSpPr>
                <p:cNvPr id="14551" name="Line 248"/>
                <p:cNvSpPr>
                  <a:spLocks noChangeShapeType="1"/>
                </p:cNvSpPr>
                <p:nvPr/>
              </p:nvSpPr>
              <p:spPr bwMode="auto">
                <a:xfrm flipV="1">
                  <a:off x="2442" y="2220"/>
                  <a:ext cx="6" cy="36"/>
                </a:xfrm>
                <a:prstGeom prst="line">
                  <a:avLst/>
                </a:prstGeom>
                <a:noFill/>
                <a:ln w="9525">
                  <a:solidFill>
                    <a:srgbClr val="777777"/>
                  </a:solidFill>
                  <a:round/>
                  <a:headEnd/>
                  <a:tailEnd/>
                </a:ln>
              </p:spPr>
              <p:txBody>
                <a:bodyPr/>
                <a:lstStyle/>
                <a:p>
                  <a:endParaRPr lang="en-US"/>
                </a:p>
              </p:txBody>
            </p:sp>
            <p:sp>
              <p:nvSpPr>
                <p:cNvPr id="14552" name="Line 249"/>
                <p:cNvSpPr>
                  <a:spLocks noChangeShapeType="1"/>
                </p:cNvSpPr>
                <p:nvPr/>
              </p:nvSpPr>
              <p:spPr bwMode="auto">
                <a:xfrm flipV="1">
                  <a:off x="2448" y="2184"/>
                  <a:ext cx="6" cy="36"/>
                </a:xfrm>
                <a:prstGeom prst="line">
                  <a:avLst/>
                </a:prstGeom>
                <a:noFill/>
                <a:ln w="9525">
                  <a:solidFill>
                    <a:srgbClr val="777777"/>
                  </a:solidFill>
                  <a:round/>
                  <a:headEnd/>
                  <a:tailEnd/>
                </a:ln>
              </p:spPr>
              <p:txBody>
                <a:bodyPr/>
                <a:lstStyle/>
                <a:p>
                  <a:endParaRPr lang="en-US"/>
                </a:p>
              </p:txBody>
            </p:sp>
            <p:sp>
              <p:nvSpPr>
                <p:cNvPr id="14553" name="Line 250"/>
                <p:cNvSpPr>
                  <a:spLocks noChangeShapeType="1"/>
                </p:cNvSpPr>
                <p:nvPr/>
              </p:nvSpPr>
              <p:spPr bwMode="auto">
                <a:xfrm flipV="1">
                  <a:off x="2454" y="2148"/>
                  <a:ext cx="6" cy="36"/>
                </a:xfrm>
                <a:prstGeom prst="line">
                  <a:avLst/>
                </a:prstGeom>
                <a:noFill/>
                <a:ln w="9525">
                  <a:solidFill>
                    <a:srgbClr val="777777"/>
                  </a:solidFill>
                  <a:round/>
                  <a:headEnd/>
                  <a:tailEnd/>
                </a:ln>
              </p:spPr>
              <p:txBody>
                <a:bodyPr/>
                <a:lstStyle/>
                <a:p>
                  <a:endParaRPr lang="en-US"/>
                </a:p>
              </p:txBody>
            </p:sp>
            <p:sp>
              <p:nvSpPr>
                <p:cNvPr id="14554" name="Line 251"/>
                <p:cNvSpPr>
                  <a:spLocks noChangeShapeType="1"/>
                </p:cNvSpPr>
                <p:nvPr/>
              </p:nvSpPr>
              <p:spPr bwMode="auto">
                <a:xfrm flipV="1">
                  <a:off x="2460" y="2118"/>
                  <a:ext cx="6" cy="30"/>
                </a:xfrm>
                <a:prstGeom prst="line">
                  <a:avLst/>
                </a:prstGeom>
                <a:noFill/>
                <a:ln w="9525">
                  <a:solidFill>
                    <a:srgbClr val="777777"/>
                  </a:solidFill>
                  <a:round/>
                  <a:headEnd/>
                  <a:tailEnd/>
                </a:ln>
              </p:spPr>
              <p:txBody>
                <a:bodyPr/>
                <a:lstStyle/>
                <a:p>
                  <a:endParaRPr lang="en-US"/>
                </a:p>
              </p:txBody>
            </p:sp>
            <p:sp>
              <p:nvSpPr>
                <p:cNvPr id="14555" name="Freeform 252"/>
                <p:cNvSpPr>
                  <a:spLocks/>
                </p:cNvSpPr>
                <p:nvPr/>
              </p:nvSpPr>
              <p:spPr bwMode="auto">
                <a:xfrm>
                  <a:off x="2466"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556" name="Line 253"/>
                <p:cNvSpPr>
                  <a:spLocks noChangeShapeType="1"/>
                </p:cNvSpPr>
                <p:nvPr/>
              </p:nvSpPr>
              <p:spPr bwMode="auto">
                <a:xfrm flipV="1">
                  <a:off x="2472" y="2052"/>
                  <a:ext cx="6" cy="30"/>
                </a:xfrm>
                <a:prstGeom prst="line">
                  <a:avLst/>
                </a:prstGeom>
                <a:noFill/>
                <a:ln w="9525">
                  <a:solidFill>
                    <a:srgbClr val="777777"/>
                  </a:solidFill>
                  <a:round/>
                  <a:headEnd/>
                  <a:tailEnd/>
                </a:ln>
              </p:spPr>
              <p:txBody>
                <a:bodyPr/>
                <a:lstStyle/>
                <a:p>
                  <a:endParaRPr lang="en-US"/>
                </a:p>
              </p:txBody>
            </p:sp>
            <p:sp>
              <p:nvSpPr>
                <p:cNvPr id="14557" name="Line 254"/>
                <p:cNvSpPr>
                  <a:spLocks noChangeShapeType="1"/>
                </p:cNvSpPr>
                <p:nvPr/>
              </p:nvSpPr>
              <p:spPr bwMode="auto">
                <a:xfrm flipV="1">
                  <a:off x="2478" y="2028"/>
                  <a:ext cx="1" cy="24"/>
                </a:xfrm>
                <a:prstGeom prst="line">
                  <a:avLst/>
                </a:prstGeom>
                <a:noFill/>
                <a:ln w="9525">
                  <a:solidFill>
                    <a:srgbClr val="777777"/>
                  </a:solidFill>
                  <a:round/>
                  <a:headEnd/>
                  <a:tailEnd/>
                </a:ln>
              </p:spPr>
              <p:txBody>
                <a:bodyPr/>
                <a:lstStyle/>
                <a:p>
                  <a:endParaRPr lang="en-US"/>
                </a:p>
              </p:txBody>
            </p:sp>
            <p:sp>
              <p:nvSpPr>
                <p:cNvPr id="14558" name="Line 255"/>
                <p:cNvSpPr>
                  <a:spLocks noChangeShapeType="1"/>
                </p:cNvSpPr>
                <p:nvPr/>
              </p:nvSpPr>
              <p:spPr bwMode="auto">
                <a:xfrm flipV="1">
                  <a:off x="2478" y="1998"/>
                  <a:ext cx="6" cy="30"/>
                </a:xfrm>
                <a:prstGeom prst="line">
                  <a:avLst/>
                </a:prstGeom>
                <a:noFill/>
                <a:ln w="9525">
                  <a:solidFill>
                    <a:srgbClr val="777777"/>
                  </a:solidFill>
                  <a:round/>
                  <a:headEnd/>
                  <a:tailEnd/>
                </a:ln>
              </p:spPr>
              <p:txBody>
                <a:bodyPr/>
                <a:lstStyle/>
                <a:p>
                  <a:endParaRPr lang="en-US"/>
                </a:p>
              </p:txBody>
            </p:sp>
            <p:sp>
              <p:nvSpPr>
                <p:cNvPr id="14559" name="Line 256"/>
                <p:cNvSpPr>
                  <a:spLocks noChangeShapeType="1"/>
                </p:cNvSpPr>
                <p:nvPr/>
              </p:nvSpPr>
              <p:spPr bwMode="auto">
                <a:xfrm flipV="1">
                  <a:off x="2484" y="1974"/>
                  <a:ext cx="6" cy="24"/>
                </a:xfrm>
                <a:prstGeom prst="line">
                  <a:avLst/>
                </a:prstGeom>
                <a:noFill/>
                <a:ln w="9525">
                  <a:solidFill>
                    <a:srgbClr val="777777"/>
                  </a:solidFill>
                  <a:round/>
                  <a:headEnd/>
                  <a:tailEnd/>
                </a:ln>
              </p:spPr>
              <p:txBody>
                <a:bodyPr/>
                <a:lstStyle/>
                <a:p>
                  <a:endParaRPr lang="en-US"/>
                </a:p>
              </p:txBody>
            </p:sp>
            <p:sp>
              <p:nvSpPr>
                <p:cNvPr id="14560" name="Line 257"/>
                <p:cNvSpPr>
                  <a:spLocks noChangeShapeType="1"/>
                </p:cNvSpPr>
                <p:nvPr/>
              </p:nvSpPr>
              <p:spPr bwMode="auto">
                <a:xfrm flipV="1">
                  <a:off x="2490" y="1956"/>
                  <a:ext cx="6" cy="18"/>
                </a:xfrm>
                <a:prstGeom prst="line">
                  <a:avLst/>
                </a:prstGeom>
                <a:noFill/>
                <a:ln w="9525">
                  <a:solidFill>
                    <a:srgbClr val="777777"/>
                  </a:solidFill>
                  <a:round/>
                  <a:headEnd/>
                  <a:tailEnd/>
                </a:ln>
              </p:spPr>
              <p:txBody>
                <a:bodyPr/>
                <a:lstStyle/>
                <a:p>
                  <a:endParaRPr lang="en-US"/>
                </a:p>
              </p:txBody>
            </p:sp>
            <p:sp>
              <p:nvSpPr>
                <p:cNvPr id="14561" name="Line 258"/>
                <p:cNvSpPr>
                  <a:spLocks noChangeShapeType="1"/>
                </p:cNvSpPr>
                <p:nvPr/>
              </p:nvSpPr>
              <p:spPr bwMode="auto">
                <a:xfrm flipV="1">
                  <a:off x="2496" y="1938"/>
                  <a:ext cx="6" cy="18"/>
                </a:xfrm>
                <a:prstGeom prst="line">
                  <a:avLst/>
                </a:prstGeom>
                <a:noFill/>
                <a:ln w="9525">
                  <a:solidFill>
                    <a:srgbClr val="777777"/>
                  </a:solidFill>
                  <a:round/>
                  <a:headEnd/>
                  <a:tailEnd/>
                </a:ln>
              </p:spPr>
              <p:txBody>
                <a:bodyPr/>
                <a:lstStyle/>
                <a:p>
                  <a:endParaRPr lang="en-US"/>
                </a:p>
              </p:txBody>
            </p:sp>
            <p:sp>
              <p:nvSpPr>
                <p:cNvPr id="14562" name="Line 259"/>
                <p:cNvSpPr>
                  <a:spLocks noChangeShapeType="1"/>
                </p:cNvSpPr>
                <p:nvPr/>
              </p:nvSpPr>
              <p:spPr bwMode="auto">
                <a:xfrm flipV="1">
                  <a:off x="2502" y="1920"/>
                  <a:ext cx="6" cy="18"/>
                </a:xfrm>
                <a:prstGeom prst="line">
                  <a:avLst/>
                </a:prstGeom>
                <a:noFill/>
                <a:ln w="9525">
                  <a:solidFill>
                    <a:srgbClr val="777777"/>
                  </a:solidFill>
                  <a:round/>
                  <a:headEnd/>
                  <a:tailEnd/>
                </a:ln>
              </p:spPr>
              <p:txBody>
                <a:bodyPr/>
                <a:lstStyle/>
                <a:p>
                  <a:endParaRPr lang="en-US"/>
                </a:p>
              </p:txBody>
            </p:sp>
            <p:sp>
              <p:nvSpPr>
                <p:cNvPr id="14563" name="Line 260"/>
                <p:cNvSpPr>
                  <a:spLocks noChangeShapeType="1"/>
                </p:cNvSpPr>
                <p:nvPr/>
              </p:nvSpPr>
              <p:spPr bwMode="auto">
                <a:xfrm flipV="1">
                  <a:off x="2508" y="1908"/>
                  <a:ext cx="6" cy="12"/>
                </a:xfrm>
                <a:prstGeom prst="line">
                  <a:avLst/>
                </a:prstGeom>
                <a:noFill/>
                <a:ln w="9525">
                  <a:solidFill>
                    <a:srgbClr val="777777"/>
                  </a:solidFill>
                  <a:round/>
                  <a:headEnd/>
                  <a:tailEnd/>
                </a:ln>
              </p:spPr>
              <p:txBody>
                <a:bodyPr/>
                <a:lstStyle/>
                <a:p>
                  <a:endParaRPr lang="en-US"/>
                </a:p>
              </p:txBody>
            </p:sp>
            <p:sp>
              <p:nvSpPr>
                <p:cNvPr id="14564" name="Line 261"/>
                <p:cNvSpPr>
                  <a:spLocks noChangeShapeType="1"/>
                </p:cNvSpPr>
                <p:nvPr/>
              </p:nvSpPr>
              <p:spPr bwMode="auto">
                <a:xfrm flipV="1">
                  <a:off x="2514" y="1902"/>
                  <a:ext cx="6" cy="6"/>
                </a:xfrm>
                <a:prstGeom prst="line">
                  <a:avLst/>
                </a:prstGeom>
                <a:noFill/>
                <a:ln w="9525">
                  <a:solidFill>
                    <a:srgbClr val="777777"/>
                  </a:solidFill>
                  <a:round/>
                  <a:headEnd/>
                  <a:tailEnd/>
                </a:ln>
              </p:spPr>
              <p:txBody>
                <a:bodyPr/>
                <a:lstStyle/>
                <a:p>
                  <a:endParaRPr lang="en-US"/>
                </a:p>
              </p:txBody>
            </p:sp>
            <p:sp>
              <p:nvSpPr>
                <p:cNvPr id="14565" name="Line 262"/>
                <p:cNvSpPr>
                  <a:spLocks noChangeShapeType="1"/>
                </p:cNvSpPr>
                <p:nvPr/>
              </p:nvSpPr>
              <p:spPr bwMode="auto">
                <a:xfrm flipV="1">
                  <a:off x="2520" y="1896"/>
                  <a:ext cx="6" cy="6"/>
                </a:xfrm>
                <a:prstGeom prst="line">
                  <a:avLst/>
                </a:prstGeom>
                <a:noFill/>
                <a:ln w="9525">
                  <a:solidFill>
                    <a:srgbClr val="777777"/>
                  </a:solidFill>
                  <a:round/>
                  <a:headEnd/>
                  <a:tailEnd/>
                </a:ln>
              </p:spPr>
              <p:txBody>
                <a:bodyPr/>
                <a:lstStyle/>
                <a:p>
                  <a:endParaRPr lang="en-US"/>
                </a:p>
              </p:txBody>
            </p:sp>
            <p:sp>
              <p:nvSpPr>
                <p:cNvPr id="14566" name="Line 263"/>
                <p:cNvSpPr>
                  <a:spLocks noChangeShapeType="1"/>
                </p:cNvSpPr>
                <p:nvPr/>
              </p:nvSpPr>
              <p:spPr bwMode="auto">
                <a:xfrm>
                  <a:off x="2526" y="1896"/>
                  <a:ext cx="6" cy="1"/>
                </a:xfrm>
                <a:prstGeom prst="line">
                  <a:avLst/>
                </a:prstGeom>
                <a:noFill/>
                <a:ln w="9525">
                  <a:solidFill>
                    <a:srgbClr val="777777"/>
                  </a:solidFill>
                  <a:round/>
                  <a:headEnd/>
                  <a:tailEnd/>
                </a:ln>
              </p:spPr>
              <p:txBody>
                <a:bodyPr/>
                <a:lstStyle/>
                <a:p>
                  <a:endParaRPr lang="en-US"/>
                </a:p>
              </p:txBody>
            </p:sp>
            <p:sp>
              <p:nvSpPr>
                <p:cNvPr id="14567" name="Line 264"/>
                <p:cNvSpPr>
                  <a:spLocks noChangeShapeType="1"/>
                </p:cNvSpPr>
                <p:nvPr/>
              </p:nvSpPr>
              <p:spPr bwMode="auto">
                <a:xfrm>
                  <a:off x="2532" y="1896"/>
                  <a:ext cx="1" cy="1"/>
                </a:xfrm>
                <a:prstGeom prst="line">
                  <a:avLst/>
                </a:prstGeom>
                <a:noFill/>
                <a:ln w="9525">
                  <a:solidFill>
                    <a:srgbClr val="777777"/>
                  </a:solidFill>
                  <a:round/>
                  <a:headEnd/>
                  <a:tailEnd/>
                </a:ln>
              </p:spPr>
              <p:txBody>
                <a:bodyPr/>
                <a:lstStyle/>
                <a:p>
                  <a:endParaRPr lang="en-US"/>
                </a:p>
              </p:txBody>
            </p:sp>
            <p:sp>
              <p:nvSpPr>
                <p:cNvPr id="14568" name="Line 265"/>
                <p:cNvSpPr>
                  <a:spLocks noChangeShapeType="1"/>
                </p:cNvSpPr>
                <p:nvPr/>
              </p:nvSpPr>
              <p:spPr bwMode="auto">
                <a:xfrm>
                  <a:off x="2532" y="1896"/>
                  <a:ext cx="6" cy="6"/>
                </a:xfrm>
                <a:prstGeom prst="line">
                  <a:avLst/>
                </a:prstGeom>
                <a:noFill/>
                <a:ln w="9525">
                  <a:solidFill>
                    <a:srgbClr val="777777"/>
                  </a:solidFill>
                  <a:round/>
                  <a:headEnd/>
                  <a:tailEnd/>
                </a:ln>
              </p:spPr>
              <p:txBody>
                <a:bodyPr/>
                <a:lstStyle/>
                <a:p>
                  <a:endParaRPr lang="en-US"/>
                </a:p>
              </p:txBody>
            </p:sp>
            <p:sp>
              <p:nvSpPr>
                <p:cNvPr id="14569" name="Line 266"/>
                <p:cNvSpPr>
                  <a:spLocks noChangeShapeType="1"/>
                </p:cNvSpPr>
                <p:nvPr/>
              </p:nvSpPr>
              <p:spPr bwMode="auto">
                <a:xfrm>
                  <a:off x="2538" y="1902"/>
                  <a:ext cx="6" cy="6"/>
                </a:xfrm>
                <a:prstGeom prst="line">
                  <a:avLst/>
                </a:prstGeom>
                <a:noFill/>
                <a:ln w="9525">
                  <a:solidFill>
                    <a:srgbClr val="777777"/>
                  </a:solidFill>
                  <a:round/>
                  <a:headEnd/>
                  <a:tailEnd/>
                </a:ln>
              </p:spPr>
              <p:txBody>
                <a:bodyPr/>
                <a:lstStyle/>
                <a:p>
                  <a:endParaRPr lang="en-US"/>
                </a:p>
              </p:txBody>
            </p:sp>
            <p:sp>
              <p:nvSpPr>
                <p:cNvPr id="14570" name="Line 267"/>
                <p:cNvSpPr>
                  <a:spLocks noChangeShapeType="1"/>
                </p:cNvSpPr>
                <p:nvPr/>
              </p:nvSpPr>
              <p:spPr bwMode="auto">
                <a:xfrm>
                  <a:off x="2544" y="1908"/>
                  <a:ext cx="6" cy="12"/>
                </a:xfrm>
                <a:prstGeom prst="line">
                  <a:avLst/>
                </a:prstGeom>
                <a:noFill/>
                <a:ln w="9525">
                  <a:solidFill>
                    <a:srgbClr val="777777"/>
                  </a:solidFill>
                  <a:round/>
                  <a:headEnd/>
                  <a:tailEnd/>
                </a:ln>
              </p:spPr>
              <p:txBody>
                <a:bodyPr/>
                <a:lstStyle/>
                <a:p>
                  <a:endParaRPr lang="en-US"/>
                </a:p>
              </p:txBody>
            </p:sp>
            <p:sp>
              <p:nvSpPr>
                <p:cNvPr id="14571" name="Line 268"/>
                <p:cNvSpPr>
                  <a:spLocks noChangeShapeType="1"/>
                </p:cNvSpPr>
                <p:nvPr/>
              </p:nvSpPr>
              <p:spPr bwMode="auto">
                <a:xfrm>
                  <a:off x="2550" y="1920"/>
                  <a:ext cx="6" cy="18"/>
                </a:xfrm>
                <a:prstGeom prst="line">
                  <a:avLst/>
                </a:prstGeom>
                <a:noFill/>
                <a:ln w="9525">
                  <a:solidFill>
                    <a:srgbClr val="777777"/>
                  </a:solidFill>
                  <a:round/>
                  <a:headEnd/>
                  <a:tailEnd/>
                </a:ln>
              </p:spPr>
              <p:txBody>
                <a:bodyPr/>
                <a:lstStyle/>
                <a:p>
                  <a:endParaRPr lang="en-US"/>
                </a:p>
              </p:txBody>
            </p:sp>
            <p:sp>
              <p:nvSpPr>
                <p:cNvPr id="14572" name="Line 269"/>
                <p:cNvSpPr>
                  <a:spLocks noChangeShapeType="1"/>
                </p:cNvSpPr>
                <p:nvPr/>
              </p:nvSpPr>
              <p:spPr bwMode="auto">
                <a:xfrm>
                  <a:off x="2556" y="1938"/>
                  <a:ext cx="6" cy="18"/>
                </a:xfrm>
                <a:prstGeom prst="line">
                  <a:avLst/>
                </a:prstGeom>
                <a:noFill/>
                <a:ln w="9525">
                  <a:solidFill>
                    <a:srgbClr val="777777"/>
                  </a:solidFill>
                  <a:round/>
                  <a:headEnd/>
                  <a:tailEnd/>
                </a:ln>
              </p:spPr>
              <p:txBody>
                <a:bodyPr/>
                <a:lstStyle/>
                <a:p>
                  <a:endParaRPr lang="en-US"/>
                </a:p>
              </p:txBody>
            </p:sp>
            <p:sp>
              <p:nvSpPr>
                <p:cNvPr id="14573" name="Line 270"/>
                <p:cNvSpPr>
                  <a:spLocks noChangeShapeType="1"/>
                </p:cNvSpPr>
                <p:nvPr/>
              </p:nvSpPr>
              <p:spPr bwMode="auto">
                <a:xfrm>
                  <a:off x="2562" y="1956"/>
                  <a:ext cx="6" cy="18"/>
                </a:xfrm>
                <a:prstGeom prst="line">
                  <a:avLst/>
                </a:prstGeom>
                <a:noFill/>
                <a:ln w="9525">
                  <a:solidFill>
                    <a:srgbClr val="777777"/>
                  </a:solidFill>
                  <a:round/>
                  <a:headEnd/>
                  <a:tailEnd/>
                </a:ln>
              </p:spPr>
              <p:txBody>
                <a:bodyPr/>
                <a:lstStyle/>
                <a:p>
                  <a:endParaRPr lang="en-US"/>
                </a:p>
              </p:txBody>
            </p:sp>
            <p:sp>
              <p:nvSpPr>
                <p:cNvPr id="14574" name="Line 271"/>
                <p:cNvSpPr>
                  <a:spLocks noChangeShapeType="1"/>
                </p:cNvSpPr>
                <p:nvPr/>
              </p:nvSpPr>
              <p:spPr bwMode="auto">
                <a:xfrm>
                  <a:off x="2568" y="1974"/>
                  <a:ext cx="6" cy="24"/>
                </a:xfrm>
                <a:prstGeom prst="line">
                  <a:avLst/>
                </a:prstGeom>
                <a:noFill/>
                <a:ln w="9525">
                  <a:solidFill>
                    <a:srgbClr val="777777"/>
                  </a:solidFill>
                  <a:round/>
                  <a:headEnd/>
                  <a:tailEnd/>
                </a:ln>
              </p:spPr>
              <p:txBody>
                <a:bodyPr/>
                <a:lstStyle/>
                <a:p>
                  <a:endParaRPr lang="en-US"/>
                </a:p>
              </p:txBody>
            </p:sp>
            <p:sp>
              <p:nvSpPr>
                <p:cNvPr id="14575" name="Line 272"/>
                <p:cNvSpPr>
                  <a:spLocks noChangeShapeType="1"/>
                </p:cNvSpPr>
                <p:nvPr/>
              </p:nvSpPr>
              <p:spPr bwMode="auto">
                <a:xfrm>
                  <a:off x="2574" y="1998"/>
                  <a:ext cx="6" cy="30"/>
                </a:xfrm>
                <a:prstGeom prst="line">
                  <a:avLst/>
                </a:prstGeom>
                <a:noFill/>
                <a:ln w="9525">
                  <a:solidFill>
                    <a:srgbClr val="777777"/>
                  </a:solidFill>
                  <a:round/>
                  <a:headEnd/>
                  <a:tailEnd/>
                </a:ln>
              </p:spPr>
              <p:txBody>
                <a:bodyPr/>
                <a:lstStyle/>
                <a:p>
                  <a:endParaRPr lang="en-US"/>
                </a:p>
              </p:txBody>
            </p:sp>
            <p:sp>
              <p:nvSpPr>
                <p:cNvPr id="14576" name="Line 273"/>
                <p:cNvSpPr>
                  <a:spLocks noChangeShapeType="1"/>
                </p:cNvSpPr>
                <p:nvPr/>
              </p:nvSpPr>
              <p:spPr bwMode="auto">
                <a:xfrm>
                  <a:off x="2580" y="2028"/>
                  <a:ext cx="1" cy="24"/>
                </a:xfrm>
                <a:prstGeom prst="line">
                  <a:avLst/>
                </a:prstGeom>
                <a:noFill/>
                <a:ln w="9525">
                  <a:solidFill>
                    <a:srgbClr val="777777"/>
                  </a:solidFill>
                  <a:round/>
                  <a:headEnd/>
                  <a:tailEnd/>
                </a:ln>
              </p:spPr>
              <p:txBody>
                <a:bodyPr/>
                <a:lstStyle/>
                <a:p>
                  <a:endParaRPr lang="en-US"/>
                </a:p>
              </p:txBody>
            </p:sp>
            <p:sp>
              <p:nvSpPr>
                <p:cNvPr id="14577" name="Line 274"/>
                <p:cNvSpPr>
                  <a:spLocks noChangeShapeType="1"/>
                </p:cNvSpPr>
                <p:nvPr/>
              </p:nvSpPr>
              <p:spPr bwMode="auto">
                <a:xfrm>
                  <a:off x="2580" y="2052"/>
                  <a:ext cx="6" cy="30"/>
                </a:xfrm>
                <a:prstGeom prst="line">
                  <a:avLst/>
                </a:prstGeom>
                <a:noFill/>
                <a:ln w="9525">
                  <a:solidFill>
                    <a:srgbClr val="777777"/>
                  </a:solidFill>
                  <a:round/>
                  <a:headEnd/>
                  <a:tailEnd/>
                </a:ln>
              </p:spPr>
              <p:txBody>
                <a:bodyPr/>
                <a:lstStyle/>
                <a:p>
                  <a:endParaRPr lang="en-US"/>
                </a:p>
              </p:txBody>
            </p:sp>
            <p:sp>
              <p:nvSpPr>
                <p:cNvPr id="14578" name="Freeform 275"/>
                <p:cNvSpPr>
                  <a:spLocks/>
                </p:cNvSpPr>
                <p:nvPr/>
              </p:nvSpPr>
              <p:spPr bwMode="auto">
                <a:xfrm>
                  <a:off x="2586"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4579" name="Line 276"/>
                <p:cNvSpPr>
                  <a:spLocks noChangeShapeType="1"/>
                </p:cNvSpPr>
                <p:nvPr/>
              </p:nvSpPr>
              <p:spPr bwMode="auto">
                <a:xfrm>
                  <a:off x="2592" y="2118"/>
                  <a:ext cx="6" cy="30"/>
                </a:xfrm>
                <a:prstGeom prst="line">
                  <a:avLst/>
                </a:prstGeom>
                <a:noFill/>
                <a:ln w="9525">
                  <a:solidFill>
                    <a:srgbClr val="777777"/>
                  </a:solidFill>
                  <a:round/>
                  <a:headEnd/>
                  <a:tailEnd/>
                </a:ln>
              </p:spPr>
              <p:txBody>
                <a:bodyPr/>
                <a:lstStyle/>
                <a:p>
                  <a:endParaRPr lang="en-US"/>
                </a:p>
              </p:txBody>
            </p:sp>
            <p:sp>
              <p:nvSpPr>
                <p:cNvPr id="14580" name="Line 277"/>
                <p:cNvSpPr>
                  <a:spLocks noChangeShapeType="1"/>
                </p:cNvSpPr>
                <p:nvPr/>
              </p:nvSpPr>
              <p:spPr bwMode="auto">
                <a:xfrm>
                  <a:off x="2598" y="2148"/>
                  <a:ext cx="6" cy="36"/>
                </a:xfrm>
                <a:prstGeom prst="line">
                  <a:avLst/>
                </a:prstGeom>
                <a:noFill/>
                <a:ln w="9525">
                  <a:solidFill>
                    <a:srgbClr val="777777"/>
                  </a:solidFill>
                  <a:round/>
                  <a:headEnd/>
                  <a:tailEnd/>
                </a:ln>
              </p:spPr>
              <p:txBody>
                <a:bodyPr/>
                <a:lstStyle/>
                <a:p>
                  <a:endParaRPr lang="en-US"/>
                </a:p>
              </p:txBody>
            </p:sp>
            <p:sp>
              <p:nvSpPr>
                <p:cNvPr id="14581" name="Line 278"/>
                <p:cNvSpPr>
                  <a:spLocks noChangeShapeType="1"/>
                </p:cNvSpPr>
                <p:nvPr/>
              </p:nvSpPr>
              <p:spPr bwMode="auto">
                <a:xfrm>
                  <a:off x="2604" y="2184"/>
                  <a:ext cx="6" cy="36"/>
                </a:xfrm>
                <a:prstGeom prst="line">
                  <a:avLst/>
                </a:prstGeom>
                <a:noFill/>
                <a:ln w="9525">
                  <a:solidFill>
                    <a:srgbClr val="777777"/>
                  </a:solidFill>
                  <a:round/>
                  <a:headEnd/>
                  <a:tailEnd/>
                </a:ln>
              </p:spPr>
              <p:txBody>
                <a:bodyPr/>
                <a:lstStyle/>
                <a:p>
                  <a:endParaRPr lang="en-US"/>
                </a:p>
              </p:txBody>
            </p:sp>
            <p:sp>
              <p:nvSpPr>
                <p:cNvPr id="14582" name="Line 279"/>
                <p:cNvSpPr>
                  <a:spLocks noChangeShapeType="1"/>
                </p:cNvSpPr>
                <p:nvPr/>
              </p:nvSpPr>
              <p:spPr bwMode="auto">
                <a:xfrm>
                  <a:off x="2610" y="2220"/>
                  <a:ext cx="6" cy="30"/>
                </a:xfrm>
                <a:prstGeom prst="line">
                  <a:avLst/>
                </a:prstGeom>
                <a:noFill/>
                <a:ln w="9525">
                  <a:solidFill>
                    <a:srgbClr val="777777"/>
                  </a:solidFill>
                  <a:round/>
                  <a:headEnd/>
                  <a:tailEnd/>
                </a:ln>
              </p:spPr>
              <p:txBody>
                <a:bodyPr/>
                <a:lstStyle/>
                <a:p>
                  <a:endParaRPr lang="en-US"/>
                </a:p>
              </p:txBody>
            </p:sp>
            <p:sp>
              <p:nvSpPr>
                <p:cNvPr id="14583" name="Line 280"/>
                <p:cNvSpPr>
                  <a:spLocks noChangeShapeType="1"/>
                </p:cNvSpPr>
                <p:nvPr/>
              </p:nvSpPr>
              <p:spPr bwMode="auto">
                <a:xfrm>
                  <a:off x="2616" y="2250"/>
                  <a:ext cx="6" cy="36"/>
                </a:xfrm>
                <a:prstGeom prst="line">
                  <a:avLst/>
                </a:prstGeom>
                <a:noFill/>
                <a:ln w="9525">
                  <a:solidFill>
                    <a:srgbClr val="777777"/>
                  </a:solidFill>
                  <a:round/>
                  <a:headEnd/>
                  <a:tailEnd/>
                </a:ln>
              </p:spPr>
              <p:txBody>
                <a:bodyPr/>
                <a:lstStyle/>
                <a:p>
                  <a:endParaRPr lang="en-US"/>
                </a:p>
              </p:txBody>
            </p:sp>
            <p:sp>
              <p:nvSpPr>
                <p:cNvPr id="14584" name="Line 281"/>
                <p:cNvSpPr>
                  <a:spLocks noChangeShapeType="1"/>
                </p:cNvSpPr>
                <p:nvPr/>
              </p:nvSpPr>
              <p:spPr bwMode="auto">
                <a:xfrm>
                  <a:off x="2622" y="2286"/>
                  <a:ext cx="6" cy="36"/>
                </a:xfrm>
                <a:prstGeom prst="line">
                  <a:avLst/>
                </a:prstGeom>
                <a:noFill/>
                <a:ln w="9525">
                  <a:solidFill>
                    <a:srgbClr val="777777"/>
                  </a:solidFill>
                  <a:round/>
                  <a:headEnd/>
                  <a:tailEnd/>
                </a:ln>
              </p:spPr>
              <p:txBody>
                <a:bodyPr/>
                <a:lstStyle/>
                <a:p>
                  <a:endParaRPr lang="en-US"/>
                </a:p>
              </p:txBody>
            </p:sp>
            <p:sp>
              <p:nvSpPr>
                <p:cNvPr id="14585" name="Line 282"/>
                <p:cNvSpPr>
                  <a:spLocks noChangeShapeType="1"/>
                </p:cNvSpPr>
                <p:nvPr/>
              </p:nvSpPr>
              <p:spPr bwMode="auto">
                <a:xfrm>
                  <a:off x="2628" y="2322"/>
                  <a:ext cx="6" cy="36"/>
                </a:xfrm>
                <a:prstGeom prst="line">
                  <a:avLst/>
                </a:prstGeom>
                <a:noFill/>
                <a:ln w="9525">
                  <a:solidFill>
                    <a:srgbClr val="777777"/>
                  </a:solidFill>
                  <a:round/>
                  <a:headEnd/>
                  <a:tailEnd/>
                </a:ln>
              </p:spPr>
              <p:txBody>
                <a:bodyPr/>
                <a:lstStyle/>
                <a:p>
                  <a:endParaRPr lang="en-US"/>
                </a:p>
              </p:txBody>
            </p:sp>
            <p:sp>
              <p:nvSpPr>
                <p:cNvPr id="14586" name="Line 283"/>
                <p:cNvSpPr>
                  <a:spLocks noChangeShapeType="1"/>
                </p:cNvSpPr>
                <p:nvPr/>
              </p:nvSpPr>
              <p:spPr bwMode="auto">
                <a:xfrm>
                  <a:off x="2634" y="2358"/>
                  <a:ext cx="1" cy="30"/>
                </a:xfrm>
                <a:prstGeom prst="line">
                  <a:avLst/>
                </a:prstGeom>
                <a:noFill/>
                <a:ln w="9525">
                  <a:solidFill>
                    <a:srgbClr val="777777"/>
                  </a:solidFill>
                  <a:round/>
                  <a:headEnd/>
                  <a:tailEnd/>
                </a:ln>
              </p:spPr>
              <p:txBody>
                <a:bodyPr/>
                <a:lstStyle/>
                <a:p>
                  <a:endParaRPr lang="en-US"/>
                </a:p>
              </p:txBody>
            </p:sp>
            <p:sp>
              <p:nvSpPr>
                <p:cNvPr id="14587" name="Freeform 284"/>
                <p:cNvSpPr>
                  <a:spLocks/>
                </p:cNvSpPr>
                <p:nvPr/>
              </p:nvSpPr>
              <p:spPr bwMode="auto">
                <a:xfrm>
                  <a:off x="2634"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4588" name="Line 285"/>
                <p:cNvSpPr>
                  <a:spLocks noChangeShapeType="1"/>
                </p:cNvSpPr>
                <p:nvPr/>
              </p:nvSpPr>
              <p:spPr bwMode="auto">
                <a:xfrm>
                  <a:off x="2640" y="2424"/>
                  <a:ext cx="6" cy="30"/>
                </a:xfrm>
                <a:prstGeom prst="line">
                  <a:avLst/>
                </a:prstGeom>
                <a:noFill/>
                <a:ln w="9525">
                  <a:solidFill>
                    <a:srgbClr val="777777"/>
                  </a:solidFill>
                  <a:round/>
                  <a:headEnd/>
                  <a:tailEnd/>
                </a:ln>
              </p:spPr>
              <p:txBody>
                <a:bodyPr/>
                <a:lstStyle/>
                <a:p>
                  <a:endParaRPr lang="en-US"/>
                </a:p>
              </p:txBody>
            </p:sp>
            <p:sp>
              <p:nvSpPr>
                <p:cNvPr id="14589" name="Line 286"/>
                <p:cNvSpPr>
                  <a:spLocks noChangeShapeType="1"/>
                </p:cNvSpPr>
                <p:nvPr/>
              </p:nvSpPr>
              <p:spPr bwMode="auto">
                <a:xfrm>
                  <a:off x="2646" y="2454"/>
                  <a:ext cx="6" cy="24"/>
                </a:xfrm>
                <a:prstGeom prst="line">
                  <a:avLst/>
                </a:prstGeom>
                <a:noFill/>
                <a:ln w="9525">
                  <a:solidFill>
                    <a:srgbClr val="777777"/>
                  </a:solidFill>
                  <a:round/>
                  <a:headEnd/>
                  <a:tailEnd/>
                </a:ln>
              </p:spPr>
              <p:txBody>
                <a:bodyPr/>
                <a:lstStyle/>
                <a:p>
                  <a:endParaRPr lang="en-US"/>
                </a:p>
              </p:txBody>
            </p:sp>
            <p:sp>
              <p:nvSpPr>
                <p:cNvPr id="14590" name="Line 287"/>
                <p:cNvSpPr>
                  <a:spLocks noChangeShapeType="1"/>
                </p:cNvSpPr>
                <p:nvPr/>
              </p:nvSpPr>
              <p:spPr bwMode="auto">
                <a:xfrm>
                  <a:off x="2652" y="2478"/>
                  <a:ext cx="6" cy="30"/>
                </a:xfrm>
                <a:prstGeom prst="line">
                  <a:avLst/>
                </a:prstGeom>
                <a:noFill/>
                <a:ln w="9525">
                  <a:solidFill>
                    <a:srgbClr val="777777"/>
                  </a:solidFill>
                  <a:round/>
                  <a:headEnd/>
                  <a:tailEnd/>
                </a:ln>
              </p:spPr>
              <p:txBody>
                <a:bodyPr/>
                <a:lstStyle/>
                <a:p>
                  <a:endParaRPr lang="en-US"/>
                </a:p>
              </p:txBody>
            </p:sp>
            <p:sp>
              <p:nvSpPr>
                <p:cNvPr id="14591" name="Line 288"/>
                <p:cNvSpPr>
                  <a:spLocks noChangeShapeType="1"/>
                </p:cNvSpPr>
                <p:nvPr/>
              </p:nvSpPr>
              <p:spPr bwMode="auto">
                <a:xfrm>
                  <a:off x="2658" y="2508"/>
                  <a:ext cx="6" cy="24"/>
                </a:xfrm>
                <a:prstGeom prst="line">
                  <a:avLst/>
                </a:prstGeom>
                <a:noFill/>
                <a:ln w="9525">
                  <a:solidFill>
                    <a:srgbClr val="777777"/>
                  </a:solidFill>
                  <a:round/>
                  <a:headEnd/>
                  <a:tailEnd/>
                </a:ln>
              </p:spPr>
              <p:txBody>
                <a:bodyPr/>
                <a:lstStyle/>
                <a:p>
                  <a:endParaRPr lang="en-US"/>
                </a:p>
              </p:txBody>
            </p:sp>
            <p:sp>
              <p:nvSpPr>
                <p:cNvPr id="14592" name="Line 289"/>
                <p:cNvSpPr>
                  <a:spLocks noChangeShapeType="1"/>
                </p:cNvSpPr>
                <p:nvPr/>
              </p:nvSpPr>
              <p:spPr bwMode="auto">
                <a:xfrm>
                  <a:off x="2664" y="2532"/>
                  <a:ext cx="6" cy="18"/>
                </a:xfrm>
                <a:prstGeom prst="line">
                  <a:avLst/>
                </a:prstGeom>
                <a:noFill/>
                <a:ln w="9525">
                  <a:solidFill>
                    <a:srgbClr val="777777"/>
                  </a:solidFill>
                  <a:round/>
                  <a:headEnd/>
                  <a:tailEnd/>
                </a:ln>
              </p:spPr>
              <p:txBody>
                <a:bodyPr/>
                <a:lstStyle/>
                <a:p>
                  <a:endParaRPr lang="en-US"/>
                </a:p>
              </p:txBody>
            </p:sp>
            <p:sp>
              <p:nvSpPr>
                <p:cNvPr id="14593" name="Line 290"/>
                <p:cNvSpPr>
                  <a:spLocks noChangeShapeType="1"/>
                </p:cNvSpPr>
                <p:nvPr/>
              </p:nvSpPr>
              <p:spPr bwMode="auto">
                <a:xfrm>
                  <a:off x="2670" y="2550"/>
                  <a:ext cx="6" cy="18"/>
                </a:xfrm>
                <a:prstGeom prst="line">
                  <a:avLst/>
                </a:prstGeom>
                <a:noFill/>
                <a:ln w="9525">
                  <a:solidFill>
                    <a:srgbClr val="777777"/>
                  </a:solidFill>
                  <a:round/>
                  <a:headEnd/>
                  <a:tailEnd/>
                </a:ln>
              </p:spPr>
              <p:txBody>
                <a:bodyPr/>
                <a:lstStyle/>
                <a:p>
                  <a:endParaRPr lang="en-US"/>
                </a:p>
              </p:txBody>
            </p:sp>
            <p:sp>
              <p:nvSpPr>
                <p:cNvPr id="14594" name="Line 291"/>
                <p:cNvSpPr>
                  <a:spLocks noChangeShapeType="1"/>
                </p:cNvSpPr>
                <p:nvPr/>
              </p:nvSpPr>
              <p:spPr bwMode="auto">
                <a:xfrm>
                  <a:off x="2676" y="2568"/>
                  <a:ext cx="6" cy="18"/>
                </a:xfrm>
                <a:prstGeom prst="line">
                  <a:avLst/>
                </a:prstGeom>
                <a:noFill/>
                <a:ln w="9525">
                  <a:solidFill>
                    <a:srgbClr val="777777"/>
                  </a:solidFill>
                  <a:round/>
                  <a:headEnd/>
                  <a:tailEnd/>
                </a:ln>
              </p:spPr>
              <p:txBody>
                <a:bodyPr/>
                <a:lstStyle/>
                <a:p>
                  <a:endParaRPr lang="en-US"/>
                </a:p>
              </p:txBody>
            </p:sp>
            <p:sp>
              <p:nvSpPr>
                <p:cNvPr id="14595" name="Line 292"/>
                <p:cNvSpPr>
                  <a:spLocks noChangeShapeType="1"/>
                </p:cNvSpPr>
                <p:nvPr/>
              </p:nvSpPr>
              <p:spPr bwMode="auto">
                <a:xfrm>
                  <a:off x="2682" y="2586"/>
                  <a:ext cx="1" cy="12"/>
                </a:xfrm>
                <a:prstGeom prst="line">
                  <a:avLst/>
                </a:prstGeom>
                <a:noFill/>
                <a:ln w="9525">
                  <a:solidFill>
                    <a:srgbClr val="777777"/>
                  </a:solidFill>
                  <a:round/>
                  <a:headEnd/>
                  <a:tailEnd/>
                </a:ln>
              </p:spPr>
              <p:txBody>
                <a:bodyPr/>
                <a:lstStyle/>
                <a:p>
                  <a:endParaRPr lang="en-US"/>
                </a:p>
              </p:txBody>
            </p:sp>
            <p:sp>
              <p:nvSpPr>
                <p:cNvPr id="14596" name="Line 293"/>
                <p:cNvSpPr>
                  <a:spLocks noChangeShapeType="1"/>
                </p:cNvSpPr>
                <p:nvPr/>
              </p:nvSpPr>
              <p:spPr bwMode="auto">
                <a:xfrm>
                  <a:off x="2682" y="2598"/>
                  <a:ext cx="6" cy="6"/>
                </a:xfrm>
                <a:prstGeom prst="line">
                  <a:avLst/>
                </a:prstGeom>
                <a:noFill/>
                <a:ln w="9525">
                  <a:solidFill>
                    <a:srgbClr val="777777"/>
                  </a:solidFill>
                  <a:round/>
                  <a:headEnd/>
                  <a:tailEnd/>
                </a:ln>
              </p:spPr>
              <p:txBody>
                <a:bodyPr/>
                <a:lstStyle/>
                <a:p>
                  <a:endParaRPr lang="en-US"/>
                </a:p>
              </p:txBody>
            </p:sp>
            <p:sp>
              <p:nvSpPr>
                <p:cNvPr id="14597" name="Line 294"/>
                <p:cNvSpPr>
                  <a:spLocks noChangeShapeType="1"/>
                </p:cNvSpPr>
                <p:nvPr/>
              </p:nvSpPr>
              <p:spPr bwMode="auto">
                <a:xfrm>
                  <a:off x="2688" y="2604"/>
                  <a:ext cx="6" cy="6"/>
                </a:xfrm>
                <a:prstGeom prst="line">
                  <a:avLst/>
                </a:prstGeom>
                <a:noFill/>
                <a:ln w="9525">
                  <a:solidFill>
                    <a:srgbClr val="777777"/>
                  </a:solidFill>
                  <a:round/>
                  <a:headEnd/>
                  <a:tailEnd/>
                </a:ln>
              </p:spPr>
              <p:txBody>
                <a:bodyPr/>
                <a:lstStyle/>
                <a:p>
                  <a:endParaRPr lang="en-US"/>
                </a:p>
              </p:txBody>
            </p:sp>
            <p:sp>
              <p:nvSpPr>
                <p:cNvPr id="14598" name="Line 295"/>
                <p:cNvSpPr>
                  <a:spLocks noChangeShapeType="1"/>
                </p:cNvSpPr>
                <p:nvPr/>
              </p:nvSpPr>
              <p:spPr bwMode="auto">
                <a:xfrm>
                  <a:off x="2694" y="2610"/>
                  <a:ext cx="6" cy="1"/>
                </a:xfrm>
                <a:prstGeom prst="line">
                  <a:avLst/>
                </a:prstGeom>
                <a:noFill/>
                <a:ln w="9525">
                  <a:solidFill>
                    <a:srgbClr val="777777"/>
                  </a:solidFill>
                  <a:round/>
                  <a:headEnd/>
                  <a:tailEnd/>
                </a:ln>
              </p:spPr>
              <p:txBody>
                <a:bodyPr/>
                <a:lstStyle/>
                <a:p>
                  <a:endParaRPr lang="en-US"/>
                </a:p>
              </p:txBody>
            </p:sp>
            <p:sp>
              <p:nvSpPr>
                <p:cNvPr id="14599" name="Line 296"/>
                <p:cNvSpPr>
                  <a:spLocks noChangeShapeType="1"/>
                </p:cNvSpPr>
                <p:nvPr/>
              </p:nvSpPr>
              <p:spPr bwMode="auto">
                <a:xfrm>
                  <a:off x="2700" y="2610"/>
                  <a:ext cx="6" cy="1"/>
                </a:xfrm>
                <a:prstGeom prst="line">
                  <a:avLst/>
                </a:prstGeom>
                <a:noFill/>
                <a:ln w="9525">
                  <a:solidFill>
                    <a:srgbClr val="777777"/>
                  </a:solidFill>
                  <a:round/>
                  <a:headEnd/>
                  <a:tailEnd/>
                </a:ln>
              </p:spPr>
              <p:txBody>
                <a:bodyPr/>
                <a:lstStyle/>
                <a:p>
                  <a:endParaRPr lang="en-US"/>
                </a:p>
              </p:txBody>
            </p:sp>
            <p:sp>
              <p:nvSpPr>
                <p:cNvPr id="14600" name="Line 297"/>
                <p:cNvSpPr>
                  <a:spLocks noChangeShapeType="1"/>
                </p:cNvSpPr>
                <p:nvPr/>
              </p:nvSpPr>
              <p:spPr bwMode="auto">
                <a:xfrm flipV="1">
                  <a:off x="2706" y="2604"/>
                  <a:ext cx="6" cy="6"/>
                </a:xfrm>
                <a:prstGeom prst="line">
                  <a:avLst/>
                </a:prstGeom>
                <a:noFill/>
                <a:ln w="9525">
                  <a:solidFill>
                    <a:srgbClr val="777777"/>
                  </a:solidFill>
                  <a:round/>
                  <a:headEnd/>
                  <a:tailEnd/>
                </a:ln>
              </p:spPr>
              <p:txBody>
                <a:bodyPr/>
                <a:lstStyle/>
                <a:p>
                  <a:endParaRPr lang="en-US"/>
                </a:p>
              </p:txBody>
            </p:sp>
            <p:sp>
              <p:nvSpPr>
                <p:cNvPr id="14601" name="Line 298"/>
                <p:cNvSpPr>
                  <a:spLocks noChangeShapeType="1"/>
                </p:cNvSpPr>
                <p:nvPr/>
              </p:nvSpPr>
              <p:spPr bwMode="auto">
                <a:xfrm flipV="1">
                  <a:off x="2712" y="2598"/>
                  <a:ext cx="6" cy="6"/>
                </a:xfrm>
                <a:prstGeom prst="line">
                  <a:avLst/>
                </a:prstGeom>
                <a:noFill/>
                <a:ln w="9525">
                  <a:solidFill>
                    <a:srgbClr val="777777"/>
                  </a:solidFill>
                  <a:round/>
                  <a:headEnd/>
                  <a:tailEnd/>
                </a:ln>
              </p:spPr>
              <p:txBody>
                <a:bodyPr/>
                <a:lstStyle/>
                <a:p>
                  <a:endParaRPr lang="en-US"/>
                </a:p>
              </p:txBody>
            </p:sp>
            <p:sp>
              <p:nvSpPr>
                <p:cNvPr id="14602" name="Line 299"/>
                <p:cNvSpPr>
                  <a:spLocks noChangeShapeType="1"/>
                </p:cNvSpPr>
                <p:nvPr/>
              </p:nvSpPr>
              <p:spPr bwMode="auto">
                <a:xfrm flipV="1">
                  <a:off x="2718" y="2586"/>
                  <a:ext cx="6" cy="12"/>
                </a:xfrm>
                <a:prstGeom prst="line">
                  <a:avLst/>
                </a:prstGeom>
                <a:noFill/>
                <a:ln w="9525">
                  <a:solidFill>
                    <a:srgbClr val="777777"/>
                  </a:solidFill>
                  <a:round/>
                  <a:headEnd/>
                  <a:tailEnd/>
                </a:ln>
              </p:spPr>
              <p:txBody>
                <a:bodyPr/>
                <a:lstStyle/>
                <a:p>
                  <a:endParaRPr lang="en-US"/>
                </a:p>
              </p:txBody>
            </p:sp>
            <p:sp>
              <p:nvSpPr>
                <p:cNvPr id="14603" name="Line 300"/>
                <p:cNvSpPr>
                  <a:spLocks noChangeShapeType="1"/>
                </p:cNvSpPr>
                <p:nvPr/>
              </p:nvSpPr>
              <p:spPr bwMode="auto">
                <a:xfrm flipV="1">
                  <a:off x="2724" y="2568"/>
                  <a:ext cx="6" cy="18"/>
                </a:xfrm>
                <a:prstGeom prst="line">
                  <a:avLst/>
                </a:prstGeom>
                <a:noFill/>
                <a:ln w="9525">
                  <a:solidFill>
                    <a:srgbClr val="777777"/>
                  </a:solidFill>
                  <a:round/>
                  <a:headEnd/>
                  <a:tailEnd/>
                </a:ln>
              </p:spPr>
              <p:txBody>
                <a:bodyPr/>
                <a:lstStyle/>
                <a:p>
                  <a:endParaRPr lang="en-US"/>
                </a:p>
              </p:txBody>
            </p:sp>
            <p:sp>
              <p:nvSpPr>
                <p:cNvPr id="14604" name="Line 301"/>
                <p:cNvSpPr>
                  <a:spLocks noChangeShapeType="1"/>
                </p:cNvSpPr>
                <p:nvPr/>
              </p:nvSpPr>
              <p:spPr bwMode="auto">
                <a:xfrm flipV="1">
                  <a:off x="2730" y="2550"/>
                  <a:ext cx="1" cy="18"/>
                </a:xfrm>
                <a:prstGeom prst="line">
                  <a:avLst/>
                </a:prstGeom>
                <a:noFill/>
                <a:ln w="9525">
                  <a:solidFill>
                    <a:srgbClr val="777777"/>
                  </a:solidFill>
                  <a:round/>
                  <a:headEnd/>
                  <a:tailEnd/>
                </a:ln>
              </p:spPr>
              <p:txBody>
                <a:bodyPr/>
                <a:lstStyle/>
                <a:p>
                  <a:endParaRPr lang="en-US"/>
                </a:p>
              </p:txBody>
            </p:sp>
            <p:sp>
              <p:nvSpPr>
                <p:cNvPr id="14605" name="Line 302"/>
                <p:cNvSpPr>
                  <a:spLocks noChangeShapeType="1"/>
                </p:cNvSpPr>
                <p:nvPr/>
              </p:nvSpPr>
              <p:spPr bwMode="auto">
                <a:xfrm flipV="1">
                  <a:off x="2730" y="2532"/>
                  <a:ext cx="6" cy="18"/>
                </a:xfrm>
                <a:prstGeom prst="line">
                  <a:avLst/>
                </a:prstGeom>
                <a:noFill/>
                <a:ln w="9525">
                  <a:solidFill>
                    <a:srgbClr val="777777"/>
                  </a:solidFill>
                  <a:round/>
                  <a:headEnd/>
                  <a:tailEnd/>
                </a:ln>
              </p:spPr>
              <p:txBody>
                <a:bodyPr/>
                <a:lstStyle/>
                <a:p>
                  <a:endParaRPr lang="en-US"/>
                </a:p>
              </p:txBody>
            </p:sp>
            <p:sp>
              <p:nvSpPr>
                <p:cNvPr id="14606" name="Line 303"/>
                <p:cNvSpPr>
                  <a:spLocks noChangeShapeType="1"/>
                </p:cNvSpPr>
                <p:nvPr/>
              </p:nvSpPr>
              <p:spPr bwMode="auto">
                <a:xfrm flipV="1">
                  <a:off x="2736" y="2508"/>
                  <a:ext cx="6" cy="24"/>
                </a:xfrm>
                <a:prstGeom prst="line">
                  <a:avLst/>
                </a:prstGeom>
                <a:noFill/>
                <a:ln w="9525">
                  <a:solidFill>
                    <a:srgbClr val="777777"/>
                  </a:solidFill>
                  <a:round/>
                  <a:headEnd/>
                  <a:tailEnd/>
                </a:ln>
              </p:spPr>
              <p:txBody>
                <a:bodyPr/>
                <a:lstStyle/>
                <a:p>
                  <a:endParaRPr lang="en-US"/>
                </a:p>
              </p:txBody>
            </p:sp>
            <p:sp>
              <p:nvSpPr>
                <p:cNvPr id="14607" name="Line 304"/>
                <p:cNvSpPr>
                  <a:spLocks noChangeShapeType="1"/>
                </p:cNvSpPr>
                <p:nvPr/>
              </p:nvSpPr>
              <p:spPr bwMode="auto">
                <a:xfrm flipV="1">
                  <a:off x="2742" y="2478"/>
                  <a:ext cx="6" cy="30"/>
                </a:xfrm>
                <a:prstGeom prst="line">
                  <a:avLst/>
                </a:prstGeom>
                <a:noFill/>
                <a:ln w="9525">
                  <a:solidFill>
                    <a:srgbClr val="777777"/>
                  </a:solidFill>
                  <a:round/>
                  <a:headEnd/>
                  <a:tailEnd/>
                </a:ln>
              </p:spPr>
              <p:txBody>
                <a:bodyPr/>
                <a:lstStyle/>
                <a:p>
                  <a:endParaRPr lang="en-US"/>
                </a:p>
              </p:txBody>
            </p:sp>
            <p:sp>
              <p:nvSpPr>
                <p:cNvPr id="14608" name="Line 305"/>
                <p:cNvSpPr>
                  <a:spLocks noChangeShapeType="1"/>
                </p:cNvSpPr>
                <p:nvPr/>
              </p:nvSpPr>
              <p:spPr bwMode="auto">
                <a:xfrm flipV="1">
                  <a:off x="2748" y="2454"/>
                  <a:ext cx="6" cy="24"/>
                </a:xfrm>
                <a:prstGeom prst="line">
                  <a:avLst/>
                </a:prstGeom>
                <a:noFill/>
                <a:ln w="9525">
                  <a:solidFill>
                    <a:srgbClr val="777777"/>
                  </a:solidFill>
                  <a:round/>
                  <a:headEnd/>
                  <a:tailEnd/>
                </a:ln>
              </p:spPr>
              <p:txBody>
                <a:bodyPr/>
                <a:lstStyle/>
                <a:p>
                  <a:endParaRPr lang="en-US"/>
                </a:p>
              </p:txBody>
            </p:sp>
            <p:sp>
              <p:nvSpPr>
                <p:cNvPr id="14609" name="Line 306"/>
                <p:cNvSpPr>
                  <a:spLocks noChangeShapeType="1"/>
                </p:cNvSpPr>
                <p:nvPr/>
              </p:nvSpPr>
              <p:spPr bwMode="auto">
                <a:xfrm flipV="1">
                  <a:off x="2754" y="2424"/>
                  <a:ext cx="6" cy="30"/>
                </a:xfrm>
                <a:prstGeom prst="line">
                  <a:avLst/>
                </a:prstGeom>
                <a:noFill/>
                <a:ln w="9525">
                  <a:solidFill>
                    <a:srgbClr val="777777"/>
                  </a:solidFill>
                  <a:round/>
                  <a:headEnd/>
                  <a:tailEnd/>
                </a:ln>
              </p:spPr>
              <p:txBody>
                <a:bodyPr/>
                <a:lstStyle/>
                <a:p>
                  <a:endParaRPr lang="en-US"/>
                </a:p>
              </p:txBody>
            </p:sp>
            <p:sp>
              <p:nvSpPr>
                <p:cNvPr id="14610" name="Freeform 307"/>
                <p:cNvSpPr>
                  <a:spLocks/>
                </p:cNvSpPr>
                <p:nvPr/>
              </p:nvSpPr>
              <p:spPr bwMode="auto">
                <a:xfrm>
                  <a:off x="2760"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611" name="Line 308"/>
                <p:cNvSpPr>
                  <a:spLocks noChangeShapeType="1"/>
                </p:cNvSpPr>
                <p:nvPr/>
              </p:nvSpPr>
              <p:spPr bwMode="auto">
                <a:xfrm flipV="1">
                  <a:off x="2766" y="2358"/>
                  <a:ext cx="6" cy="30"/>
                </a:xfrm>
                <a:prstGeom prst="line">
                  <a:avLst/>
                </a:prstGeom>
                <a:noFill/>
                <a:ln w="9525">
                  <a:solidFill>
                    <a:srgbClr val="777777"/>
                  </a:solidFill>
                  <a:round/>
                  <a:headEnd/>
                  <a:tailEnd/>
                </a:ln>
              </p:spPr>
              <p:txBody>
                <a:bodyPr/>
                <a:lstStyle/>
                <a:p>
                  <a:endParaRPr lang="en-US"/>
                </a:p>
              </p:txBody>
            </p:sp>
            <p:sp>
              <p:nvSpPr>
                <p:cNvPr id="14612" name="Line 309"/>
                <p:cNvSpPr>
                  <a:spLocks noChangeShapeType="1"/>
                </p:cNvSpPr>
                <p:nvPr/>
              </p:nvSpPr>
              <p:spPr bwMode="auto">
                <a:xfrm flipV="1">
                  <a:off x="2772" y="2322"/>
                  <a:ext cx="6" cy="36"/>
                </a:xfrm>
                <a:prstGeom prst="line">
                  <a:avLst/>
                </a:prstGeom>
                <a:noFill/>
                <a:ln w="9525">
                  <a:solidFill>
                    <a:srgbClr val="777777"/>
                  </a:solidFill>
                  <a:round/>
                  <a:headEnd/>
                  <a:tailEnd/>
                </a:ln>
              </p:spPr>
              <p:txBody>
                <a:bodyPr/>
                <a:lstStyle/>
                <a:p>
                  <a:endParaRPr lang="en-US"/>
                </a:p>
              </p:txBody>
            </p:sp>
            <p:sp>
              <p:nvSpPr>
                <p:cNvPr id="14613" name="Line 310"/>
                <p:cNvSpPr>
                  <a:spLocks noChangeShapeType="1"/>
                </p:cNvSpPr>
                <p:nvPr/>
              </p:nvSpPr>
              <p:spPr bwMode="auto">
                <a:xfrm flipV="1">
                  <a:off x="2778" y="2286"/>
                  <a:ext cx="6" cy="36"/>
                </a:xfrm>
                <a:prstGeom prst="line">
                  <a:avLst/>
                </a:prstGeom>
                <a:noFill/>
                <a:ln w="9525">
                  <a:solidFill>
                    <a:srgbClr val="777777"/>
                  </a:solidFill>
                  <a:round/>
                  <a:headEnd/>
                  <a:tailEnd/>
                </a:ln>
              </p:spPr>
              <p:txBody>
                <a:bodyPr/>
                <a:lstStyle/>
                <a:p>
                  <a:endParaRPr lang="en-US"/>
                </a:p>
              </p:txBody>
            </p:sp>
            <p:sp>
              <p:nvSpPr>
                <p:cNvPr id="14614" name="Line 311"/>
                <p:cNvSpPr>
                  <a:spLocks noChangeShapeType="1"/>
                </p:cNvSpPr>
                <p:nvPr/>
              </p:nvSpPr>
              <p:spPr bwMode="auto">
                <a:xfrm flipV="1">
                  <a:off x="2784" y="2256"/>
                  <a:ext cx="1" cy="30"/>
                </a:xfrm>
                <a:prstGeom prst="line">
                  <a:avLst/>
                </a:prstGeom>
                <a:noFill/>
                <a:ln w="9525">
                  <a:solidFill>
                    <a:srgbClr val="777777"/>
                  </a:solidFill>
                  <a:round/>
                  <a:headEnd/>
                  <a:tailEnd/>
                </a:ln>
              </p:spPr>
              <p:txBody>
                <a:bodyPr/>
                <a:lstStyle/>
                <a:p>
                  <a:endParaRPr lang="en-US"/>
                </a:p>
              </p:txBody>
            </p:sp>
            <p:sp>
              <p:nvSpPr>
                <p:cNvPr id="14615" name="Line 312"/>
                <p:cNvSpPr>
                  <a:spLocks noChangeShapeType="1"/>
                </p:cNvSpPr>
                <p:nvPr/>
              </p:nvSpPr>
              <p:spPr bwMode="auto">
                <a:xfrm flipV="1">
                  <a:off x="2784" y="2220"/>
                  <a:ext cx="6" cy="36"/>
                </a:xfrm>
                <a:prstGeom prst="line">
                  <a:avLst/>
                </a:prstGeom>
                <a:noFill/>
                <a:ln w="9525">
                  <a:solidFill>
                    <a:srgbClr val="777777"/>
                  </a:solidFill>
                  <a:round/>
                  <a:headEnd/>
                  <a:tailEnd/>
                </a:ln>
              </p:spPr>
              <p:txBody>
                <a:bodyPr/>
                <a:lstStyle/>
                <a:p>
                  <a:endParaRPr lang="en-US"/>
                </a:p>
              </p:txBody>
            </p:sp>
            <p:sp>
              <p:nvSpPr>
                <p:cNvPr id="14616" name="Line 313"/>
                <p:cNvSpPr>
                  <a:spLocks noChangeShapeType="1"/>
                </p:cNvSpPr>
                <p:nvPr/>
              </p:nvSpPr>
              <p:spPr bwMode="auto">
                <a:xfrm flipV="1">
                  <a:off x="2790" y="2184"/>
                  <a:ext cx="6" cy="36"/>
                </a:xfrm>
                <a:prstGeom prst="line">
                  <a:avLst/>
                </a:prstGeom>
                <a:noFill/>
                <a:ln w="9525">
                  <a:solidFill>
                    <a:srgbClr val="777777"/>
                  </a:solidFill>
                  <a:round/>
                  <a:headEnd/>
                  <a:tailEnd/>
                </a:ln>
              </p:spPr>
              <p:txBody>
                <a:bodyPr/>
                <a:lstStyle/>
                <a:p>
                  <a:endParaRPr lang="en-US"/>
                </a:p>
              </p:txBody>
            </p:sp>
            <p:sp>
              <p:nvSpPr>
                <p:cNvPr id="14617" name="Line 314"/>
                <p:cNvSpPr>
                  <a:spLocks noChangeShapeType="1"/>
                </p:cNvSpPr>
                <p:nvPr/>
              </p:nvSpPr>
              <p:spPr bwMode="auto">
                <a:xfrm flipV="1">
                  <a:off x="2796" y="2148"/>
                  <a:ext cx="6" cy="36"/>
                </a:xfrm>
                <a:prstGeom prst="line">
                  <a:avLst/>
                </a:prstGeom>
                <a:noFill/>
                <a:ln w="9525">
                  <a:solidFill>
                    <a:srgbClr val="777777"/>
                  </a:solidFill>
                  <a:round/>
                  <a:headEnd/>
                  <a:tailEnd/>
                </a:ln>
              </p:spPr>
              <p:txBody>
                <a:bodyPr/>
                <a:lstStyle/>
                <a:p>
                  <a:endParaRPr lang="en-US"/>
                </a:p>
              </p:txBody>
            </p:sp>
            <p:sp>
              <p:nvSpPr>
                <p:cNvPr id="14618" name="Line 315"/>
                <p:cNvSpPr>
                  <a:spLocks noChangeShapeType="1"/>
                </p:cNvSpPr>
                <p:nvPr/>
              </p:nvSpPr>
              <p:spPr bwMode="auto">
                <a:xfrm flipV="1">
                  <a:off x="2802" y="2118"/>
                  <a:ext cx="6" cy="30"/>
                </a:xfrm>
                <a:prstGeom prst="line">
                  <a:avLst/>
                </a:prstGeom>
                <a:noFill/>
                <a:ln w="9525">
                  <a:solidFill>
                    <a:srgbClr val="777777"/>
                  </a:solidFill>
                  <a:round/>
                  <a:headEnd/>
                  <a:tailEnd/>
                </a:ln>
              </p:spPr>
              <p:txBody>
                <a:bodyPr/>
                <a:lstStyle/>
                <a:p>
                  <a:endParaRPr lang="en-US"/>
                </a:p>
              </p:txBody>
            </p:sp>
            <p:sp>
              <p:nvSpPr>
                <p:cNvPr id="14619" name="Freeform 316"/>
                <p:cNvSpPr>
                  <a:spLocks/>
                </p:cNvSpPr>
                <p:nvPr/>
              </p:nvSpPr>
              <p:spPr bwMode="auto">
                <a:xfrm>
                  <a:off x="2808"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620" name="Line 317"/>
                <p:cNvSpPr>
                  <a:spLocks noChangeShapeType="1"/>
                </p:cNvSpPr>
                <p:nvPr/>
              </p:nvSpPr>
              <p:spPr bwMode="auto">
                <a:xfrm flipV="1">
                  <a:off x="2814" y="2052"/>
                  <a:ext cx="6" cy="30"/>
                </a:xfrm>
                <a:prstGeom prst="line">
                  <a:avLst/>
                </a:prstGeom>
                <a:noFill/>
                <a:ln w="9525">
                  <a:solidFill>
                    <a:srgbClr val="777777"/>
                  </a:solidFill>
                  <a:round/>
                  <a:headEnd/>
                  <a:tailEnd/>
                </a:ln>
              </p:spPr>
              <p:txBody>
                <a:bodyPr/>
                <a:lstStyle/>
                <a:p>
                  <a:endParaRPr lang="en-US"/>
                </a:p>
              </p:txBody>
            </p:sp>
            <p:sp>
              <p:nvSpPr>
                <p:cNvPr id="14621" name="Line 318"/>
                <p:cNvSpPr>
                  <a:spLocks noChangeShapeType="1"/>
                </p:cNvSpPr>
                <p:nvPr/>
              </p:nvSpPr>
              <p:spPr bwMode="auto">
                <a:xfrm flipV="1">
                  <a:off x="2820" y="2028"/>
                  <a:ext cx="6" cy="24"/>
                </a:xfrm>
                <a:prstGeom prst="line">
                  <a:avLst/>
                </a:prstGeom>
                <a:noFill/>
                <a:ln w="9525">
                  <a:solidFill>
                    <a:srgbClr val="777777"/>
                  </a:solidFill>
                  <a:round/>
                  <a:headEnd/>
                  <a:tailEnd/>
                </a:ln>
              </p:spPr>
              <p:txBody>
                <a:bodyPr/>
                <a:lstStyle/>
                <a:p>
                  <a:endParaRPr lang="en-US"/>
                </a:p>
              </p:txBody>
            </p:sp>
            <p:sp>
              <p:nvSpPr>
                <p:cNvPr id="14622" name="Line 319"/>
                <p:cNvSpPr>
                  <a:spLocks noChangeShapeType="1"/>
                </p:cNvSpPr>
                <p:nvPr/>
              </p:nvSpPr>
              <p:spPr bwMode="auto">
                <a:xfrm flipV="1">
                  <a:off x="2826" y="1998"/>
                  <a:ext cx="6" cy="30"/>
                </a:xfrm>
                <a:prstGeom prst="line">
                  <a:avLst/>
                </a:prstGeom>
                <a:noFill/>
                <a:ln w="9525">
                  <a:solidFill>
                    <a:srgbClr val="777777"/>
                  </a:solidFill>
                  <a:round/>
                  <a:headEnd/>
                  <a:tailEnd/>
                </a:ln>
              </p:spPr>
              <p:txBody>
                <a:bodyPr/>
                <a:lstStyle/>
                <a:p>
                  <a:endParaRPr lang="en-US"/>
                </a:p>
              </p:txBody>
            </p:sp>
            <p:sp>
              <p:nvSpPr>
                <p:cNvPr id="14623" name="Line 320"/>
                <p:cNvSpPr>
                  <a:spLocks noChangeShapeType="1"/>
                </p:cNvSpPr>
                <p:nvPr/>
              </p:nvSpPr>
              <p:spPr bwMode="auto">
                <a:xfrm flipV="1">
                  <a:off x="2832" y="1974"/>
                  <a:ext cx="1" cy="24"/>
                </a:xfrm>
                <a:prstGeom prst="line">
                  <a:avLst/>
                </a:prstGeom>
                <a:noFill/>
                <a:ln w="9525">
                  <a:solidFill>
                    <a:srgbClr val="777777"/>
                  </a:solidFill>
                  <a:round/>
                  <a:headEnd/>
                  <a:tailEnd/>
                </a:ln>
              </p:spPr>
              <p:txBody>
                <a:bodyPr/>
                <a:lstStyle/>
                <a:p>
                  <a:endParaRPr lang="en-US"/>
                </a:p>
              </p:txBody>
            </p:sp>
            <p:sp>
              <p:nvSpPr>
                <p:cNvPr id="14624" name="Line 321"/>
                <p:cNvSpPr>
                  <a:spLocks noChangeShapeType="1"/>
                </p:cNvSpPr>
                <p:nvPr/>
              </p:nvSpPr>
              <p:spPr bwMode="auto">
                <a:xfrm flipV="1">
                  <a:off x="2832" y="1956"/>
                  <a:ext cx="6" cy="18"/>
                </a:xfrm>
                <a:prstGeom prst="line">
                  <a:avLst/>
                </a:prstGeom>
                <a:noFill/>
                <a:ln w="9525">
                  <a:solidFill>
                    <a:srgbClr val="777777"/>
                  </a:solidFill>
                  <a:round/>
                  <a:headEnd/>
                  <a:tailEnd/>
                </a:ln>
              </p:spPr>
              <p:txBody>
                <a:bodyPr/>
                <a:lstStyle/>
                <a:p>
                  <a:endParaRPr lang="en-US"/>
                </a:p>
              </p:txBody>
            </p:sp>
            <p:sp>
              <p:nvSpPr>
                <p:cNvPr id="14625" name="Line 322"/>
                <p:cNvSpPr>
                  <a:spLocks noChangeShapeType="1"/>
                </p:cNvSpPr>
                <p:nvPr/>
              </p:nvSpPr>
              <p:spPr bwMode="auto">
                <a:xfrm flipV="1">
                  <a:off x="2838" y="1938"/>
                  <a:ext cx="6" cy="18"/>
                </a:xfrm>
                <a:prstGeom prst="line">
                  <a:avLst/>
                </a:prstGeom>
                <a:noFill/>
                <a:ln w="9525">
                  <a:solidFill>
                    <a:srgbClr val="777777"/>
                  </a:solidFill>
                  <a:round/>
                  <a:headEnd/>
                  <a:tailEnd/>
                </a:ln>
              </p:spPr>
              <p:txBody>
                <a:bodyPr/>
                <a:lstStyle/>
                <a:p>
                  <a:endParaRPr lang="en-US"/>
                </a:p>
              </p:txBody>
            </p:sp>
            <p:sp>
              <p:nvSpPr>
                <p:cNvPr id="14626" name="Line 323"/>
                <p:cNvSpPr>
                  <a:spLocks noChangeShapeType="1"/>
                </p:cNvSpPr>
                <p:nvPr/>
              </p:nvSpPr>
              <p:spPr bwMode="auto">
                <a:xfrm flipV="1">
                  <a:off x="2844" y="1920"/>
                  <a:ext cx="6" cy="18"/>
                </a:xfrm>
                <a:prstGeom prst="line">
                  <a:avLst/>
                </a:prstGeom>
                <a:noFill/>
                <a:ln w="9525">
                  <a:solidFill>
                    <a:srgbClr val="777777"/>
                  </a:solidFill>
                  <a:round/>
                  <a:headEnd/>
                  <a:tailEnd/>
                </a:ln>
              </p:spPr>
              <p:txBody>
                <a:bodyPr/>
                <a:lstStyle/>
                <a:p>
                  <a:endParaRPr lang="en-US"/>
                </a:p>
              </p:txBody>
            </p:sp>
            <p:sp>
              <p:nvSpPr>
                <p:cNvPr id="14627" name="Line 324"/>
                <p:cNvSpPr>
                  <a:spLocks noChangeShapeType="1"/>
                </p:cNvSpPr>
                <p:nvPr/>
              </p:nvSpPr>
              <p:spPr bwMode="auto">
                <a:xfrm flipV="1">
                  <a:off x="2850" y="1908"/>
                  <a:ext cx="6" cy="12"/>
                </a:xfrm>
                <a:prstGeom prst="line">
                  <a:avLst/>
                </a:prstGeom>
                <a:noFill/>
                <a:ln w="9525">
                  <a:solidFill>
                    <a:srgbClr val="777777"/>
                  </a:solidFill>
                  <a:round/>
                  <a:headEnd/>
                  <a:tailEnd/>
                </a:ln>
              </p:spPr>
              <p:txBody>
                <a:bodyPr/>
                <a:lstStyle/>
                <a:p>
                  <a:endParaRPr lang="en-US"/>
                </a:p>
              </p:txBody>
            </p:sp>
            <p:sp>
              <p:nvSpPr>
                <p:cNvPr id="14628" name="Line 325"/>
                <p:cNvSpPr>
                  <a:spLocks noChangeShapeType="1"/>
                </p:cNvSpPr>
                <p:nvPr/>
              </p:nvSpPr>
              <p:spPr bwMode="auto">
                <a:xfrm flipV="1">
                  <a:off x="2856" y="1902"/>
                  <a:ext cx="6" cy="6"/>
                </a:xfrm>
                <a:prstGeom prst="line">
                  <a:avLst/>
                </a:prstGeom>
                <a:noFill/>
                <a:ln w="9525">
                  <a:solidFill>
                    <a:srgbClr val="777777"/>
                  </a:solidFill>
                  <a:round/>
                  <a:headEnd/>
                  <a:tailEnd/>
                </a:ln>
              </p:spPr>
              <p:txBody>
                <a:bodyPr/>
                <a:lstStyle/>
                <a:p>
                  <a:endParaRPr lang="en-US"/>
                </a:p>
              </p:txBody>
            </p:sp>
            <p:sp>
              <p:nvSpPr>
                <p:cNvPr id="14629" name="Line 326"/>
                <p:cNvSpPr>
                  <a:spLocks noChangeShapeType="1"/>
                </p:cNvSpPr>
                <p:nvPr/>
              </p:nvSpPr>
              <p:spPr bwMode="auto">
                <a:xfrm flipV="1">
                  <a:off x="2862" y="1896"/>
                  <a:ext cx="6" cy="6"/>
                </a:xfrm>
                <a:prstGeom prst="line">
                  <a:avLst/>
                </a:prstGeom>
                <a:noFill/>
                <a:ln w="9525">
                  <a:solidFill>
                    <a:srgbClr val="777777"/>
                  </a:solidFill>
                  <a:round/>
                  <a:headEnd/>
                  <a:tailEnd/>
                </a:ln>
              </p:spPr>
              <p:txBody>
                <a:bodyPr/>
                <a:lstStyle/>
                <a:p>
                  <a:endParaRPr lang="en-US"/>
                </a:p>
              </p:txBody>
            </p:sp>
            <p:sp>
              <p:nvSpPr>
                <p:cNvPr id="14630" name="Line 327"/>
                <p:cNvSpPr>
                  <a:spLocks noChangeShapeType="1"/>
                </p:cNvSpPr>
                <p:nvPr/>
              </p:nvSpPr>
              <p:spPr bwMode="auto">
                <a:xfrm>
                  <a:off x="2868" y="1896"/>
                  <a:ext cx="6" cy="1"/>
                </a:xfrm>
                <a:prstGeom prst="line">
                  <a:avLst/>
                </a:prstGeom>
                <a:noFill/>
                <a:ln w="9525">
                  <a:solidFill>
                    <a:srgbClr val="777777"/>
                  </a:solidFill>
                  <a:round/>
                  <a:headEnd/>
                  <a:tailEnd/>
                </a:ln>
              </p:spPr>
              <p:txBody>
                <a:bodyPr/>
                <a:lstStyle/>
                <a:p>
                  <a:endParaRPr lang="en-US"/>
                </a:p>
              </p:txBody>
            </p:sp>
            <p:sp>
              <p:nvSpPr>
                <p:cNvPr id="14631" name="Line 328"/>
                <p:cNvSpPr>
                  <a:spLocks noChangeShapeType="1"/>
                </p:cNvSpPr>
                <p:nvPr/>
              </p:nvSpPr>
              <p:spPr bwMode="auto">
                <a:xfrm>
                  <a:off x="2874" y="1896"/>
                  <a:ext cx="6" cy="1"/>
                </a:xfrm>
                <a:prstGeom prst="line">
                  <a:avLst/>
                </a:prstGeom>
                <a:noFill/>
                <a:ln w="9525">
                  <a:solidFill>
                    <a:srgbClr val="777777"/>
                  </a:solidFill>
                  <a:round/>
                  <a:headEnd/>
                  <a:tailEnd/>
                </a:ln>
              </p:spPr>
              <p:txBody>
                <a:bodyPr/>
                <a:lstStyle/>
                <a:p>
                  <a:endParaRPr lang="en-US"/>
                </a:p>
              </p:txBody>
            </p:sp>
            <p:sp>
              <p:nvSpPr>
                <p:cNvPr id="14632" name="Line 329"/>
                <p:cNvSpPr>
                  <a:spLocks noChangeShapeType="1"/>
                </p:cNvSpPr>
                <p:nvPr/>
              </p:nvSpPr>
              <p:spPr bwMode="auto">
                <a:xfrm>
                  <a:off x="2880" y="1896"/>
                  <a:ext cx="1" cy="6"/>
                </a:xfrm>
                <a:prstGeom prst="line">
                  <a:avLst/>
                </a:prstGeom>
                <a:noFill/>
                <a:ln w="9525">
                  <a:solidFill>
                    <a:srgbClr val="777777"/>
                  </a:solidFill>
                  <a:round/>
                  <a:headEnd/>
                  <a:tailEnd/>
                </a:ln>
              </p:spPr>
              <p:txBody>
                <a:bodyPr/>
                <a:lstStyle/>
                <a:p>
                  <a:endParaRPr lang="en-US"/>
                </a:p>
              </p:txBody>
            </p:sp>
            <p:sp>
              <p:nvSpPr>
                <p:cNvPr id="14633" name="Line 330"/>
                <p:cNvSpPr>
                  <a:spLocks noChangeShapeType="1"/>
                </p:cNvSpPr>
                <p:nvPr/>
              </p:nvSpPr>
              <p:spPr bwMode="auto">
                <a:xfrm>
                  <a:off x="2880" y="1902"/>
                  <a:ext cx="6" cy="6"/>
                </a:xfrm>
                <a:prstGeom prst="line">
                  <a:avLst/>
                </a:prstGeom>
                <a:noFill/>
                <a:ln w="9525">
                  <a:solidFill>
                    <a:srgbClr val="777777"/>
                  </a:solidFill>
                  <a:round/>
                  <a:headEnd/>
                  <a:tailEnd/>
                </a:ln>
              </p:spPr>
              <p:txBody>
                <a:bodyPr/>
                <a:lstStyle/>
                <a:p>
                  <a:endParaRPr lang="en-US"/>
                </a:p>
              </p:txBody>
            </p:sp>
            <p:sp>
              <p:nvSpPr>
                <p:cNvPr id="14634" name="Line 331"/>
                <p:cNvSpPr>
                  <a:spLocks noChangeShapeType="1"/>
                </p:cNvSpPr>
                <p:nvPr/>
              </p:nvSpPr>
              <p:spPr bwMode="auto">
                <a:xfrm>
                  <a:off x="2886" y="1908"/>
                  <a:ext cx="6" cy="12"/>
                </a:xfrm>
                <a:prstGeom prst="line">
                  <a:avLst/>
                </a:prstGeom>
                <a:noFill/>
                <a:ln w="9525">
                  <a:solidFill>
                    <a:srgbClr val="777777"/>
                  </a:solidFill>
                  <a:round/>
                  <a:headEnd/>
                  <a:tailEnd/>
                </a:ln>
              </p:spPr>
              <p:txBody>
                <a:bodyPr/>
                <a:lstStyle/>
                <a:p>
                  <a:endParaRPr lang="en-US"/>
                </a:p>
              </p:txBody>
            </p:sp>
            <p:sp>
              <p:nvSpPr>
                <p:cNvPr id="14635" name="Line 332"/>
                <p:cNvSpPr>
                  <a:spLocks noChangeShapeType="1"/>
                </p:cNvSpPr>
                <p:nvPr/>
              </p:nvSpPr>
              <p:spPr bwMode="auto">
                <a:xfrm>
                  <a:off x="2892" y="1920"/>
                  <a:ext cx="6" cy="18"/>
                </a:xfrm>
                <a:prstGeom prst="line">
                  <a:avLst/>
                </a:prstGeom>
                <a:noFill/>
                <a:ln w="9525">
                  <a:solidFill>
                    <a:srgbClr val="777777"/>
                  </a:solidFill>
                  <a:round/>
                  <a:headEnd/>
                  <a:tailEnd/>
                </a:ln>
              </p:spPr>
              <p:txBody>
                <a:bodyPr/>
                <a:lstStyle/>
                <a:p>
                  <a:endParaRPr lang="en-US"/>
                </a:p>
              </p:txBody>
            </p:sp>
            <p:sp>
              <p:nvSpPr>
                <p:cNvPr id="14636" name="Line 333"/>
                <p:cNvSpPr>
                  <a:spLocks noChangeShapeType="1"/>
                </p:cNvSpPr>
                <p:nvPr/>
              </p:nvSpPr>
              <p:spPr bwMode="auto">
                <a:xfrm>
                  <a:off x="2898" y="1938"/>
                  <a:ext cx="6" cy="18"/>
                </a:xfrm>
                <a:prstGeom prst="line">
                  <a:avLst/>
                </a:prstGeom>
                <a:noFill/>
                <a:ln w="9525">
                  <a:solidFill>
                    <a:srgbClr val="777777"/>
                  </a:solidFill>
                  <a:round/>
                  <a:headEnd/>
                  <a:tailEnd/>
                </a:ln>
              </p:spPr>
              <p:txBody>
                <a:bodyPr/>
                <a:lstStyle/>
                <a:p>
                  <a:endParaRPr lang="en-US"/>
                </a:p>
              </p:txBody>
            </p:sp>
            <p:sp>
              <p:nvSpPr>
                <p:cNvPr id="14637" name="Line 334"/>
                <p:cNvSpPr>
                  <a:spLocks noChangeShapeType="1"/>
                </p:cNvSpPr>
                <p:nvPr/>
              </p:nvSpPr>
              <p:spPr bwMode="auto">
                <a:xfrm>
                  <a:off x="2904" y="1956"/>
                  <a:ext cx="6" cy="18"/>
                </a:xfrm>
                <a:prstGeom prst="line">
                  <a:avLst/>
                </a:prstGeom>
                <a:noFill/>
                <a:ln w="9525">
                  <a:solidFill>
                    <a:srgbClr val="777777"/>
                  </a:solidFill>
                  <a:round/>
                  <a:headEnd/>
                  <a:tailEnd/>
                </a:ln>
              </p:spPr>
              <p:txBody>
                <a:bodyPr/>
                <a:lstStyle/>
                <a:p>
                  <a:endParaRPr lang="en-US"/>
                </a:p>
              </p:txBody>
            </p:sp>
            <p:sp>
              <p:nvSpPr>
                <p:cNvPr id="14638" name="Line 335"/>
                <p:cNvSpPr>
                  <a:spLocks noChangeShapeType="1"/>
                </p:cNvSpPr>
                <p:nvPr/>
              </p:nvSpPr>
              <p:spPr bwMode="auto">
                <a:xfrm>
                  <a:off x="2910" y="1974"/>
                  <a:ext cx="6" cy="24"/>
                </a:xfrm>
                <a:prstGeom prst="line">
                  <a:avLst/>
                </a:prstGeom>
                <a:noFill/>
                <a:ln w="9525">
                  <a:solidFill>
                    <a:srgbClr val="777777"/>
                  </a:solidFill>
                  <a:round/>
                  <a:headEnd/>
                  <a:tailEnd/>
                </a:ln>
              </p:spPr>
              <p:txBody>
                <a:bodyPr/>
                <a:lstStyle/>
                <a:p>
                  <a:endParaRPr lang="en-US"/>
                </a:p>
              </p:txBody>
            </p:sp>
            <p:sp>
              <p:nvSpPr>
                <p:cNvPr id="14639" name="Line 336"/>
                <p:cNvSpPr>
                  <a:spLocks noChangeShapeType="1"/>
                </p:cNvSpPr>
                <p:nvPr/>
              </p:nvSpPr>
              <p:spPr bwMode="auto">
                <a:xfrm>
                  <a:off x="2916" y="1998"/>
                  <a:ext cx="6" cy="30"/>
                </a:xfrm>
                <a:prstGeom prst="line">
                  <a:avLst/>
                </a:prstGeom>
                <a:noFill/>
                <a:ln w="9525">
                  <a:solidFill>
                    <a:srgbClr val="777777"/>
                  </a:solidFill>
                  <a:round/>
                  <a:headEnd/>
                  <a:tailEnd/>
                </a:ln>
              </p:spPr>
              <p:txBody>
                <a:bodyPr/>
                <a:lstStyle/>
                <a:p>
                  <a:endParaRPr lang="en-US"/>
                </a:p>
              </p:txBody>
            </p:sp>
            <p:sp>
              <p:nvSpPr>
                <p:cNvPr id="14640" name="Line 337"/>
                <p:cNvSpPr>
                  <a:spLocks noChangeShapeType="1"/>
                </p:cNvSpPr>
                <p:nvPr/>
              </p:nvSpPr>
              <p:spPr bwMode="auto">
                <a:xfrm>
                  <a:off x="2922" y="2028"/>
                  <a:ext cx="6" cy="24"/>
                </a:xfrm>
                <a:prstGeom prst="line">
                  <a:avLst/>
                </a:prstGeom>
                <a:noFill/>
                <a:ln w="9525">
                  <a:solidFill>
                    <a:srgbClr val="777777"/>
                  </a:solidFill>
                  <a:round/>
                  <a:headEnd/>
                  <a:tailEnd/>
                </a:ln>
              </p:spPr>
              <p:txBody>
                <a:bodyPr/>
                <a:lstStyle/>
                <a:p>
                  <a:endParaRPr lang="en-US"/>
                </a:p>
              </p:txBody>
            </p:sp>
            <p:sp>
              <p:nvSpPr>
                <p:cNvPr id="14641" name="Line 338"/>
                <p:cNvSpPr>
                  <a:spLocks noChangeShapeType="1"/>
                </p:cNvSpPr>
                <p:nvPr/>
              </p:nvSpPr>
              <p:spPr bwMode="auto">
                <a:xfrm>
                  <a:off x="2928" y="2052"/>
                  <a:ext cx="6" cy="30"/>
                </a:xfrm>
                <a:prstGeom prst="line">
                  <a:avLst/>
                </a:prstGeom>
                <a:noFill/>
                <a:ln w="9525">
                  <a:solidFill>
                    <a:srgbClr val="777777"/>
                  </a:solidFill>
                  <a:round/>
                  <a:headEnd/>
                  <a:tailEnd/>
                </a:ln>
              </p:spPr>
              <p:txBody>
                <a:bodyPr/>
                <a:lstStyle/>
                <a:p>
                  <a:endParaRPr lang="en-US"/>
                </a:p>
              </p:txBody>
            </p:sp>
            <p:sp>
              <p:nvSpPr>
                <p:cNvPr id="14642" name="Freeform 339"/>
                <p:cNvSpPr>
                  <a:spLocks/>
                </p:cNvSpPr>
                <p:nvPr/>
              </p:nvSpPr>
              <p:spPr bwMode="auto">
                <a:xfrm>
                  <a:off x="2934" y="2082"/>
                  <a:ext cx="1" cy="36"/>
                </a:xfrm>
                <a:custGeom>
                  <a:avLst/>
                  <a:gdLst>
                    <a:gd name="T0" fmla="*/ 0 w 1"/>
                    <a:gd name="T1" fmla="*/ 0 h 36"/>
                    <a:gd name="T2" fmla="*/ 0 w 1"/>
                    <a:gd name="T3" fmla="*/ 18 h 36"/>
                    <a:gd name="T4" fmla="*/ 0 w 1"/>
                    <a:gd name="T5" fmla="*/ 36 h 36"/>
                    <a:gd name="T6" fmla="*/ 0 60000 65536"/>
                    <a:gd name="T7" fmla="*/ 0 60000 65536"/>
                    <a:gd name="T8" fmla="*/ 0 60000 65536"/>
                    <a:gd name="T9" fmla="*/ 0 w 1"/>
                    <a:gd name="T10" fmla="*/ 0 h 36"/>
                    <a:gd name="T11" fmla="*/ 1 w 1"/>
                    <a:gd name="T12" fmla="*/ 36 h 36"/>
                  </a:gdLst>
                  <a:ahLst/>
                  <a:cxnLst>
                    <a:cxn ang="T6">
                      <a:pos x="T0" y="T1"/>
                    </a:cxn>
                    <a:cxn ang="T7">
                      <a:pos x="T2" y="T3"/>
                    </a:cxn>
                    <a:cxn ang="T8">
                      <a:pos x="T4" y="T5"/>
                    </a:cxn>
                  </a:cxnLst>
                  <a:rect l="T9" t="T10" r="T11" b="T12"/>
                  <a:pathLst>
                    <a:path w="1" h="36">
                      <a:moveTo>
                        <a:pt x="0" y="0"/>
                      </a:moveTo>
                      <a:lnTo>
                        <a:pt x="0" y="18"/>
                      </a:lnTo>
                      <a:lnTo>
                        <a:pt x="0" y="36"/>
                      </a:lnTo>
                    </a:path>
                  </a:pathLst>
                </a:custGeom>
                <a:noFill/>
                <a:ln w="9525">
                  <a:solidFill>
                    <a:srgbClr val="777777"/>
                  </a:solidFill>
                  <a:prstDash val="solid"/>
                  <a:round/>
                  <a:headEnd/>
                  <a:tailEnd/>
                </a:ln>
              </p:spPr>
              <p:txBody>
                <a:bodyPr/>
                <a:lstStyle/>
                <a:p>
                  <a:endParaRPr lang="en-US"/>
                </a:p>
              </p:txBody>
            </p:sp>
            <p:sp>
              <p:nvSpPr>
                <p:cNvPr id="14643" name="Line 340"/>
                <p:cNvSpPr>
                  <a:spLocks noChangeShapeType="1"/>
                </p:cNvSpPr>
                <p:nvPr/>
              </p:nvSpPr>
              <p:spPr bwMode="auto">
                <a:xfrm>
                  <a:off x="2934" y="2118"/>
                  <a:ext cx="6" cy="30"/>
                </a:xfrm>
                <a:prstGeom prst="line">
                  <a:avLst/>
                </a:prstGeom>
                <a:noFill/>
                <a:ln w="9525">
                  <a:solidFill>
                    <a:srgbClr val="777777"/>
                  </a:solidFill>
                  <a:round/>
                  <a:headEnd/>
                  <a:tailEnd/>
                </a:ln>
              </p:spPr>
              <p:txBody>
                <a:bodyPr/>
                <a:lstStyle/>
                <a:p>
                  <a:endParaRPr lang="en-US"/>
                </a:p>
              </p:txBody>
            </p:sp>
            <p:sp>
              <p:nvSpPr>
                <p:cNvPr id="14644" name="Line 341"/>
                <p:cNvSpPr>
                  <a:spLocks noChangeShapeType="1"/>
                </p:cNvSpPr>
                <p:nvPr/>
              </p:nvSpPr>
              <p:spPr bwMode="auto">
                <a:xfrm>
                  <a:off x="2940" y="2148"/>
                  <a:ext cx="6" cy="36"/>
                </a:xfrm>
                <a:prstGeom prst="line">
                  <a:avLst/>
                </a:prstGeom>
                <a:noFill/>
                <a:ln w="9525">
                  <a:solidFill>
                    <a:srgbClr val="777777"/>
                  </a:solidFill>
                  <a:round/>
                  <a:headEnd/>
                  <a:tailEnd/>
                </a:ln>
              </p:spPr>
              <p:txBody>
                <a:bodyPr/>
                <a:lstStyle/>
                <a:p>
                  <a:endParaRPr lang="en-US"/>
                </a:p>
              </p:txBody>
            </p:sp>
            <p:sp>
              <p:nvSpPr>
                <p:cNvPr id="14645" name="Line 342"/>
                <p:cNvSpPr>
                  <a:spLocks noChangeShapeType="1"/>
                </p:cNvSpPr>
                <p:nvPr/>
              </p:nvSpPr>
              <p:spPr bwMode="auto">
                <a:xfrm>
                  <a:off x="2946" y="2184"/>
                  <a:ext cx="6" cy="36"/>
                </a:xfrm>
                <a:prstGeom prst="line">
                  <a:avLst/>
                </a:prstGeom>
                <a:noFill/>
                <a:ln w="9525">
                  <a:solidFill>
                    <a:srgbClr val="777777"/>
                  </a:solidFill>
                  <a:round/>
                  <a:headEnd/>
                  <a:tailEnd/>
                </a:ln>
              </p:spPr>
              <p:txBody>
                <a:bodyPr/>
                <a:lstStyle/>
                <a:p>
                  <a:endParaRPr lang="en-US"/>
                </a:p>
              </p:txBody>
            </p:sp>
            <p:sp>
              <p:nvSpPr>
                <p:cNvPr id="14646" name="Line 343"/>
                <p:cNvSpPr>
                  <a:spLocks noChangeShapeType="1"/>
                </p:cNvSpPr>
                <p:nvPr/>
              </p:nvSpPr>
              <p:spPr bwMode="auto">
                <a:xfrm>
                  <a:off x="2952" y="2220"/>
                  <a:ext cx="6" cy="30"/>
                </a:xfrm>
                <a:prstGeom prst="line">
                  <a:avLst/>
                </a:prstGeom>
                <a:noFill/>
                <a:ln w="9525">
                  <a:solidFill>
                    <a:srgbClr val="777777"/>
                  </a:solidFill>
                  <a:round/>
                  <a:headEnd/>
                  <a:tailEnd/>
                </a:ln>
              </p:spPr>
              <p:txBody>
                <a:bodyPr/>
                <a:lstStyle/>
                <a:p>
                  <a:endParaRPr lang="en-US"/>
                </a:p>
              </p:txBody>
            </p:sp>
            <p:sp>
              <p:nvSpPr>
                <p:cNvPr id="14647" name="Line 344"/>
                <p:cNvSpPr>
                  <a:spLocks noChangeShapeType="1"/>
                </p:cNvSpPr>
                <p:nvPr/>
              </p:nvSpPr>
              <p:spPr bwMode="auto">
                <a:xfrm>
                  <a:off x="2958" y="2250"/>
                  <a:ext cx="6" cy="36"/>
                </a:xfrm>
                <a:prstGeom prst="line">
                  <a:avLst/>
                </a:prstGeom>
                <a:noFill/>
                <a:ln w="9525">
                  <a:solidFill>
                    <a:srgbClr val="777777"/>
                  </a:solidFill>
                  <a:round/>
                  <a:headEnd/>
                  <a:tailEnd/>
                </a:ln>
              </p:spPr>
              <p:txBody>
                <a:bodyPr/>
                <a:lstStyle/>
                <a:p>
                  <a:endParaRPr lang="en-US"/>
                </a:p>
              </p:txBody>
            </p:sp>
            <p:sp>
              <p:nvSpPr>
                <p:cNvPr id="14648" name="Line 345"/>
                <p:cNvSpPr>
                  <a:spLocks noChangeShapeType="1"/>
                </p:cNvSpPr>
                <p:nvPr/>
              </p:nvSpPr>
              <p:spPr bwMode="auto">
                <a:xfrm>
                  <a:off x="2964" y="2286"/>
                  <a:ext cx="6" cy="36"/>
                </a:xfrm>
                <a:prstGeom prst="line">
                  <a:avLst/>
                </a:prstGeom>
                <a:noFill/>
                <a:ln w="9525">
                  <a:solidFill>
                    <a:srgbClr val="777777"/>
                  </a:solidFill>
                  <a:round/>
                  <a:headEnd/>
                  <a:tailEnd/>
                </a:ln>
              </p:spPr>
              <p:txBody>
                <a:bodyPr/>
                <a:lstStyle/>
                <a:p>
                  <a:endParaRPr lang="en-US"/>
                </a:p>
              </p:txBody>
            </p:sp>
            <p:sp>
              <p:nvSpPr>
                <p:cNvPr id="14649" name="Line 346"/>
                <p:cNvSpPr>
                  <a:spLocks noChangeShapeType="1"/>
                </p:cNvSpPr>
                <p:nvPr/>
              </p:nvSpPr>
              <p:spPr bwMode="auto">
                <a:xfrm>
                  <a:off x="2970" y="2322"/>
                  <a:ext cx="6" cy="36"/>
                </a:xfrm>
                <a:prstGeom prst="line">
                  <a:avLst/>
                </a:prstGeom>
                <a:noFill/>
                <a:ln w="9525">
                  <a:solidFill>
                    <a:srgbClr val="777777"/>
                  </a:solidFill>
                  <a:round/>
                  <a:headEnd/>
                  <a:tailEnd/>
                </a:ln>
              </p:spPr>
              <p:txBody>
                <a:bodyPr/>
                <a:lstStyle/>
                <a:p>
                  <a:endParaRPr lang="en-US"/>
                </a:p>
              </p:txBody>
            </p:sp>
            <p:sp>
              <p:nvSpPr>
                <p:cNvPr id="14650" name="Line 347"/>
                <p:cNvSpPr>
                  <a:spLocks noChangeShapeType="1"/>
                </p:cNvSpPr>
                <p:nvPr/>
              </p:nvSpPr>
              <p:spPr bwMode="auto">
                <a:xfrm>
                  <a:off x="2976" y="2358"/>
                  <a:ext cx="6" cy="30"/>
                </a:xfrm>
                <a:prstGeom prst="line">
                  <a:avLst/>
                </a:prstGeom>
                <a:noFill/>
                <a:ln w="9525">
                  <a:solidFill>
                    <a:srgbClr val="777777"/>
                  </a:solidFill>
                  <a:round/>
                  <a:headEnd/>
                  <a:tailEnd/>
                </a:ln>
              </p:spPr>
              <p:txBody>
                <a:bodyPr/>
                <a:lstStyle/>
                <a:p>
                  <a:endParaRPr lang="en-US"/>
                </a:p>
              </p:txBody>
            </p:sp>
            <p:sp>
              <p:nvSpPr>
                <p:cNvPr id="14651" name="Freeform 348"/>
                <p:cNvSpPr>
                  <a:spLocks/>
                </p:cNvSpPr>
                <p:nvPr/>
              </p:nvSpPr>
              <p:spPr bwMode="auto">
                <a:xfrm>
                  <a:off x="2982" y="2388"/>
                  <a:ext cx="1" cy="36"/>
                </a:xfrm>
                <a:custGeom>
                  <a:avLst/>
                  <a:gdLst>
                    <a:gd name="T0" fmla="*/ 0 w 1"/>
                    <a:gd name="T1" fmla="*/ 0 h 36"/>
                    <a:gd name="T2" fmla="*/ 0 w 1"/>
                    <a:gd name="T3" fmla="*/ 18 h 36"/>
                    <a:gd name="T4" fmla="*/ 0 w 1"/>
                    <a:gd name="T5" fmla="*/ 36 h 36"/>
                    <a:gd name="T6" fmla="*/ 0 60000 65536"/>
                    <a:gd name="T7" fmla="*/ 0 60000 65536"/>
                    <a:gd name="T8" fmla="*/ 0 60000 65536"/>
                    <a:gd name="T9" fmla="*/ 0 w 1"/>
                    <a:gd name="T10" fmla="*/ 0 h 36"/>
                    <a:gd name="T11" fmla="*/ 1 w 1"/>
                    <a:gd name="T12" fmla="*/ 36 h 36"/>
                  </a:gdLst>
                  <a:ahLst/>
                  <a:cxnLst>
                    <a:cxn ang="T6">
                      <a:pos x="T0" y="T1"/>
                    </a:cxn>
                    <a:cxn ang="T7">
                      <a:pos x="T2" y="T3"/>
                    </a:cxn>
                    <a:cxn ang="T8">
                      <a:pos x="T4" y="T5"/>
                    </a:cxn>
                  </a:cxnLst>
                  <a:rect l="T9" t="T10" r="T11" b="T12"/>
                  <a:pathLst>
                    <a:path w="1" h="36">
                      <a:moveTo>
                        <a:pt x="0" y="0"/>
                      </a:moveTo>
                      <a:lnTo>
                        <a:pt x="0" y="18"/>
                      </a:lnTo>
                      <a:lnTo>
                        <a:pt x="0" y="36"/>
                      </a:lnTo>
                    </a:path>
                  </a:pathLst>
                </a:custGeom>
                <a:noFill/>
                <a:ln w="9525">
                  <a:solidFill>
                    <a:srgbClr val="777777"/>
                  </a:solidFill>
                  <a:prstDash val="solid"/>
                  <a:round/>
                  <a:headEnd/>
                  <a:tailEnd/>
                </a:ln>
              </p:spPr>
              <p:txBody>
                <a:bodyPr/>
                <a:lstStyle/>
                <a:p>
                  <a:endParaRPr lang="en-US"/>
                </a:p>
              </p:txBody>
            </p:sp>
            <p:sp>
              <p:nvSpPr>
                <p:cNvPr id="14652" name="Line 349"/>
                <p:cNvSpPr>
                  <a:spLocks noChangeShapeType="1"/>
                </p:cNvSpPr>
                <p:nvPr/>
              </p:nvSpPr>
              <p:spPr bwMode="auto">
                <a:xfrm>
                  <a:off x="2982" y="2424"/>
                  <a:ext cx="6" cy="30"/>
                </a:xfrm>
                <a:prstGeom prst="line">
                  <a:avLst/>
                </a:prstGeom>
                <a:noFill/>
                <a:ln w="9525">
                  <a:solidFill>
                    <a:srgbClr val="777777"/>
                  </a:solidFill>
                  <a:round/>
                  <a:headEnd/>
                  <a:tailEnd/>
                </a:ln>
              </p:spPr>
              <p:txBody>
                <a:bodyPr/>
                <a:lstStyle/>
                <a:p>
                  <a:endParaRPr lang="en-US"/>
                </a:p>
              </p:txBody>
            </p:sp>
            <p:sp>
              <p:nvSpPr>
                <p:cNvPr id="14653" name="Line 350"/>
                <p:cNvSpPr>
                  <a:spLocks noChangeShapeType="1"/>
                </p:cNvSpPr>
                <p:nvPr/>
              </p:nvSpPr>
              <p:spPr bwMode="auto">
                <a:xfrm>
                  <a:off x="2988" y="2454"/>
                  <a:ext cx="6" cy="24"/>
                </a:xfrm>
                <a:prstGeom prst="line">
                  <a:avLst/>
                </a:prstGeom>
                <a:noFill/>
                <a:ln w="9525">
                  <a:solidFill>
                    <a:srgbClr val="777777"/>
                  </a:solidFill>
                  <a:round/>
                  <a:headEnd/>
                  <a:tailEnd/>
                </a:ln>
              </p:spPr>
              <p:txBody>
                <a:bodyPr/>
                <a:lstStyle/>
                <a:p>
                  <a:endParaRPr lang="en-US"/>
                </a:p>
              </p:txBody>
            </p:sp>
            <p:sp>
              <p:nvSpPr>
                <p:cNvPr id="14654" name="Line 351"/>
                <p:cNvSpPr>
                  <a:spLocks noChangeShapeType="1"/>
                </p:cNvSpPr>
                <p:nvPr/>
              </p:nvSpPr>
              <p:spPr bwMode="auto">
                <a:xfrm>
                  <a:off x="2994" y="2478"/>
                  <a:ext cx="6" cy="30"/>
                </a:xfrm>
                <a:prstGeom prst="line">
                  <a:avLst/>
                </a:prstGeom>
                <a:noFill/>
                <a:ln w="9525">
                  <a:solidFill>
                    <a:srgbClr val="777777"/>
                  </a:solidFill>
                  <a:round/>
                  <a:headEnd/>
                  <a:tailEnd/>
                </a:ln>
              </p:spPr>
              <p:txBody>
                <a:bodyPr/>
                <a:lstStyle/>
                <a:p>
                  <a:endParaRPr lang="en-US"/>
                </a:p>
              </p:txBody>
            </p:sp>
            <p:sp>
              <p:nvSpPr>
                <p:cNvPr id="14655" name="Line 352"/>
                <p:cNvSpPr>
                  <a:spLocks noChangeShapeType="1"/>
                </p:cNvSpPr>
                <p:nvPr/>
              </p:nvSpPr>
              <p:spPr bwMode="auto">
                <a:xfrm>
                  <a:off x="3000" y="2508"/>
                  <a:ext cx="6" cy="24"/>
                </a:xfrm>
                <a:prstGeom prst="line">
                  <a:avLst/>
                </a:prstGeom>
                <a:noFill/>
                <a:ln w="9525">
                  <a:solidFill>
                    <a:srgbClr val="777777"/>
                  </a:solidFill>
                  <a:round/>
                  <a:headEnd/>
                  <a:tailEnd/>
                </a:ln>
              </p:spPr>
              <p:txBody>
                <a:bodyPr/>
                <a:lstStyle/>
                <a:p>
                  <a:endParaRPr lang="en-US"/>
                </a:p>
              </p:txBody>
            </p:sp>
            <p:sp>
              <p:nvSpPr>
                <p:cNvPr id="14656" name="Line 353"/>
                <p:cNvSpPr>
                  <a:spLocks noChangeShapeType="1"/>
                </p:cNvSpPr>
                <p:nvPr/>
              </p:nvSpPr>
              <p:spPr bwMode="auto">
                <a:xfrm>
                  <a:off x="3006" y="2532"/>
                  <a:ext cx="6" cy="18"/>
                </a:xfrm>
                <a:prstGeom prst="line">
                  <a:avLst/>
                </a:prstGeom>
                <a:noFill/>
                <a:ln w="9525">
                  <a:solidFill>
                    <a:srgbClr val="777777"/>
                  </a:solidFill>
                  <a:round/>
                  <a:headEnd/>
                  <a:tailEnd/>
                </a:ln>
              </p:spPr>
              <p:txBody>
                <a:bodyPr/>
                <a:lstStyle/>
                <a:p>
                  <a:endParaRPr lang="en-US"/>
                </a:p>
              </p:txBody>
            </p:sp>
            <p:sp>
              <p:nvSpPr>
                <p:cNvPr id="14657" name="Line 354"/>
                <p:cNvSpPr>
                  <a:spLocks noChangeShapeType="1"/>
                </p:cNvSpPr>
                <p:nvPr/>
              </p:nvSpPr>
              <p:spPr bwMode="auto">
                <a:xfrm>
                  <a:off x="3012" y="2550"/>
                  <a:ext cx="6" cy="18"/>
                </a:xfrm>
                <a:prstGeom prst="line">
                  <a:avLst/>
                </a:prstGeom>
                <a:noFill/>
                <a:ln w="9525">
                  <a:solidFill>
                    <a:srgbClr val="777777"/>
                  </a:solidFill>
                  <a:round/>
                  <a:headEnd/>
                  <a:tailEnd/>
                </a:ln>
              </p:spPr>
              <p:txBody>
                <a:bodyPr/>
                <a:lstStyle/>
                <a:p>
                  <a:endParaRPr lang="en-US"/>
                </a:p>
              </p:txBody>
            </p:sp>
            <p:sp>
              <p:nvSpPr>
                <p:cNvPr id="14658" name="Line 355"/>
                <p:cNvSpPr>
                  <a:spLocks noChangeShapeType="1"/>
                </p:cNvSpPr>
                <p:nvPr/>
              </p:nvSpPr>
              <p:spPr bwMode="auto">
                <a:xfrm>
                  <a:off x="3018" y="2568"/>
                  <a:ext cx="6" cy="18"/>
                </a:xfrm>
                <a:prstGeom prst="line">
                  <a:avLst/>
                </a:prstGeom>
                <a:noFill/>
                <a:ln w="9525">
                  <a:solidFill>
                    <a:srgbClr val="777777"/>
                  </a:solidFill>
                  <a:round/>
                  <a:headEnd/>
                  <a:tailEnd/>
                </a:ln>
              </p:spPr>
              <p:txBody>
                <a:bodyPr/>
                <a:lstStyle/>
                <a:p>
                  <a:endParaRPr lang="en-US"/>
                </a:p>
              </p:txBody>
            </p:sp>
            <p:sp>
              <p:nvSpPr>
                <p:cNvPr id="14659" name="Line 356"/>
                <p:cNvSpPr>
                  <a:spLocks noChangeShapeType="1"/>
                </p:cNvSpPr>
                <p:nvPr/>
              </p:nvSpPr>
              <p:spPr bwMode="auto">
                <a:xfrm>
                  <a:off x="3024" y="2586"/>
                  <a:ext cx="6" cy="12"/>
                </a:xfrm>
                <a:prstGeom prst="line">
                  <a:avLst/>
                </a:prstGeom>
                <a:noFill/>
                <a:ln w="9525">
                  <a:solidFill>
                    <a:srgbClr val="777777"/>
                  </a:solidFill>
                  <a:round/>
                  <a:headEnd/>
                  <a:tailEnd/>
                </a:ln>
              </p:spPr>
              <p:txBody>
                <a:bodyPr/>
                <a:lstStyle/>
                <a:p>
                  <a:endParaRPr lang="en-US"/>
                </a:p>
              </p:txBody>
            </p:sp>
            <p:sp>
              <p:nvSpPr>
                <p:cNvPr id="14660" name="Line 357"/>
                <p:cNvSpPr>
                  <a:spLocks noChangeShapeType="1"/>
                </p:cNvSpPr>
                <p:nvPr/>
              </p:nvSpPr>
              <p:spPr bwMode="auto">
                <a:xfrm>
                  <a:off x="3030" y="2598"/>
                  <a:ext cx="6" cy="6"/>
                </a:xfrm>
                <a:prstGeom prst="line">
                  <a:avLst/>
                </a:prstGeom>
                <a:noFill/>
                <a:ln w="9525">
                  <a:solidFill>
                    <a:srgbClr val="777777"/>
                  </a:solidFill>
                  <a:round/>
                  <a:headEnd/>
                  <a:tailEnd/>
                </a:ln>
              </p:spPr>
              <p:txBody>
                <a:bodyPr/>
                <a:lstStyle/>
                <a:p>
                  <a:endParaRPr lang="en-US"/>
                </a:p>
              </p:txBody>
            </p:sp>
            <p:sp>
              <p:nvSpPr>
                <p:cNvPr id="14661" name="Line 358"/>
                <p:cNvSpPr>
                  <a:spLocks noChangeShapeType="1"/>
                </p:cNvSpPr>
                <p:nvPr/>
              </p:nvSpPr>
              <p:spPr bwMode="auto">
                <a:xfrm>
                  <a:off x="3036" y="2604"/>
                  <a:ext cx="1" cy="6"/>
                </a:xfrm>
                <a:prstGeom prst="line">
                  <a:avLst/>
                </a:prstGeom>
                <a:noFill/>
                <a:ln w="9525">
                  <a:solidFill>
                    <a:srgbClr val="777777"/>
                  </a:solidFill>
                  <a:round/>
                  <a:headEnd/>
                  <a:tailEnd/>
                </a:ln>
              </p:spPr>
              <p:txBody>
                <a:bodyPr/>
                <a:lstStyle/>
                <a:p>
                  <a:endParaRPr lang="en-US"/>
                </a:p>
              </p:txBody>
            </p:sp>
            <p:sp>
              <p:nvSpPr>
                <p:cNvPr id="14662" name="Line 359"/>
                <p:cNvSpPr>
                  <a:spLocks noChangeShapeType="1"/>
                </p:cNvSpPr>
                <p:nvPr/>
              </p:nvSpPr>
              <p:spPr bwMode="auto">
                <a:xfrm>
                  <a:off x="3036" y="2610"/>
                  <a:ext cx="6" cy="1"/>
                </a:xfrm>
                <a:prstGeom prst="line">
                  <a:avLst/>
                </a:prstGeom>
                <a:noFill/>
                <a:ln w="9525">
                  <a:solidFill>
                    <a:srgbClr val="777777"/>
                  </a:solidFill>
                  <a:round/>
                  <a:headEnd/>
                  <a:tailEnd/>
                </a:ln>
              </p:spPr>
              <p:txBody>
                <a:bodyPr/>
                <a:lstStyle/>
                <a:p>
                  <a:endParaRPr lang="en-US"/>
                </a:p>
              </p:txBody>
            </p:sp>
            <p:sp>
              <p:nvSpPr>
                <p:cNvPr id="14663" name="Line 360"/>
                <p:cNvSpPr>
                  <a:spLocks noChangeShapeType="1"/>
                </p:cNvSpPr>
                <p:nvPr/>
              </p:nvSpPr>
              <p:spPr bwMode="auto">
                <a:xfrm>
                  <a:off x="3042" y="2610"/>
                  <a:ext cx="6" cy="1"/>
                </a:xfrm>
                <a:prstGeom prst="line">
                  <a:avLst/>
                </a:prstGeom>
                <a:noFill/>
                <a:ln w="9525">
                  <a:solidFill>
                    <a:srgbClr val="777777"/>
                  </a:solidFill>
                  <a:round/>
                  <a:headEnd/>
                  <a:tailEnd/>
                </a:ln>
              </p:spPr>
              <p:txBody>
                <a:bodyPr/>
                <a:lstStyle/>
                <a:p>
                  <a:endParaRPr lang="en-US"/>
                </a:p>
              </p:txBody>
            </p:sp>
            <p:sp>
              <p:nvSpPr>
                <p:cNvPr id="14664" name="Line 361"/>
                <p:cNvSpPr>
                  <a:spLocks noChangeShapeType="1"/>
                </p:cNvSpPr>
                <p:nvPr/>
              </p:nvSpPr>
              <p:spPr bwMode="auto">
                <a:xfrm flipV="1">
                  <a:off x="3048" y="2604"/>
                  <a:ext cx="6" cy="6"/>
                </a:xfrm>
                <a:prstGeom prst="line">
                  <a:avLst/>
                </a:prstGeom>
                <a:noFill/>
                <a:ln w="9525">
                  <a:solidFill>
                    <a:srgbClr val="777777"/>
                  </a:solidFill>
                  <a:round/>
                  <a:headEnd/>
                  <a:tailEnd/>
                </a:ln>
              </p:spPr>
              <p:txBody>
                <a:bodyPr/>
                <a:lstStyle/>
                <a:p>
                  <a:endParaRPr lang="en-US"/>
                </a:p>
              </p:txBody>
            </p:sp>
            <p:sp>
              <p:nvSpPr>
                <p:cNvPr id="14665" name="Line 362"/>
                <p:cNvSpPr>
                  <a:spLocks noChangeShapeType="1"/>
                </p:cNvSpPr>
                <p:nvPr/>
              </p:nvSpPr>
              <p:spPr bwMode="auto">
                <a:xfrm flipV="1">
                  <a:off x="3054" y="2598"/>
                  <a:ext cx="6" cy="6"/>
                </a:xfrm>
                <a:prstGeom prst="line">
                  <a:avLst/>
                </a:prstGeom>
                <a:noFill/>
                <a:ln w="9525">
                  <a:solidFill>
                    <a:srgbClr val="777777"/>
                  </a:solidFill>
                  <a:round/>
                  <a:headEnd/>
                  <a:tailEnd/>
                </a:ln>
              </p:spPr>
              <p:txBody>
                <a:bodyPr/>
                <a:lstStyle/>
                <a:p>
                  <a:endParaRPr lang="en-US"/>
                </a:p>
              </p:txBody>
            </p:sp>
            <p:sp>
              <p:nvSpPr>
                <p:cNvPr id="14666" name="Line 363"/>
                <p:cNvSpPr>
                  <a:spLocks noChangeShapeType="1"/>
                </p:cNvSpPr>
                <p:nvPr/>
              </p:nvSpPr>
              <p:spPr bwMode="auto">
                <a:xfrm flipV="1">
                  <a:off x="3060" y="2586"/>
                  <a:ext cx="6" cy="12"/>
                </a:xfrm>
                <a:prstGeom prst="line">
                  <a:avLst/>
                </a:prstGeom>
                <a:noFill/>
                <a:ln w="9525">
                  <a:solidFill>
                    <a:srgbClr val="777777"/>
                  </a:solidFill>
                  <a:round/>
                  <a:headEnd/>
                  <a:tailEnd/>
                </a:ln>
              </p:spPr>
              <p:txBody>
                <a:bodyPr/>
                <a:lstStyle/>
                <a:p>
                  <a:endParaRPr lang="en-US"/>
                </a:p>
              </p:txBody>
            </p:sp>
            <p:sp>
              <p:nvSpPr>
                <p:cNvPr id="14667" name="Line 364"/>
                <p:cNvSpPr>
                  <a:spLocks noChangeShapeType="1"/>
                </p:cNvSpPr>
                <p:nvPr/>
              </p:nvSpPr>
              <p:spPr bwMode="auto">
                <a:xfrm flipV="1">
                  <a:off x="3066" y="2568"/>
                  <a:ext cx="6" cy="18"/>
                </a:xfrm>
                <a:prstGeom prst="line">
                  <a:avLst/>
                </a:prstGeom>
                <a:noFill/>
                <a:ln w="9525">
                  <a:solidFill>
                    <a:srgbClr val="777777"/>
                  </a:solidFill>
                  <a:round/>
                  <a:headEnd/>
                  <a:tailEnd/>
                </a:ln>
              </p:spPr>
              <p:txBody>
                <a:bodyPr/>
                <a:lstStyle/>
                <a:p>
                  <a:endParaRPr lang="en-US"/>
                </a:p>
              </p:txBody>
            </p:sp>
            <p:sp>
              <p:nvSpPr>
                <p:cNvPr id="14668" name="Line 365"/>
                <p:cNvSpPr>
                  <a:spLocks noChangeShapeType="1"/>
                </p:cNvSpPr>
                <p:nvPr/>
              </p:nvSpPr>
              <p:spPr bwMode="auto">
                <a:xfrm flipV="1">
                  <a:off x="3072" y="2550"/>
                  <a:ext cx="6" cy="18"/>
                </a:xfrm>
                <a:prstGeom prst="line">
                  <a:avLst/>
                </a:prstGeom>
                <a:noFill/>
                <a:ln w="9525">
                  <a:solidFill>
                    <a:srgbClr val="777777"/>
                  </a:solidFill>
                  <a:round/>
                  <a:headEnd/>
                  <a:tailEnd/>
                </a:ln>
              </p:spPr>
              <p:txBody>
                <a:bodyPr/>
                <a:lstStyle/>
                <a:p>
                  <a:endParaRPr lang="en-US"/>
                </a:p>
              </p:txBody>
            </p:sp>
            <p:sp>
              <p:nvSpPr>
                <p:cNvPr id="14669" name="Line 366"/>
                <p:cNvSpPr>
                  <a:spLocks noChangeShapeType="1"/>
                </p:cNvSpPr>
                <p:nvPr/>
              </p:nvSpPr>
              <p:spPr bwMode="auto">
                <a:xfrm flipV="1">
                  <a:off x="3078" y="2532"/>
                  <a:ext cx="6" cy="18"/>
                </a:xfrm>
                <a:prstGeom prst="line">
                  <a:avLst/>
                </a:prstGeom>
                <a:noFill/>
                <a:ln w="9525">
                  <a:solidFill>
                    <a:srgbClr val="777777"/>
                  </a:solidFill>
                  <a:round/>
                  <a:headEnd/>
                  <a:tailEnd/>
                </a:ln>
              </p:spPr>
              <p:txBody>
                <a:bodyPr/>
                <a:lstStyle/>
                <a:p>
                  <a:endParaRPr lang="en-US"/>
                </a:p>
              </p:txBody>
            </p:sp>
            <p:sp>
              <p:nvSpPr>
                <p:cNvPr id="14670" name="Line 367"/>
                <p:cNvSpPr>
                  <a:spLocks noChangeShapeType="1"/>
                </p:cNvSpPr>
                <p:nvPr/>
              </p:nvSpPr>
              <p:spPr bwMode="auto">
                <a:xfrm flipV="1">
                  <a:off x="3084" y="2508"/>
                  <a:ext cx="1" cy="24"/>
                </a:xfrm>
                <a:prstGeom prst="line">
                  <a:avLst/>
                </a:prstGeom>
                <a:noFill/>
                <a:ln w="9525">
                  <a:solidFill>
                    <a:srgbClr val="777777"/>
                  </a:solidFill>
                  <a:round/>
                  <a:headEnd/>
                  <a:tailEnd/>
                </a:ln>
              </p:spPr>
              <p:txBody>
                <a:bodyPr/>
                <a:lstStyle/>
                <a:p>
                  <a:endParaRPr lang="en-US"/>
                </a:p>
              </p:txBody>
            </p:sp>
            <p:sp>
              <p:nvSpPr>
                <p:cNvPr id="14671" name="Line 368"/>
                <p:cNvSpPr>
                  <a:spLocks noChangeShapeType="1"/>
                </p:cNvSpPr>
                <p:nvPr/>
              </p:nvSpPr>
              <p:spPr bwMode="auto">
                <a:xfrm flipV="1">
                  <a:off x="3084" y="2478"/>
                  <a:ext cx="6" cy="30"/>
                </a:xfrm>
                <a:prstGeom prst="line">
                  <a:avLst/>
                </a:prstGeom>
                <a:noFill/>
                <a:ln w="9525">
                  <a:solidFill>
                    <a:srgbClr val="777777"/>
                  </a:solidFill>
                  <a:round/>
                  <a:headEnd/>
                  <a:tailEnd/>
                </a:ln>
              </p:spPr>
              <p:txBody>
                <a:bodyPr/>
                <a:lstStyle/>
                <a:p>
                  <a:endParaRPr lang="en-US"/>
                </a:p>
              </p:txBody>
            </p:sp>
            <p:sp>
              <p:nvSpPr>
                <p:cNvPr id="14672" name="Line 369"/>
                <p:cNvSpPr>
                  <a:spLocks noChangeShapeType="1"/>
                </p:cNvSpPr>
                <p:nvPr/>
              </p:nvSpPr>
              <p:spPr bwMode="auto">
                <a:xfrm flipV="1">
                  <a:off x="3090" y="2454"/>
                  <a:ext cx="6" cy="24"/>
                </a:xfrm>
                <a:prstGeom prst="line">
                  <a:avLst/>
                </a:prstGeom>
                <a:noFill/>
                <a:ln w="9525">
                  <a:solidFill>
                    <a:srgbClr val="777777"/>
                  </a:solidFill>
                  <a:round/>
                  <a:headEnd/>
                  <a:tailEnd/>
                </a:ln>
              </p:spPr>
              <p:txBody>
                <a:bodyPr/>
                <a:lstStyle/>
                <a:p>
                  <a:endParaRPr lang="en-US"/>
                </a:p>
              </p:txBody>
            </p:sp>
            <p:sp>
              <p:nvSpPr>
                <p:cNvPr id="14673" name="Line 370"/>
                <p:cNvSpPr>
                  <a:spLocks noChangeShapeType="1"/>
                </p:cNvSpPr>
                <p:nvPr/>
              </p:nvSpPr>
              <p:spPr bwMode="auto">
                <a:xfrm flipV="1">
                  <a:off x="3096" y="2424"/>
                  <a:ext cx="6" cy="30"/>
                </a:xfrm>
                <a:prstGeom prst="line">
                  <a:avLst/>
                </a:prstGeom>
                <a:noFill/>
                <a:ln w="9525">
                  <a:solidFill>
                    <a:srgbClr val="777777"/>
                  </a:solidFill>
                  <a:round/>
                  <a:headEnd/>
                  <a:tailEnd/>
                </a:ln>
              </p:spPr>
              <p:txBody>
                <a:bodyPr/>
                <a:lstStyle/>
                <a:p>
                  <a:endParaRPr lang="en-US"/>
                </a:p>
              </p:txBody>
            </p:sp>
            <p:sp>
              <p:nvSpPr>
                <p:cNvPr id="14674" name="Freeform 371"/>
                <p:cNvSpPr>
                  <a:spLocks/>
                </p:cNvSpPr>
                <p:nvPr/>
              </p:nvSpPr>
              <p:spPr bwMode="auto">
                <a:xfrm>
                  <a:off x="3102"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675" name="Line 372"/>
                <p:cNvSpPr>
                  <a:spLocks noChangeShapeType="1"/>
                </p:cNvSpPr>
                <p:nvPr/>
              </p:nvSpPr>
              <p:spPr bwMode="auto">
                <a:xfrm flipV="1">
                  <a:off x="3108" y="2358"/>
                  <a:ext cx="6" cy="30"/>
                </a:xfrm>
                <a:prstGeom prst="line">
                  <a:avLst/>
                </a:prstGeom>
                <a:noFill/>
                <a:ln w="9525">
                  <a:solidFill>
                    <a:srgbClr val="777777"/>
                  </a:solidFill>
                  <a:round/>
                  <a:headEnd/>
                  <a:tailEnd/>
                </a:ln>
              </p:spPr>
              <p:txBody>
                <a:bodyPr/>
                <a:lstStyle/>
                <a:p>
                  <a:endParaRPr lang="en-US"/>
                </a:p>
              </p:txBody>
            </p:sp>
            <p:sp>
              <p:nvSpPr>
                <p:cNvPr id="14676" name="Line 373"/>
                <p:cNvSpPr>
                  <a:spLocks noChangeShapeType="1"/>
                </p:cNvSpPr>
                <p:nvPr/>
              </p:nvSpPr>
              <p:spPr bwMode="auto">
                <a:xfrm flipV="1">
                  <a:off x="3114" y="2322"/>
                  <a:ext cx="6" cy="36"/>
                </a:xfrm>
                <a:prstGeom prst="line">
                  <a:avLst/>
                </a:prstGeom>
                <a:noFill/>
                <a:ln w="9525">
                  <a:solidFill>
                    <a:srgbClr val="777777"/>
                  </a:solidFill>
                  <a:round/>
                  <a:headEnd/>
                  <a:tailEnd/>
                </a:ln>
              </p:spPr>
              <p:txBody>
                <a:bodyPr/>
                <a:lstStyle/>
                <a:p>
                  <a:endParaRPr lang="en-US"/>
                </a:p>
              </p:txBody>
            </p:sp>
            <p:sp>
              <p:nvSpPr>
                <p:cNvPr id="14677" name="Line 374"/>
                <p:cNvSpPr>
                  <a:spLocks noChangeShapeType="1"/>
                </p:cNvSpPr>
                <p:nvPr/>
              </p:nvSpPr>
              <p:spPr bwMode="auto">
                <a:xfrm flipV="1">
                  <a:off x="3120" y="2286"/>
                  <a:ext cx="6" cy="36"/>
                </a:xfrm>
                <a:prstGeom prst="line">
                  <a:avLst/>
                </a:prstGeom>
                <a:noFill/>
                <a:ln w="9525">
                  <a:solidFill>
                    <a:srgbClr val="777777"/>
                  </a:solidFill>
                  <a:round/>
                  <a:headEnd/>
                  <a:tailEnd/>
                </a:ln>
              </p:spPr>
              <p:txBody>
                <a:bodyPr/>
                <a:lstStyle/>
                <a:p>
                  <a:endParaRPr lang="en-US"/>
                </a:p>
              </p:txBody>
            </p:sp>
            <p:sp>
              <p:nvSpPr>
                <p:cNvPr id="14678" name="Line 375"/>
                <p:cNvSpPr>
                  <a:spLocks noChangeShapeType="1"/>
                </p:cNvSpPr>
                <p:nvPr/>
              </p:nvSpPr>
              <p:spPr bwMode="auto">
                <a:xfrm flipV="1">
                  <a:off x="3126" y="2256"/>
                  <a:ext cx="6" cy="30"/>
                </a:xfrm>
                <a:prstGeom prst="line">
                  <a:avLst/>
                </a:prstGeom>
                <a:noFill/>
                <a:ln w="9525">
                  <a:solidFill>
                    <a:srgbClr val="777777"/>
                  </a:solidFill>
                  <a:round/>
                  <a:headEnd/>
                  <a:tailEnd/>
                </a:ln>
              </p:spPr>
              <p:txBody>
                <a:bodyPr/>
                <a:lstStyle/>
                <a:p>
                  <a:endParaRPr lang="en-US"/>
                </a:p>
              </p:txBody>
            </p:sp>
            <p:sp>
              <p:nvSpPr>
                <p:cNvPr id="14679" name="Line 376"/>
                <p:cNvSpPr>
                  <a:spLocks noChangeShapeType="1"/>
                </p:cNvSpPr>
                <p:nvPr/>
              </p:nvSpPr>
              <p:spPr bwMode="auto">
                <a:xfrm flipV="1">
                  <a:off x="3132" y="2220"/>
                  <a:ext cx="1" cy="36"/>
                </a:xfrm>
                <a:prstGeom prst="line">
                  <a:avLst/>
                </a:prstGeom>
                <a:noFill/>
                <a:ln w="9525">
                  <a:solidFill>
                    <a:srgbClr val="777777"/>
                  </a:solidFill>
                  <a:round/>
                  <a:headEnd/>
                  <a:tailEnd/>
                </a:ln>
              </p:spPr>
              <p:txBody>
                <a:bodyPr/>
                <a:lstStyle/>
                <a:p>
                  <a:endParaRPr lang="en-US"/>
                </a:p>
              </p:txBody>
            </p:sp>
            <p:sp>
              <p:nvSpPr>
                <p:cNvPr id="14680" name="Line 377"/>
                <p:cNvSpPr>
                  <a:spLocks noChangeShapeType="1"/>
                </p:cNvSpPr>
                <p:nvPr/>
              </p:nvSpPr>
              <p:spPr bwMode="auto">
                <a:xfrm flipV="1">
                  <a:off x="3132" y="2184"/>
                  <a:ext cx="6" cy="36"/>
                </a:xfrm>
                <a:prstGeom prst="line">
                  <a:avLst/>
                </a:prstGeom>
                <a:noFill/>
                <a:ln w="9525">
                  <a:solidFill>
                    <a:srgbClr val="777777"/>
                  </a:solidFill>
                  <a:round/>
                  <a:headEnd/>
                  <a:tailEnd/>
                </a:ln>
              </p:spPr>
              <p:txBody>
                <a:bodyPr/>
                <a:lstStyle/>
                <a:p>
                  <a:endParaRPr lang="en-US"/>
                </a:p>
              </p:txBody>
            </p:sp>
            <p:sp>
              <p:nvSpPr>
                <p:cNvPr id="14681" name="Line 378"/>
                <p:cNvSpPr>
                  <a:spLocks noChangeShapeType="1"/>
                </p:cNvSpPr>
                <p:nvPr/>
              </p:nvSpPr>
              <p:spPr bwMode="auto">
                <a:xfrm flipV="1">
                  <a:off x="3138" y="2148"/>
                  <a:ext cx="6" cy="36"/>
                </a:xfrm>
                <a:prstGeom prst="line">
                  <a:avLst/>
                </a:prstGeom>
                <a:noFill/>
                <a:ln w="9525">
                  <a:solidFill>
                    <a:srgbClr val="777777"/>
                  </a:solidFill>
                  <a:round/>
                  <a:headEnd/>
                  <a:tailEnd/>
                </a:ln>
              </p:spPr>
              <p:txBody>
                <a:bodyPr/>
                <a:lstStyle/>
                <a:p>
                  <a:endParaRPr lang="en-US"/>
                </a:p>
              </p:txBody>
            </p:sp>
            <p:sp>
              <p:nvSpPr>
                <p:cNvPr id="14682" name="Line 379"/>
                <p:cNvSpPr>
                  <a:spLocks noChangeShapeType="1"/>
                </p:cNvSpPr>
                <p:nvPr/>
              </p:nvSpPr>
              <p:spPr bwMode="auto">
                <a:xfrm flipV="1">
                  <a:off x="3144" y="2118"/>
                  <a:ext cx="6" cy="30"/>
                </a:xfrm>
                <a:prstGeom prst="line">
                  <a:avLst/>
                </a:prstGeom>
                <a:noFill/>
                <a:ln w="9525">
                  <a:solidFill>
                    <a:srgbClr val="777777"/>
                  </a:solidFill>
                  <a:round/>
                  <a:headEnd/>
                  <a:tailEnd/>
                </a:ln>
              </p:spPr>
              <p:txBody>
                <a:bodyPr/>
                <a:lstStyle/>
                <a:p>
                  <a:endParaRPr lang="en-US"/>
                </a:p>
              </p:txBody>
            </p:sp>
            <p:sp>
              <p:nvSpPr>
                <p:cNvPr id="14683" name="Freeform 380"/>
                <p:cNvSpPr>
                  <a:spLocks/>
                </p:cNvSpPr>
                <p:nvPr/>
              </p:nvSpPr>
              <p:spPr bwMode="auto">
                <a:xfrm>
                  <a:off x="3150"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684" name="Line 381"/>
                <p:cNvSpPr>
                  <a:spLocks noChangeShapeType="1"/>
                </p:cNvSpPr>
                <p:nvPr/>
              </p:nvSpPr>
              <p:spPr bwMode="auto">
                <a:xfrm flipV="1">
                  <a:off x="3156" y="2052"/>
                  <a:ext cx="6" cy="30"/>
                </a:xfrm>
                <a:prstGeom prst="line">
                  <a:avLst/>
                </a:prstGeom>
                <a:noFill/>
                <a:ln w="9525">
                  <a:solidFill>
                    <a:srgbClr val="777777"/>
                  </a:solidFill>
                  <a:round/>
                  <a:headEnd/>
                  <a:tailEnd/>
                </a:ln>
              </p:spPr>
              <p:txBody>
                <a:bodyPr/>
                <a:lstStyle/>
                <a:p>
                  <a:endParaRPr lang="en-US"/>
                </a:p>
              </p:txBody>
            </p:sp>
            <p:sp>
              <p:nvSpPr>
                <p:cNvPr id="14685" name="Line 382"/>
                <p:cNvSpPr>
                  <a:spLocks noChangeShapeType="1"/>
                </p:cNvSpPr>
                <p:nvPr/>
              </p:nvSpPr>
              <p:spPr bwMode="auto">
                <a:xfrm flipV="1">
                  <a:off x="3162" y="2028"/>
                  <a:ext cx="6" cy="24"/>
                </a:xfrm>
                <a:prstGeom prst="line">
                  <a:avLst/>
                </a:prstGeom>
                <a:noFill/>
                <a:ln w="9525">
                  <a:solidFill>
                    <a:srgbClr val="777777"/>
                  </a:solidFill>
                  <a:round/>
                  <a:headEnd/>
                  <a:tailEnd/>
                </a:ln>
              </p:spPr>
              <p:txBody>
                <a:bodyPr/>
                <a:lstStyle/>
                <a:p>
                  <a:endParaRPr lang="en-US"/>
                </a:p>
              </p:txBody>
            </p:sp>
            <p:sp>
              <p:nvSpPr>
                <p:cNvPr id="14686" name="Line 383"/>
                <p:cNvSpPr>
                  <a:spLocks noChangeShapeType="1"/>
                </p:cNvSpPr>
                <p:nvPr/>
              </p:nvSpPr>
              <p:spPr bwMode="auto">
                <a:xfrm flipV="1">
                  <a:off x="3168" y="1998"/>
                  <a:ext cx="6" cy="30"/>
                </a:xfrm>
                <a:prstGeom prst="line">
                  <a:avLst/>
                </a:prstGeom>
                <a:noFill/>
                <a:ln w="9525">
                  <a:solidFill>
                    <a:srgbClr val="777777"/>
                  </a:solidFill>
                  <a:round/>
                  <a:headEnd/>
                  <a:tailEnd/>
                </a:ln>
              </p:spPr>
              <p:txBody>
                <a:bodyPr/>
                <a:lstStyle/>
                <a:p>
                  <a:endParaRPr lang="en-US"/>
                </a:p>
              </p:txBody>
            </p:sp>
            <p:sp>
              <p:nvSpPr>
                <p:cNvPr id="14687" name="Line 384"/>
                <p:cNvSpPr>
                  <a:spLocks noChangeShapeType="1"/>
                </p:cNvSpPr>
                <p:nvPr/>
              </p:nvSpPr>
              <p:spPr bwMode="auto">
                <a:xfrm flipV="1">
                  <a:off x="3174" y="1974"/>
                  <a:ext cx="6" cy="24"/>
                </a:xfrm>
                <a:prstGeom prst="line">
                  <a:avLst/>
                </a:prstGeom>
                <a:noFill/>
                <a:ln w="9525">
                  <a:solidFill>
                    <a:srgbClr val="777777"/>
                  </a:solidFill>
                  <a:round/>
                  <a:headEnd/>
                  <a:tailEnd/>
                </a:ln>
              </p:spPr>
              <p:txBody>
                <a:bodyPr/>
                <a:lstStyle/>
                <a:p>
                  <a:endParaRPr lang="en-US"/>
                </a:p>
              </p:txBody>
            </p:sp>
            <p:sp>
              <p:nvSpPr>
                <p:cNvPr id="14688" name="Line 385"/>
                <p:cNvSpPr>
                  <a:spLocks noChangeShapeType="1"/>
                </p:cNvSpPr>
                <p:nvPr/>
              </p:nvSpPr>
              <p:spPr bwMode="auto">
                <a:xfrm flipV="1">
                  <a:off x="3180" y="1956"/>
                  <a:ext cx="6" cy="18"/>
                </a:xfrm>
                <a:prstGeom prst="line">
                  <a:avLst/>
                </a:prstGeom>
                <a:noFill/>
                <a:ln w="9525">
                  <a:solidFill>
                    <a:srgbClr val="777777"/>
                  </a:solidFill>
                  <a:round/>
                  <a:headEnd/>
                  <a:tailEnd/>
                </a:ln>
              </p:spPr>
              <p:txBody>
                <a:bodyPr/>
                <a:lstStyle/>
                <a:p>
                  <a:endParaRPr lang="en-US"/>
                </a:p>
              </p:txBody>
            </p:sp>
            <p:sp>
              <p:nvSpPr>
                <p:cNvPr id="14689" name="Line 386"/>
                <p:cNvSpPr>
                  <a:spLocks noChangeShapeType="1"/>
                </p:cNvSpPr>
                <p:nvPr/>
              </p:nvSpPr>
              <p:spPr bwMode="auto">
                <a:xfrm flipV="1">
                  <a:off x="3186" y="1938"/>
                  <a:ext cx="1" cy="18"/>
                </a:xfrm>
                <a:prstGeom prst="line">
                  <a:avLst/>
                </a:prstGeom>
                <a:noFill/>
                <a:ln w="9525">
                  <a:solidFill>
                    <a:srgbClr val="777777"/>
                  </a:solidFill>
                  <a:round/>
                  <a:headEnd/>
                  <a:tailEnd/>
                </a:ln>
              </p:spPr>
              <p:txBody>
                <a:bodyPr/>
                <a:lstStyle/>
                <a:p>
                  <a:endParaRPr lang="en-US"/>
                </a:p>
              </p:txBody>
            </p:sp>
            <p:sp>
              <p:nvSpPr>
                <p:cNvPr id="14690" name="Line 387"/>
                <p:cNvSpPr>
                  <a:spLocks noChangeShapeType="1"/>
                </p:cNvSpPr>
                <p:nvPr/>
              </p:nvSpPr>
              <p:spPr bwMode="auto">
                <a:xfrm flipV="1">
                  <a:off x="3186" y="1920"/>
                  <a:ext cx="6" cy="18"/>
                </a:xfrm>
                <a:prstGeom prst="line">
                  <a:avLst/>
                </a:prstGeom>
                <a:noFill/>
                <a:ln w="9525">
                  <a:solidFill>
                    <a:srgbClr val="777777"/>
                  </a:solidFill>
                  <a:round/>
                  <a:headEnd/>
                  <a:tailEnd/>
                </a:ln>
              </p:spPr>
              <p:txBody>
                <a:bodyPr/>
                <a:lstStyle/>
                <a:p>
                  <a:endParaRPr lang="en-US"/>
                </a:p>
              </p:txBody>
            </p:sp>
            <p:sp>
              <p:nvSpPr>
                <p:cNvPr id="14691" name="Line 388"/>
                <p:cNvSpPr>
                  <a:spLocks noChangeShapeType="1"/>
                </p:cNvSpPr>
                <p:nvPr/>
              </p:nvSpPr>
              <p:spPr bwMode="auto">
                <a:xfrm flipV="1">
                  <a:off x="3192" y="1908"/>
                  <a:ext cx="6" cy="12"/>
                </a:xfrm>
                <a:prstGeom prst="line">
                  <a:avLst/>
                </a:prstGeom>
                <a:noFill/>
                <a:ln w="9525">
                  <a:solidFill>
                    <a:srgbClr val="777777"/>
                  </a:solidFill>
                  <a:round/>
                  <a:headEnd/>
                  <a:tailEnd/>
                </a:ln>
              </p:spPr>
              <p:txBody>
                <a:bodyPr/>
                <a:lstStyle/>
                <a:p>
                  <a:endParaRPr lang="en-US"/>
                </a:p>
              </p:txBody>
            </p:sp>
            <p:sp>
              <p:nvSpPr>
                <p:cNvPr id="14692" name="Line 389"/>
                <p:cNvSpPr>
                  <a:spLocks noChangeShapeType="1"/>
                </p:cNvSpPr>
                <p:nvPr/>
              </p:nvSpPr>
              <p:spPr bwMode="auto">
                <a:xfrm flipV="1">
                  <a:off x="3198" y="1902"/>
                  <a:ext cx="6" cy="6"/>
                </a:xfrm>
                <a:prstGeom prst="line">
                  <a:avLst/>
                </a:prstGeom>
                <a:noFill/>
                <a:ln w="9525">
                  <a:solidFill>
                    <a:srgbClr val="777777"/>
                  </a:solidFill>
                  <a:round/>
                  <a:headEnd/>
                  <a:tailEnd/>
                </a:ln>
              </p:spPr>
              <p:txBody>
                <a:bodyPr/>
                <a:lstStyle/>
                <a:p>
                  <a:endParaRPr lang="en-US"/>
                </a:p>
              </p:txBody>
            </p:sp>
            <p:sp>
              <p:nvSpPr>
                <p:cNvPr id="14693" name="Line 390"/>
                <p:cNvSpPr>
                  <a:spLocks noChangeShapeType="1"/>
                </p:cNvSpPr>
                <p:nvPr/>
              </p:nvSpPr>
              <p:spPr bwMode="auto">
                <a:xfrm flipV="1">
                  <a:off x="3204" y="1896"/>
                  <a:ext cx="6" cy="6"/>
                </a:xfrm>
                <a:prstGeom prst="line">
                  <a:avLst/>
                </a:prstGeom>
                <a:noFill/>
                <a:ln w="9525">
                  <a:solidFill>
                    <a:srgbClr val="777777"/>
                  </a:solidFill>
                  <a:round/>
                  <a:headEnd/>
                  <a:tailEnd/>
                </a:ln>
              </p:spPr>
              <p:txBody>
                <a:bodyPr/>
                <a:lstStyle/>
                <a:p>
                  <a:endParaRPr lang="en-US"/>
                </a:p>
              </p:txBody>
            </p:sp>
            <p:sp>
              <p:nvSpPr>
                <p:cNvPr id="14694" name="Line 391"/>
                <p:cNvSpPr>
                  <a:spLocks noChangeShapeType="1"/>
                </p:cNvSpPr>
                <p:nvPr/>
              </p:nvSpPr>
              <p:spPr bwMode="auto">
                <a:xfrm>
                  <a:off x="3210" y="1896"/>
                  <a:ext cx="6" cy="1"/>
                </a:xfrm>
                <a:prstGeom prst="line">
                  <a:avLst/>
                </a:prstGeom>
                <a:noFill/>
                <a:ln w="9525">
                  <a:solidFill>
                    <a:srgbClr val="777777"/>
                  </a:solidFill>
                  <a:round/>
                  <a:headEnd/>
                  <a:tailEnd/>
                </a:ln>
              </p:spPr>
              <p:txBody>
                <a:bodyPr/>
                <a:lstStyle/>
                <a:p>
                  <a:endParaRPr lang="en-US"/>
                </a:p>
              </p:txBody>
            </p:sp>
            <p:sp>
              <p:nvSpPr>
                <p:cNvPr id="14695" name="Line 392"/>
                <p:cNvSpPr>
                  <a:spLocks noChangeShapeType="1"/>
                </p:cNvSpPr>
                <p:nvPr/>
              </p:nvSpPr>
              <p:spPr bwMode="auto">
                <a:xfrm>
                  <a:off x="3216" y="1896"/>
                  <a:ext cx="6" cy="1"/>
                </a:xfrm>
                <a:prstGeom prst="line">
                  <a:avLst/>
                </a:prstGeom>
                <a:noFill/>
                <a:ln w="9525">
                  <a:solidFill>
                    <a:srgbClr val="777777"/>
                  </a:solidFill>
                  <a:round/>
                  <a:headEnd/>
                  <a:tailEnd/>
                </a:ln>
              </p:spPr>
              <p:txBody>
                <a:bodyPr/>
                <a:lstStyle/>
                <a:p>
                  <a:endParaRPr lang="en-US"/>
                </a:p>
              </p:txBody>
            </p:sp>
            <p:sp>
              <p:nvSpPr>
                <p:cNvPr id="14696" name="Line 393"/>
                <p:cNvSpPr>
                  <a:spLocks noChangeShapeType="1"/>
                </p:cNvSpPr>
                <p:nvPr/>
              </p:nvSpPr>
              <p:spPr bwMode="auto">
                <a:xfrm>
                  <a:off x="3222" y="1896"/>
                  <a:ext cx="6" cy="6"/>
                </a:xfrm>
                <a:prstGeom prst="line">
                  <a:avLst/>
                </a:prstGeom>
                <a:noFill/>
                <a:ln w="9525">
                  <a:solidFill>
                    <a:srgbClr val="777777"/>
                  </a:solidFill>
                  <a:round/>
                  <a:headEnd/>
                  <a:tailEnd/>
                </a:ln>
              </p:spPr>
              <p:txBody>
                <a:bodyPr/>
                <a:lstStyle/>
                <a:p>
                  <a:endParaRPr lang="en-US"/>
                </a:p>
              </p:txBody>
            </p:sp>
            <p:sp>
              <p:nvSpPr>
                <p:cNvPr id="14697" name="Line 394"/>
                <p:cNvSpPr>
                  <a:spLocks noChangeShapeType="1"/>
                </p:cNvSpPr>
                <p:nvPr/>
              </p:nvSpPr>
              <p:spPr bwMode="auto">
                <a:xfrm>
                  <a:off x="3228" y="1902"/>
                  <a:ext cx="6" cy="6"/>
                </a:xfrm>
                <a:prstGeom prst="line">
                  <a:avLst/>
                </a:prstGeom>
                <a:noFill/>
                <a:ln w="9525">
                  <a:solidFill>
                    <a:srgbClr val="777777"/>
                  </a:solidFill>
                  <a:round/>
                  <a:headEnd/>
                  <a:tailEnd/>
                </a:ln>
              </p:spPr>
              <p:txBody>
                <a:bodyPr/>
                <a:lstStyle/>
                <a:p>
                  <a:endParaRPr lang="en-US"/>
                </a:p>
              </p:txBody>
            </p:sp>
            <p:sp>
              <p:nvSpPr>
                <p:cNvPr id="14698" name="Line 395"/>
                <p:cNvSpPr>
                  <a:spLocks noChangeShapeType="1"/>
                </p:cNvSpPr>
                <p:nvPr/>
              </p:nvSpPr>
              <p:spPr bwMode="auto">
                <a:xfrm>
                  <a:off x="3234" y="1908"/>
                  <a:ext cx="1" cy="12"/>
                </a:xfrm>
                <a:prstGeom prst="line">
                  <a:avLst/>
                </a:prstGeom>
                <a:noFill/>
                <a:ln w="9525">
                  <a:solidFill>
                    <a:srgbClr val="777777"/>
                  </a:solidFill>
                  <a:round/>
                  <a:headEnd/>
                  <a:tailEnd/>
                </a:ln>
              </p:spPr>
              <p:txBody>
                <a:bodyPr/>
                <a:lstStyle/>
                <a:p>
                  <a:endParaRPr lang="en-US"/>
                </a:p>
              </p:txBody>
            </p:sp>
            <p:sp>
              <p:nvSpPr>
                <p:cNvPr id="14699" name="Line 396"/>
                <p:cNvSpPr>
                  <a:spLocks noChangeShapeType="1"/>
                </p:cNvSpPr>
                <p:nvPr/>
              </p:nvSpPr>
              <p:spPr bwMode="auto">
                <a:xfrm>
                  <a:off x="3234" y="1920"/>
                  <a:ext cx="6" cy="18"/>
                </a:xfrm>
                <a:prstGeom prst="line">
                  <a:avLst/>
                </a:prstGeom>
                <a:noFill/>
                <a:ln w="9525">
                  <a:solidFill>
                    <a:srgbClr val="777777"/>
                  </a:solidFill>
                  <a:round/>
                  <a:headEnd/>
                  <a:tailEnd/>
                </a:ln>
              </p:spPr>
              <p:txBody>
                <a:bodyPr/>
                <a:lstStyle/>
                <a:p>
                  <a:endParaRPr lang="en-US"/>
                </a:p>
              </p:txBody>
            </p:sp>
            <p:sp>
              <p:nvSpPr>
                <p:cNvPr id="14700" name="Line 397"/>
                <p:cNvSpPr>
                  <a:spLocks noChangeShapeType="1"/>
                </p:cNvSpPr>
                <p:nvPr/>
              </p:nvSpPr>
              <p:spPr bwMode="auto">
                <a:xfrm>
                  <a:off x="3240" y="1938"/>
                  <a:ext cx="6" cy="18"/>
                </a:xfrm>
                <a:prstGeom prst="line">
                  <a:avLst/>
                </a:prstGeom>
                <a:noFill/>
                <a:ln w="9525">
                  <a:solidFill>
                    <a:srgbClr val="777777"/>
                  </a:solidFill>
                  <a:round/>
                  <a:headEnd/>
                  <a:tailEnd/>
                </a:ln>
              </p:spPr>
              <p:txBody>
                <a:bodyPr/>
                <a:lstStyle/>
                <a:p>
                  <a:endParaRPr lang="en-US"/>
                </a:p>
              </p:txBody>
            </p:sp>
            <p:sp>
              <p:nvSpPr>
                <p:cNvPr id="14701" name="Line 398"/>
                <p:cNvSpPr>
                  <a:spLocks noChangeShapeType="1"/>
                </p:cNvSpPr>
                <p:nvPr/>
              </p:nvSpPr>
              <p:spPr bwMode="auto">
                <a:xfrm>
                  <a:off x="3246" y="1956"/>
                  <a:ext cx="6" cy="18"/>
                </a:xfrm>
                <a:prstGeom prst="line">
                  <a:avLst/>
                </a:prstGeom>
                <a:noFill/>
                <a:ln w="9525">
                  <a:solidFill>
                    <a:srgbClr val="777777"/>
                  </a:solidFill>
                  <a:round/>
                  <a:headEnd/>
                  <a:tailEnd/>
                </a:ln>
              </p:spPr>
              <p:txBody>
                <a:bodyPr/>
                <a:lstStyle/>
                <a:p>
                  <a:endParaRPr lang="en-US"/>
                </a:p>
              </p:txBody>
            </p:sp>
            <p:sp>
              <p:nvSpPr>
                <p:cNvPr id="14702" name="Line 399"/>
                <p:cNvSpPr>
                  <a:spLocks noChangeShapeType="1"/>
                </p:cNvSpPr>
                <p:nvPr/>
              </p:nvSpPr>
              <p:spPr bwMode="auto">
                <a:xfrm>
                  <a:off x="3252" y="1974"/>
                  <a:ext cx="6" cy="24"/>
                </a:xfrm>
                <a:prstGeom prst="line">
                  <a:avLst/>
                </a:prstGeom>
                <a:noFill/>
                <a:ln w="9525">
                  <a:solidFill>
                    <a:srgbClr val="777777"/>
                  </a:solidFill>
                  <a:round/>
                  <a:headEnd/>
                  <a:tailEnd/>
                </a:ln>
              </p:spPr>
              <p:txBody>
                <a:bodyPr/>
                <a:lstStyle/>
                <a:p>
                  <a:endParaRPr lang="en-US"/>
                </a:p>
              </p:txBody>
            </p:sp>
            <p:sp>
              <p:nvSpPr>
                <p:cNvPr id="14703" name="Line 400"/>
                <p:cNvSpPr>
                  <a:spLocks noChangeShapeType="1"/>
                </p:cNvSpPr>
                <p:nvPr/>
              </p:nvSpPr>
              <p:spPr bwMode="auto">
                <a:xfrm>
                  <a:off x="3258" y="1998"/>
                  <a:ext cx="6" cy="30"/>
                </a:xfrm>
                <a:prstGeom prst="line">
                  <a:avLst/>
                </a:prstGeom>
                <a:noFill/>
                <a:ln w="9525">
                  <a:solidFill>
                    <a:srgbClr val="777777"/>
                  </a:solidFill>
                  <a:round/>
                  <a:headEnd/>
                  <a:tailEnd/>
                </a:ln>
              </p:spPr>
              <p:txBody>
                <a:bodyPr/>
                <a:lstStyle/>
                <a:p>
                  <a:endParaRPr lang="en-US"/>
                </a:p>
              </p:txBody>
            </p:sp>
            <p:sp>
              <p:nvSpPr>
                <p:cNvPr id="14704" name="Line 401"/>
                <p:cNvSpPr>
                  <a:spLocks noChangeShapeType="1"/>
                </p:cNvSpPr>
                <p:nvPr/>
              </p:nvSpPr>
              <p:spPr bwMode="auto">
                <a:xfrm>
                  <a:off x="3264" y="2028"/>
                  <a:ext cx="6" cy="24"/>
                </a:xfrm>
                <a:prstGeom prst="line">
                  <a:avLst/>
                </a:prstGeom>
                <a:noFill/>
                <a:ln w="9525">
                  <a:solidFill>
                    <a:srgbClr val="777777"/>
                  </a:solidFill>
                  <a:round/>
                  <a:headEnd/>
                  <a:tailEnd/>
                </a:ln>
              </p:spPr>
              <p:txBody>
                <a:bodyPr/>
                <a:lstStyle/>
                <a:p>
                  <a:endParaRPr lang="en-US"/>
                </a:p>
              </p:txBody>
            </p:sp>
            <p:sp>
              <p:nvSpPr>
                <p:cNvPr id="14705" name="Line 402"/>
                <p:cNvSpPr>
                  <a:spLocks noChangeShapeType="1"/>
                </p:cNvSpPr>
                <p:nvPr/>
              </p:nvSpPr>
              <p:spPr bwMode="auto">
                <a:xfrm>
                  <a:off x="3270" y="2052"/>
                  <a:ext cx="6" cy="30"/>
                </a:xfrm>
                <a:prstGeom prst="line">
                  <a:avLst/>
                </a:prstGeom>
                <a:noFill/>
                <a:ln w="9525">
                  <a:solidFill>
                    <a:srgbClr val="777777"/>
                  </a:solidFill>
                  <a:round/>
                  <a:headEnd/>
                  <a:tailEnd/>
                </a:ln>
              </p:spPr>
              <p:txBody>
                <a:bodyPr/>
                <a:lstStyle/>
                <a:p>
                  <a:endParaRPr lang="en-US"/>
                </a:p>
              </p:txBody>
            </p:sp>
            <p:sp>
              <p:nvSpPr>
                <p:cNvPr id="14706" name="Freeform 403"/>
                <p:cNvSpPr>
                  <a:spLocks/>
                </p:cNvSpPr>
                <p:nvPr/>
              </p:nvSpPr>
              <p:spPr bwMode="auto">
                <a:xfrm>
                  <a:off x="3276" y="2082"/>
                  <a:ext cx="6" cy="36"/>
                </a:xfrm>
                <a:custGeom>
                  <a:avLst/>
                  <a:gdLst>
                    <a:gd name="T0" fmla="*/ 0 w 6"/>
                    <a:gd name="T1" fmla="*/ 0 h 36"/>
                    <a:gd name="T2" fmla="*/ 6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6" y="18"/>
                      </a:lnTo>
                      <a:lnTo>
                        <a:pt x="6" y="36"/>
                      </a:lnTo>
                    </a:path>
                  </a:pathLst>
                </a:custGeom>
                <a:noFill/>
                <a:ln w="9525">
                  <a:solidFill>
                    <a:srgbClr val="777777"/>
                  </a:solidFill>
                  <a:prstDash val="solid"/>
                  <a:round/>
                  <a:headEnd/>
                  <a:tailEnd/>
                </a:ln>
              </p:spPr>
              <p:txBody>
                <a:bodyPr/>
                <a:lstStyle/>
                <a:p>
                  <a:endParaRPr lang="en-US"/>
                </a:p>
              </p:txBody>
            </p:sp>
            <p:sp>
              <p:nvSpPr>
                <p:cNvPr id="14707" name="Line 404"/>
                <p:cNvSpPr>
                  <a:spLocks noChangeShapeType="1"/>
                </p:cNvSpPr>
                <p:nvPr/>
              </p:nvSpPr>
              <p:spPr bwMode="auto">
                <a:xfrm>
                  <a:off x="3282" y="2118"/>
                  <a:ext cx="1" cy="30"/>
                </a:xfrm>
                <a:prstGeom prst="line">
                  <a:avLst/>
                </a:prstGeom>
                <a:noFill/>
                <a:ln w="9525">
                  <a:solidFill>
                    <a:srgbClr val="777777"/>
                  </a:solidFill>
                  <a:round/>
                  <a:headEnd/>
                  <a:tailEnd/>
                </a:ln>
              </p:spPr>
              <p:txBody>
                <a:bodyPr/>
                <a:lstStyle/>
                <a:p>
                  <a:endParaRPr lang="en-US"/>
                </a:p>
              </p:txBody>
            </p:sp>
            <p:sp>
              <p:nvSpPr>
                <p:cNvPr id="14708" name="Line 405"/>
                <p:cNvSpPr>
                  <a:spLocks noChangeShapeType="1"/>
                </p:cNvSpPr>
                <p:nvPr/>
              </p:nvSpPr>
              <p:spPr bwMode="auto">
                <a:xfrm>
                  <a:off x="3282" y="2148"/>
                  <a:ext cx="6" cy="36"/>
                </a:xfrm>
                <a:prstGeom prst="line">
                  <a:avLst/>
                </a:prstGeom>
                <a:noFill/>
                <a:ln w="9525">
                  <a:solidFill>
                    <a:srgbClr val="777777"/>
                  </a:solidFill>
                  <a:round/>
                  <a:headEnd/>
                  <a:tailEnd/>
                </a:ln>
              </p:spPr>
              <p:txBody>
                <a:bodyPr/>
                <a:lstStyle/>
                <a:p>
                  <a:endParaRPr lang="en-US"/>
                </a:p>
              </p:txBody>
            </p:sp>
            <p:sp>
              <p:nvSpPr>
                <p:cNvPr id="14709" name="Line 406"/>
                <p:cNvSpPr>
                  <a:spLocks noChangeShapeType="1"/>
                </p:cNvSpPr>
                <p:nvPr/>
              </p:nvSpPr>
              <p:spPr bwMode="auto">
                <a:xfrm>
                  <a:off x="3288" y="2184"/>
                  <a:ext cx="6" cy="36"/>
                </a:xfrm>
                <a:prstGeom prst="line">
                  <a:avLst/>
                </a:prstGeom>
                <a:noFill/>
                <a:ln w="9525">
                  <a:solidFill>
                    <a:srgbClr val="777777"/>
                  </a:solidFill>
                  <a:round/>
                  <a:headEnd/>
                  <a:tailEnd/>
                </a:ln>
              </p:spPr>
              <p:txBody>
                <a:bodyPr/>
                <a:lstStyle/>
                <a:p>
                  <a:endParaRPr lang="en-US"/>
                </a:p>
              </p:txBody>
            </p:sp>
            <p:sp>
              <p:nvSpPr>
                <p:cNvPr id="14710" name="Line 407"/>
                <p:cNvSpPr>
                  <a:spLocks noChangeShapeType="1"/>
                </p:cNvSpPr>
                <p:nvPr/>
              </p:nvSpPr>
              <p:spPr bwMode="auto">
                <a:xfrm>
                  <a:off x="3294" y="2220"/>
                  <a:ext cx="6" cy="30"/>
                </a:xfrm>
                <a:prstGeom prst="line">
                  <a:avLst/>
                </a:prstGeom>
                <a:noFill/>
                <a:ln w="9525">
                  <a:solidFill>
                    <a:srgbClr val="777777"/>
                  </a:solidFill>
                  <a:round/>
                  <a:headEnd/>
                  <a:tailEnd/>
                </a:ln>
              </p:spPr>
              <p:txBody>
                <a:bodyPr/>
                <a:lstStyle/>
                <a:p>
                  <a:endParaRPr lang="en-US"/>
                </a:p>
              </p:txBody>
            </p:sp>
            <p:sp>
              <p:nvSpPr>
                <p:cNvPr id="14711" name="Line 408"/>
                <p:cNvSpPr>
                  <a:spLocks noChangeShapeType="1"/>
                </p:cNvSpPr>
                <p:nvPr/>
              </p:nvSpPr>
              <p:spPr bwMode="auto">
                <a:xfrm>
                  <a:off x="3300" y="2250"/>
                  <a:ext cx="6" cy="36"/>
                </a:xfrm>
                <a:prstGeom prst="line">
                  <a:avLst/>
                </a:prstGeom>
                <a:noFill/>
                <a:ln w="9525">
                  <a:solidFill>
                    <a:srgbClr val="777777"/>
                  </a:solidFill>
                  <a:round/>
                  <a:headEnd/>
                  <a:tailEnd/>
                </a:ln>
              </p:spPr>
              <p:txBody>
                <a:bodyPr/>
                <a:lstStyle/>
                <a:p>
                  <a:endParaRPr lang="en-US"/>
                </a:p>
              </p:txBody>
            </p:sp>
            <p:sp>
              <p:nvSpPr>
                <p:cNvPr id="14712" name="Line 409"/>
                <p:cNvSpPr>
                  <a:spLocks noChangeShapeType="1"/>
                </p:cNvSpPr>
                <p:nvPr/>
              </p:nvSpPr>
              <p:spPr bwMode="auto">
                <a:xfrm>
                  <a:off x="3306" y="2286"/>
                  <a:ext cx="6" cy="36"/>
                </a:xfrm>
                <a:prstGeom prst="line">
                  <a:avLst/>
                </a:prstGeom>
                <a:noFill/>
                <a:ln w="9525">
                  <a:solidFill>
                    <a:srgbClr val="777777"/>
                  </a:solidFill>
                  <a:round/>
                  <a:headEnd/>
                  <a:tailEnd/>
                </a:ln>
              </p:spPr>
              <p:txBody>
                <a:bodyPr/>
                <a:lstStyle/>
                <a:p>
                  <a:endParaRPr lang="en-US"/>
                </a:p>
              </p:txBody>
            </p:sp>
            <p:sp>
              <p:nvSpPr>
                <p:cNvPr id="14713" name="Line 410"/>
                <p:cNvSpPr>
                  <a:spLocks noChangeShapeType="1"/>
                </p:cNvSpPr>
                <p:nvPr/>
              </p:nvSpPr>
              <p:spPr bwMode="auto">
                <a:xfrm>
                  <a:off x="3312" y="2322"/>
                  <a:ext cx="6" cy="36"/>
                </a:xfrm>
                <a:prstGeom prst="line">
                  <a:avLst/>
                </a:prstGeom>
                <a:noFill/>
                <a:ln w="9525">
                  <a:solidFill>
                    <a:srgbClr val="777777"/>
                  </a:solidFill>
                  <a:round/>
                  <a:headEnd/>
                  <a:tailEnd/>
                </a:ln>
              </p:spPr>
              <p:txBody>
                <a:bodyPr/>
                <a:lstStyle/>
                <a:p>
                  <a:endParaRPr lang="en-US"/>
                </a:p>
              </p:txBody>
            </p:sp>
            <p:sp>
              <p:nvSpPr>
                <p:cNvPr id="14714" name="Line 411"/>
                <p:cNvSpPr>
                  <a:spLocks noChangeShapeType="1"/>
                </p:cNvSpPr>
                <p:nvPr/>
              </p:nvSpPr>
              <p:spPr bwMode="auto">
                <a:xfrm>
                  <a:off x="3318" y="2358"/>
                  <a:ext cx="6" cy="30"/>
                </a:xfrm>
                <a:prstGeom prst="line">
                  <a:avLst/>
                </a:prstGeom>
                <a:noFill/>
                <a:ln w="9525">
                  <a:solidFill>
                    <a:srgbClr val="777777"/>
                  </a:solidFill>
                  <a:round/>
                  <a:headEnd/>
                  <a:tailEnd/>
                </a:ln>
              </p:spPr>
              <p:txBody>
                <a:bodyPr/>
                <a:lstStyle/>
                <a:p>
                  <a:endParaRPr lang="en-US"/>
                </a:p>
              </p:txBody>
            </p:sp>
            <p:sp>
              <p:nvSpPr>
                <p:cNvPr id="14715" name="Freeform 412"/>
                <p:cNvSpPr>
                  <a:spLocks/>
                </p:cNvSpPr>
                <p:nvPr/>
              </p:nvSpPr>
              <p:spPr bwMode="auto">
                <a:xfrm>
                  <a:off x="3324"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4716" name="Line 413"/>
                <p:cNvSpPr>
                  <a:spLocks noChangeShapeType="1"/>
                </p:cNvSpPr>
                <p:nvPr/>
              </p:nvSpPr>
              <p:spPr bwMode="auto">
                <a:xfrm>
                  <a:off x="3330" y="2424"/>
                  <a:ext cx="6" cy="30"/>
                </a:xfrm>
                <a:prstGeom prst="line">
                  <a:avLst/>
                </a:prstGeom>
                <a:noFill/>
                <a:ln w="9525">
                  <a:solidFill>
                    <a:srgbClr val="777777"/>
                  </a:solidFill>
                  <a:round/>
                  <a:headEnd/>
                  <a:tailEnd/>
                </a:ln>
              </p:spPr>
              <p:txBody>
                <a:bodyPr/>
                <a:lstStyle/>
                <a:p>
                  <a:endParaRPr lang="en-US"/>
                </a:p>
              </p:txBody>
            </p:sp>
            <p:sp>
              <p:nvSpPr>
                <p:cNvPr id="14717" name="Line 414"/>
                <p:cNvSpPr>
                  <a:spLocks noChangeShapeType="1"/>
                </p:cNvSpPr>
                <p:nvPr/>
              </p:nvSpPr>
              <p:spPr bwMode="auto">
                <a:xfrm>
                  <a:off x="3336" y="2454"/>
                  <a:ext cx="1" cy="24"/>
                </a:xfrm>
                <a:prstGeom prst="line">
                  <a:avLst/>
                </a:prstGeom>
                <a:noFill/>
                <a:ln w="9525">
                  <a:solidFill>
                    <a:srgbClr val="777777"/>
                  </a:solidFill>
                  <a:round/>
                  <a:headEnd/>
                  <a:tailEnd/>
                </a:ln>
              </p:spPr>
              <p:txBody>
                <a:bodyPr/>
                <a:lstStyle/>
                <a:p>
                  <a:endParaRPr lang="en-US"/>
                </a:p>
              </p:txBody>
            </p:sp>
            <p:sp>
              <p:nvSpPr>
                <p:cNvPr id="14718" name="Line 415"/>
                <p:cNvSpPr>
                  <a:spLocks noChangeShapeType="1"/>
                </p:cNvSpPr>
                <p:nvPr/>
              </p:nvSpPr>
              <p:spPr bwMode="auto">
                <a:xfrm>
                  <a:off x="3336" y="2478"/>
                  <a:ext cx="6" cy="30"/>
                </a:xfrm>
                <a:prstGeom prst="line">
                  <a:avLst/>
                </a:prstGeom>
                <a:noFill/>
                <a:ln w="9525">
                  <a:solidFill>
                    <a:srgbClr val="777777"/>
                  </a:solidFill>
                  <a:round/>
                  <a:headEnd/>
                  <a:tailEnd/>
                </a:ln>
              </p:spPr>
              <p:txBody>
                <a:bodyPr/>
                <a:lstStyle/>
                <a:p>
                  <a:endParaRPr lang="en-US"/>
                </a:p>
              </p:txBody>
            </p:sp>
            <p:sp>
              <p:nvSpPr>
                <p:cNvPr id="14719" name="Line 416"/>
                <p:cNvSpPr>
                  <a:spLocks noChangeShapeType="1"/>
                </p:cNvSpPr>
                <p:nvPr/>
              </p:nvSpPr>
              <p:spPr bwMode="auto">
                <a:xfrm>
                  <a:off x="3342" y="2508"/>
                  <a:ext cx="6" cy="24"/>
                </a:xfrm>
                <a:prstGeom prst="line">
                  <a:avLst/>
                </a:prstGeom>
                <a:noFill/>
                <a:ln w="9525">
                  <a:solidFill>
                    <a:srgbClr val="777777"/>
                  </a:solidFill>
                  <a:round/>
                  <a:headEnd/>
                  <a:tailEnd/>
                </a:ln>
              </p:spPr>
              <p:txBody>
                <a:bodyPr/>
                <a:lstStyle/>
                <a:p>
                  <a:endParaRPr lang="en-US"/>
                </a:p>
              </p:txBody>
            </p:sp>
            <p:sp>
              <p:nvSpPr>
                <p:cNvPr id="14720" name="Line 417"/>
                <p:cNvSpPr>
                  <a:spLocks noChangeShapeType="1"/>
                </p:cNvSpPr>
                <p:nvPr/>
              </p:nvSpPr>
              <p:spPr bwMode="auto">
                <a:xfrm>
                  <a:off x="3348" y="2532"/>
                  <a:ext cx="6" cy="18"/>
                </a:xfrm>
                <a:prstGeom prst="line">
                  <a:avLst/>
                </a:prstGeom>
                <a:noFill/>
                <a:ln w="9525">
                  <a:solidFill>
                    <a:srgbClr val="777777"/>
                  </a:solidFill>
                  <a:round/>
                  <a:headEnd/>
                  <a:tailEnd/>
                </a:ln>
              </p:spPr>
              <p:txBody>
                <a:bodyPr/>
                <a:lstStyle/>
                <a:p>
                  <a:endParaRPr lang="en-US"/>
                </a:p>
              </p:txBody>
            </p:sp>
            <p:sp>
              <p:nvSpPr>
                <p:cNvPr id="14721" name="Line 418"/>
                <p:cNvSpPr>
                  <a:spLocks noChangeShapeType="1"/>
                </p:cNvSpPr>
                <p:nvPr/>
              </p:nvSpPr>
              <p:spPr bwMode="auto">
                <a:xfrm>
                  <a:off x="3354" y="2550"/>
                  <a:ext cx="6" cy="18"/>
                </a:xfrm>
                <a:prstGeom prst="line">
                  <a:avLst/>
                </a:prstGeom>
                <a:noFill/>
                <a:ln w="9525">
                  <a:solidFill>
                    <a:srgbClr val="777777"/>
                  </a:solidFill>
                  <a:round/>
                  <a:headEnd/>
                  <a:tailEnd/>
                </a:ln>
              </p:spPr>
              <p:txBody>
                <a:bodyPr/>
                <a:lstStyle/>
                <a:p>
                  <a:endParaRPr lang="en-US"/>
                </a:p>
              </p:txBody>
            </p:sp>
            <p:sp>
              <p:nvSpPr>
                <p:cNvPr id="14722" name="Line 419"/>
                <p:cNvSpPr>
                  <a:spLocks noChangeShapeType="1"/>
                </p:cNvSpPr>
                <p:nvPr/>
              </p:nvSpPr>
              <p:spPr bwMode="auto">
                <a:xfrm>
                  <a:off x="3360" y="2568"/>
                  <a:ext cx="6" cy="18"/>
                </a:xfrm>
                <a:prstGeom prst="line">
                  <a:avLst/>
                </a:prstGeom>
                <a:noFill/>
                <a:ln w="9525">
                  <a:solidFill>
                    <a:srgbClr val="777777"/>
                  </a:solidFill>
                  <a:round/>
                  <a:headEnd/>
                  <a:tailEnd/>
                </a:ln>
              </p:spPr>
              <p:txBody>
                <a:bodyPr/>
                <a:lstStyle/>
                <a:p>
                  <a:endParaRPr lang="en-US"/>
                </a:p>
              </p:txBody>
            </p:sp>
            <p:sp>
              <p:nvSpPr>
                <p:cNvPr id="14723" name="Line 420"/>
                <p:cNvSpPr>
                  <a:spLocks noChangeShapeType="1"/>
                </p:cNvSpPr>
                <p:nvPr/>
              </p:nvSpPr>
              <p:spPr bwMode="auto">
                <a:xfrm>
                  <a:off x="3366" y="2586"/>
                  <a:ext cx="6" cy="12"/>
                </a:xfrm>
                <a:prstGeom prst="line">
                  <a:avLst/>
                </a:prstGeom>
                <a:noFill/>
                <a:ln w="9525">
                  <a:solidFill>
                    <a:srgbClr val="777777"/>
                  </a:solidFill>
                  <a:round/>
                  <a:headEnd/>
                  <a:tailEnd/>
                </a:ln>
              </p:spPr>
              <p:txBody>
                <a:bodyPr/>
                <a:lstStyle/>
                <a:p>
                  <a:endParaRPr lang="en-US"/>
                </a:p>
              </p:txBody>
            </p:sp>
            <p:sp>
              <p:nvSpPr>
                <p:cNvPr id="14724" name="Line 421"/>
                <p:cNvSpPr>
                  <a:spLocks noChangeShapeType="1"/>
                </p:cNvSpPr>
                <p:nvPr/>
              </p:nvSpPr>
              <p:spPr bwMode="auto">
                <a:xfrm>
                  <a:off x="3372" y="2598"/>
                  <a:ext cx="6" cy="6"/>
                </a:xfrm>
                <a:prstGeom prst="line">
                  <a:avLst/>
                </a:prstGeom>
                <a:noFill/>
                <a:ln w="9525">
                  <a:solidFill>
                    <a:srgbClr val="777777"/>
                  </a:solidFill>
                  <a:round/>
                  <a:headEnd/>
                  <a:tailEnd/>
                </a:ln>
              </p:spPr>
              <p:txBody>
                <a:bodyPr/>
                <a:lstStyle/>
                <a:p>
                  <a:endParaRPr lang="en-US"/>
                </a:p>
              </p:txBody>
            </p:sp>
            <p:sp>
              <p:nvSpPr>
                <p:cNvPr id="14725" name="Line 422"/>
                <p:cNvSpPr>
                  <a:spLocks noChangeShapeType="1"/>
                </p:cNvSpPr>
                <p:nvPr/>
              </p:nvSpPr>
              <p:spPr bwMode="auto">
                <a:xfrm>
                  <a:off x="3378" y="2604"/>
                  <a:ext cx="6" cy="6"/>
                </a:xfrm>
                <a:prstGeom prst="line">
                  <a:avLst/>
                </a:prstGeom>
                <a:noFill/>
                <a:ln w="9525">
                  <a:solidFill>
                    <a:srgbClr val="777777"/>
                  </a:solidFill>
                  <a:round/>
                  <a:headEnd/>
                  <a:tailEnd/>
                </a:ln>
              </p:spPr>
              <p:txBody>
                <a:bodyPr/>
                <a:lstStyle/>
                <a:p>
                  <a:endParaRPr lang="en-US"/>
                </a:p>
              </p:txBody>
            </p:sp>
            <p:sp>
              <p:nvSpPr>
                <p:cNvPr id="14726" name="Line 423"/>
                <p:cNvSpPr>
                  <a:spLocks noChangeShapeType="1"/>
                </p:cNvSpPr>
                <p:nvPr/>
              </p:nvSpPr>
              <p:spPr bwMode="auto">
                <a:xfrm>
                  <a:off x="3384" y="2610"/>
                  <a:ext cx="1" cy="1"/>
                </a:xfrm>
                <a:prstGeom prst="line">
                  <a:avLst/>
                </a:prstGeom>
                <a:noFill/>
                <a:ln w="9525">
                  <a:solidFill>
                    <a:srgbClr val="777777"/>
                  </a:solidFill>
                  <a:round/>
                  <a:headEnd/>
                  <a:tailEnd/>
                </a:ln>
              </p:spPr>
              <p:txBody>
                <a:bodyPr/>
                <a:lstStyle/>
                <a:p>
                  <a:endParaRPr lang="en-US"/>
                </a:p>
              </p:txBody>
            </p:sp>
            <p:sp>
              <p:nvSpPr>
                <p:cNvPr id="14727" name="Line 424"/>
                <p:cNvSpPr>
                  <a:spLocks noChangeShapeType="1"/>
                </p:cNvSpPr>
                <p:nvPr/>
              </p:nvSpPr>
              <p:spPr bwMode="auto">
                <a:xfrm>
                  <a:off x="3384" y="2610"/>
                  <a:ext cx="6" cy="1"/>
                </a:xfrm>
                <a:prstGeom prst="line">
                  <a:avLst/>
                </a:prstGeom>
                <a:noFill/>
                <a:ln w="9525">
                  <a:solidFill>
                    <a:srgbClr val="777777"/>
                  </a:solidFill>
                  <a:round/>
                  <a:headEnd/>
                  <a:tailEnd/>
                </a:ln>
              </p:spPr>
              <p:txBody>
                <a:bodyPr/>
                <a:lstStyle/>
                <a:p>
                  <a:endParaRPr lang="en-US"/>
                </a:p>
              </p:txBody>
            </p:sp>
            <p:sp>
              <p:nvSpPr>
                <p:cNvPr id="14728" name="Line 425"/>
                <p:cNvSpPr>
                  <a:spLocks noChangeShapeType="1"/>
                </p:cNvSpPr>
                <p:nvPr/>
              </p:nvSpPr>
              <p:spPr bwMode="auto">
                <a:xfrm flipV="1">
                  <a:off x="3390" y="2604"/>
                  <a:ext cx="6" cy="6"/>
                </a:xfrm>
                <a:prstGeom prst="line">
                  <a:avLst/>
                </a:prstGeom>
                <a:noFill/>
                <a:ln w="9525">
                  <a:solidFill>
                    <a:srgbClr val="777777"/>
                  </a:solidFill>
                  <a:round/>
                  <a:headEnd/>
                  <a:tailEnd/>
                </a:ln>
              </p:spPr>
              <p:txBody>
                <a:bodyPr/>
                <a:lstStyle/>
                <a:p>
                  <a:endParaRPr lang="en-US"/>
                </a:p>
              </p:txBody>
            </p:sp>
            <p:sp>
              <p:nvSpPr>
                <p:cNvPr id="14729" name="Line 426"/>
                <p:cNvSpPr>
                  <a:spLocks noChangeShapeType="1"/>
                </p:cNvSpPr>
                <p:nvPr/>
              </p:nvSpPr>
              <p:spPr bwMode="auto">
                <a:xfrm flipV="1">
                  <a:off x="3396" y="2598"/>
                  <a:ext cx="6" cy="6"/>
                </a:xfrm>
                <a:prstGeom prst="line">
                  <a:avLst/>
                </a:prstGeom>
                <a:noFill/>
                <a:ln w="9525">
                  <a:solidFill>
                    <a:srgbClr val="777777"/>
                  </a:solidFill>
                  <a:round/>
                  <a:headEnd/>
                  <a:tailEnd/>
                </a:ln>
              </p:spPr>
              <p:txBody>
                <a:bodyPr/>
                <a:lstStyle/>
                <a:p>
                  <a:endParaRPr lang="en-US"/>
                </a:p>
              </p:txBody>
            </p:sp>
            <p:sp>
              <p:nvSpPr>
                <p:cNvPr id="14730" name="Line 427"/>
                <p:cNvSpPr>
                  <a:spLocks noChangeShapeType="1"/>
                </p:cNvSpPr>
                <p:nvPr/>
              </p:nvSpPr>
              <p:spPr bwMode="auto">
                <a:xfrm flipV="1">
                  <a:off x="3402" y="2586"/>
                  <a:ext cx="6" cy="12"/>
                </a:xfrm>
                <a:prstGeom prst="line">
                  <a:avLst/>
                </a:prstGeom>
                <a:noFill/>
                <a:ln w="9525">
                  <a:solidFill>
                    <a:srgbClr val="777777"/>
                  </a:solidFill>
                  <a:round/>
                  <a:headEnd/>
                  <a:tailEnd/>
                </a:ln>
              </p:spPr>
              <p:txBody>
                <a:bodyPr/>
                <a:lstStyle/>
                <a:p>
                  <a:endParaRPr lang="en-US"/>
                </a:p>
              </p:txBody>
            </p:sp>
            <p:sp>
              <p:nvSpPr>
                <p:cNvPr id="14731" name="Line 428"/>
                <p:cNvSpPr>
                  <a:spLocks noChangeShapeType="1"/>
                </p:cNvSpPr>
                <p:nvPr/>
              </p:nvSpPr>
              <p:spPr bwMode="auto">
                <a:xfrm flipV="1">
                  <a:off x="3408" y="2568"/>
                  <a:ext cx="6" cy="18"/>
                </a:xfrm>
                <a:prstGeom prst="line">
                  <a:avLst/>
                </a:prstGeom>
                <a:noFill/>
                <a:ln w="9525">
                  <a:solidFill>
                    <a:srgbClr val="777777"/>
                  </a:solidFill>
                  <a:round/>
                  <a:headEnd/>
                  <a:tailEnd/>
                </a:ln>
              </p:spPr>
              <p:txBody>
                <a:bodyPr/>
                <a:lstStyle/>
                <a:p>
                  <a:endParaRPr lang="en-US"/>
                </a:p>
              </p:txBody>
            </p:sp>
            <p:sp>
              <p:nvSpPr>
                <p:cNvPr id="14732" name="Line 429"/>
                <p:cNvSpPr>
                  <a:spLocks noChangeShapeType="1"/>
                </p:cNvSpPr>
                <p:nvPr/>
              </p:nvSpPr>
              <p:spPr bwMode="auto">
                <a:xfrm flipV="1">
                  <a:off x="3414" y="2550"/>
                  <a:ext cx="6" cy="18"/>
                </a:xfrm>
                <a:prstGeom prst="line">
                  <a:avLst/>
                </a:prstGeom>
                <a:noFill/>
                <a:ln w="9525">
                  <a:solidFill>
                    <a:srgbClr val="777777"/>
                  </a:solidFill>
                  <a:round/>
                  <a:headEnd/>
                  <a:tailEnd/>
                </a:ln>
              </p:spPr>
              <p:txBody>
                <a:bodyPr/>
                <a:lstStyle/>
                <a:p>
                  <a:endParaRPr lang="en-US"/>
                </a:p>
              </p:txBody>
            </p:sp>
            <p:sp>
              <p:nvSpPr>
                <p:cNvPr id="14733" name="Line 430"/>
                <p:cNvSpPr>
                  <a:spLocks noChangeShapeType="1"/>
                </p:cNvSpPr>
                <p:nvPr/>
              </p:nvSpPr>
              <p:spPr bwMode="auto">
                <a:xfrm flipV="1">
                  <a:off x="3420" y="2532"/>
                  <a:ext cx="6" cy="18"/>
                </a:xfrm>
                <a:prstGeom prst="line">
                  <a:avLst/>
                </a:prstGeom>
                <a:noFill/>
                <a:ln w="9525">
                  <a:solidFill>
                    <a:srgbClr val="777777"/>
                  </a:solidFill>
                  <a:round/>
                  <a:headEnd/>
                  <a:tailEnd/>
                </a:ln>
              </p:spPr>
              <p:txBody>
                <a:bodyPr/>
                <a:lstStyle/>
                <a:p>
                  <a:endParaRPr lang="en-US"/>
                </a:p>
              </p:txBody>
            </p:sp>
            <p:sp>
              <p:nvSpPr>
                <p:cNvPr id="14734" name="Line 431"/>
                <p:cNvSpPr>
                  <a:spLocks noChangeShapeType="1"/>
                </p:cNvSpPr>
                <p:nvPr/>
              </p:nvSpPr>
              <p:spPr bwMode="auto">
                <a:xfrm flipV="1">
                  <a:off x="3426" y="2508"/>
                  <a:ext cx="6" cy="24"/>
                </a:xfrm>
                <a:prstGeom prst="line">
                  <a:avLst/>
                </a:prstGeom>
                <a:noFill/>
                <a:ln w="9525">
                  <a:solidFill>
                    <a:srgbClr val="777777"/>
                  </a:solidFill>
                  <a:round/>
                  <a:headEnd/>
                  <a:tailEnd/>
                </a:ln>
              </p:spPr>
              <p:txBody>
                <a:bodyPr/>
                <a:lstStyle/>
                <a:p>
                  <a:endParaRPr lang="en-US"/>
                </a:p>
              </p:txBody>
            </p:sp>
            <p:sp>
              <p:nvSpPr>
                <p:cNvPr id="14735" name="Line 432"/>
                <p:cNvSpPr>
                  <a:spLocks noChangeShapeType="1"/>
                </p:cNvSpPr>
                <p:nvPr/>
              </p:nvSpPr>
              <p:spPr bwMode="auto">
                <a:xfrm flipV="1">
                  <a:off x="3432" y="2478"/>
                  <a:ext cx="6" cy="30"/>
                </a:xfrm>
                <a:prstGeom prst="line">
                  <a:avLst/>
                </a:prstGeom>
                <a:noFill/>
                <a:ln w="9525">
                  <a:solidFill>
                    <a:srgbClr val="777777"/>
                  </a:solidFill>
                  <a:round/>
                  <a:headEnd/>
                  <a:tailEnd/>
                </a:ln>
              </p:spPr>
              <p:txBody>
                <a:bodyPr/>
                <a:lstStyle/>
                <a:p>
                  <a:endParaRPr lang="en-US"/>
                </a:p>
              </p:txBody>
            </p:sp>
            <p:sp>
              <p:nvSpPr>
                <p:cNvPr id="14736" name="Line 433"/>
                <p:cNvSpPr>
                  <a:spLocks noChangeShapeType="1"/>
                </p:cNvSpPr>
                <p:nvPr/>
              </p:nvSpPr>
              <p:spPr bwMode="auto">
                <a:xfrm flipV="1">
                  <a:off x="3438" y="2454"/>
                  <a:ext cx="1" cy="24"/>
                </a:xfrm>
                <a:prstGeom prst="line">
                  <a:avLst/>
                </a:prstGeom>
                <a:noFill/>
                <a:ln w="9525">
                  <a:solidFill>
                    <a:srgbClr val="777777"/>
                  </a:solidFill>
                  <a:round/>
                  <a:headEnd/>
                  <a:tailEnd/>
                </a:ln>
              </p:spPr>
              <p:txBody>
                <a:bodyPr/>
                <a:lstStyle/>
                <a:p>
                  <a:endParaRPr lang="en-US"/>
                </a:p>
              </p:txBody>
            </p:sp>
            <p:sp>
              <p:nvSpPr>
                <p:cNvPr id="14737" name="Line 434"/>
                <p:cNvSpPr>
                  <a:spLocks noChangeShapeType="1"/>
                </p:cNvSpPr>
                <p:nvPr/>
              </p:nvSpPr>
              <p:spPr bwMode="auto">
                <a:xfrm flipV="1">
                  <a:off x="3438" y="2424"/>
                  <a:ext cx="6" cy="30"/>
                </a:xfrm>
                <a:prstGeom prst="line">
                  <a:avLst/>
                </a:prstGeom>
                <a:noFill/>
                <a:ln w="9525">
                  <a:solidFill>
                    <a:srgbClr val="777777"/>
                  </a:solidFill>
                  <a:round/>
                  <a:headEnd/>
                  <a:tailEnd/>
                </a:ln>
              </p:spPr>
              <p:txBody>
                <a:bodyPr/>
                <a:lstStyle/>
                <a:p>
                  <a:endParaRPr lang="en-US"/>
                </a:p>
              </p:txBody>
            </p:sp>
            <p:sp>
              <p:nvSpPr>
                <p:cNvPr id="14738" name="Freeform 435"/>
                <p:cNvSpPr>
                  <a:spLocks/>
                </p:cNvSpPr>
                <p:nvPr/>
              </p:nvSpPr>
              <p:spPr bwMode="auto">
                <a:xfrm>
                  <a:off x="3444"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739" name="Line 436"/>
                <p:cNvSpPr>
                  <a:spLocks noChangeShapeType="1"/>
                </p:cNvSpPr>
                <p:nvPr/>
              </p:nvSpPr>
              <p:spPr bwMode="auto">
                <a:xfrm flipV="1">
                  <a:off x="3450" y="2358"/>
                  <a:ext cx="6" cy="30"/>
                </a:xfrm>
                <a:prstGeom prst="line">
                  <a:avLst/>
                </a:prstGeom>
                <a:noFill/>
                <a:ln w="9525">
                  <a:solidFill>
                    <a:srgbClr val="777777"/>
                  </a:solidFill>
                  <a:round/>
                  <a:headEnd/>
                  <a:tailEnd/>
                </a:ln>
              </p:spPr>
              <p:txBody>
                <a:bodyPr/>
                <a:lstStyle/>
                <a:p>
                  <a:endParaRPr lang="en-US"/>
                </a:p>
              </p:txBody>
            </p:sp>
            <p:sp>
              <p:nvSpPr>
                <p:cNvPr id="14740" name="Line 437"/>
                <p:cNvSpPr>
                  <a:spLocks noChangeShapeType="1"/>
                </p:cNvSpPr>
                <p:nvPr/>
              </p:nvSpPr>
              <p:spPr bwMode="auto">
                <a:xfrm flipV="1">
                  <a:off x="3456" y="2322"/>
                  <a:ext cx="6" cy="36"/>
                </a:xfrm>
                <a:prstGeom prst="line">
                  <a:avLst/>
                </a:prstGeom>
                <a:noFill/>
                <a:ln w="9525">
                  <a:solidFill>
                    <a:srgbClr val="777777"/>
                  </a:solidFill>
                  <a:round/>
                  <a:headEnd/>
                  <a:tailEnd/>
                </a:ln>
              </p:spPr>
              <p:txBody>
                <a:bodyPr/>
                <a:lstStyle/>
                <a:p>
                  <a:endParaRPr lang="en-US"/>
                </a:p>
              </p:txBody>
            </p:sp>
            <p:sp>
              <p:nvSpPr>
                <p:cNvPr id="14741" name="Line 438"/>
                <p:cNvSpPr>
                  <a:spLocks noChangeShapeType="1"/>
                </p:cNvSpPr>
                <p:nvPr/>
              </p:nvSpPr>
              <p:spPr bwMode="auto">
                <a:xfrm flipV="1">
                  <a:off x="3462" y="2286"/>
                  <a:ext cx="6" cy="36"/>
                </a:xfrm>
                <a:prstGeom prst="line">
                  <a:avLst/>
                </a:prstGeom>
                <a:noFill/>
                <a:ln w="9525">
                  <a:solidFill>
                    <a:srgbClr val="777777"/>
                  </a:solidFill>
                  <a:round/>
                  <a:headEnd/>
                  <a:tailEnd/>
                </a:ln>
              </p:spPr>
              <p:txBody>
                <a:bodyPr/>
                <a:lstStyle/>
                <a:p>
                  <a:endParaRPr lang="en-US"/>
                </a:p>
              </p:txBody>
            </p:sp>
            <p:sp>
              <p:nvSpPr>
                <p:cNvPr id="14742" name="Line 439"/>
                <p:cNvSpPr>
                  <a:spLocks noChangeShapeType="1"/>
                </p:cNvSpPr>
                <p:nvPr/>
              </p:nvSpPr>
              <p:spPr bwMode="auto">
                <a:xfrm flipV="1">
                  <a:off x="3468" y="2250"/>
                  <a:ext cx="6" cy="36"/>
                </a:xfrm>
                <a:prstGeom prst="line">
                  <a:avLst/>
                </a:prstGeom>
                <a:noFill/>
                <a:ln w="9525">
                  <a:solidFill>
                    <a:srgbClr val="777777"/>
                  </a:solidFill>
                  <a:round/>
                  <a:headEnd/>
                  <a:tailEnd/>
                </a:ln>
              </p:spPr>
              <p:txBody>
                <a:bodyPr/>
                <a:lstStyle/>
                <a:p>
                  <a:endParaRPr lang="en-US"/>
                </a:p>
              </p:txBody>
            </p:sp>
            <p:sp>
              <p:nvSpPr>
                <p:cNvPr id="14743" name="Line 440"/>
                <p:cNvSpPr>
                  <a:spLocks noChangeShapeType="1"/>
                </p:cNvSpPr>
                <p:nvPr/>
              </p:nvSpPr>
              <p:spPr bwMode="auto">
                <a:xfrm flipV="1">
                  <a:off x="3474" y="2220"/>
                  <a:ext cx="6" cy="30"/>
                </a:xfrm>
                <a:prstGeom prst="line">
                  <a:avLst/>
                </a:prstGeom>
                <a:noFill/>
                <a:ln w="9525">
                  <a:solidFill>
                    <a:srgbClr val="777777"/>
                  </a:solidFill>
                  <a:round/>
                  <a:headEnd/>
                  <a:tailEnd/>
                </a:ln>
              </p:spPr>
              <p:txBody>
                <a:bodyPr/>
                <a:lstStyle/>
                <a:p>
                  <a:endParaRPr lang="en-US"/>
                </a:p>
              </p:txBody>
            </p:sp>
            <p:sp>
              <p:nvSpPr>
                <p:cNvPr id="14744" name="Line 441"/>
                <p:cNvSpPr>
                  <a:spLocks noChangeShapeType="1"/>
                </p:cNvSpPr>
                <p:nvPr/>
              </p:nvSpPr>
              <p:spPr bwMode="auto">
                <a:xfrm flipV="1">
                  <a:off x="3480" y="2184"/>
                  <a:ext cx="6" cy="36"/>
                </a:xfrm>
                <a:prstGeom prst="line">
                  <a:avLst/>
                </a:prstGeom>
                <a:noFill/>
                <a:ln w="9525">
                  <a:solidFill>
                    <a:srgbClr val="777777"/>
                  </a:solidFill>
                  <a:round/>
                  <a:headEnd/>
                  <a:tailEnd/>
                </a:ln>
              </p:spPr>
              <p:txBody>
                <a:bodyPr/>
                <a:lstStyle/>
                <a:p>
                  <a:endParaRPr lang="en-US"/>
                </a:p>
              </p:txBody>
            </p:sp>
            <p:sp>
              <p:nvSpPr>
                <p:cNvPr id="14745" name="Line 442"/>
                <p:cNvSpPr>
                  <a:spLocks noChangeShapeType="1"/>
                </p:cNvSpPr>
                <p:nvPr/>
              </p:nvSpPr>
              <p:spPr bwMode="auto">
                <a:xfrm flipV="1">
                  <a:off x="3486" y="2148"/>
                  <a:ext cx="1" cy="36"/>
                </a:xfrm>
                <a:prstGeom prst="line">
                  <a:avLst/>
                </a:prstGeom>
                <a:noFill/>
                <a:ln w="9525">
                  <a:solidFill>
                    <a:srgbClr val="777777"/>
                  </a:solidFill>
                  <a:round/>
                  <a:headEnd/>
                  <a:tailEnd/>
                </a:ln>
              </p:spPr>
              <p:txBody>
                <a:bodyPr/>
                <a:lstStyle/>
                <a:p>
                  <a:endParaRPr lang="en-US"/>
                </a:p>
              </p:txBody>
            </p:sp>
            <p:sp>
              <p:nvSpPr>
                <p:cNvPr id="14746" name="Line 443"/>
                <p:cNvSpPr>
                  <a:spLocks noChangeShapeType="1"/>
                </p:cNvSpPr>
                <p:nvPr/>
              </p:nvSpPr>
              <p:spPr bwMode="auto">
                <a:xfrm flipV="1">
                  <a:off x="3486" y="2118"/>
                  <a:ext cx="6" cy="30"/>
                </a:xfrm>
                <a:prstGeom prst="line">
                  <a:avLst/>
                </a:prstGeom>
                <a:noFill/>
                <a:ln w="9525">
                  <a:solidFill>
                    <a:srgbClr val="777777"/>
                  </a:solidFill>
                  <a:round/>
                  <a:headEnd/>
                  <a:tailEnd/>
                </a:ln>
              </p:spPr>
              <p:txBody>
                <a:bodyPr/>
                <a:lstStyle/>
                <a:p>
                  <a:endParaRPr lang="en-US"/>
                </a:p>
              </p:txBody>
            </p:sp>
            <p:sp>
              <p:nvSpPr>
                <p:cNvPr id="14747" name="Freeform 444"/>
                <p:cNvSpPr>
                  <a:spLocks/>
                </p:cNvSpPr>
                <p:nvPr/>
              </p:nvSpPr>
              <p:spPr bwMode="auto">
                <a:xfrm>
                  <a:off x="3492"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4748" name="Line 445"/>
                <p:cNvSpPr>
                  <a:spLocks noChangeShapeType="1"/>
                </p:cNvSpPr>
                <p:nvPr/>
              </p:nvSpPr>
              <p:spPr bwMode="auto">
                <a:xfrm flipV="1">
                  <a:off x="3498" y="2052"/>
                  <a:ext cx="6" cy="30"/>
                </a:xfrm>
                <a:prstGeom prst="line">
                  <a:avLst/>
                </a:prstGeom>
                <a:noFill/>
                <a:ln w="9525">
                  <a:solidFill>
                    <a:srgbClr val="777777"/>
                  </a:solidFill>
                  <a:round/>
                  <a:headEnd/>
                  <a:tailEnd/>
                </a:ln>
              </p:spPr>
              <p:txBody>
                <a:bodyPr/>
                <a:lstStyle/>
                <a:p>
                  <a:endParaRPr lang="en-US"/>
                </a:p>
              </p:txBody>
            </p:sp>
            <p:sp>
              <p:nvSpPr>
                <p:cNvPr id="14749" name="Line 446"/>
                <p:cNvSpPr>
                  <a:spLocks noChangeShapeType="1"/>
                </p:cNvSpPr>
                <p:nvPr/>
              </p:nvSpPr>
              <p:spPr bwMode="auto">
                <a:xfrm flipV="1">
                  <a:off x="3504" y="2028"/>
                  <a:ext cx="6" cy="24"/>
                </a:xfrm>
                <a:prstGeom prst="line">
                  <a:avLst/>
                </a:prstGeom>
                <a:noFill/>
                <a:ln w="9525">
                  <a:solidFill>
                    <a:srgbClr val="777777"/>
                  </a:solidFill>
                  <a:round/>
                  <a:headEnd/>
                  <a:tailEnd/>
                </a:ln>
              </p:spPr>
              <p:txBody>
                <a:bodyPr/>
                <a:lstStyle/>
                <a:p>
                  <a:endParaRPr lang="en-US"/>
                </a:p>
              </p:txBody>
            </p:sp>
            <p:sp>
              <p:nvSpPr>
                <p:cNvPr id="14750" name="Line 447"/>
                <p:cNvSpPr>
                  <a:spLocks noChangeShapeType="1"/>
                </p:cNvSpPr>
                <p:nvPr/>
              </p:nvSpPr>
              <p:spPr bwMode="auto">
                <a:xfrm flipV="1">
                  <a:off x="3510" y="1998"/>
                  <a:ext cx="6" cy="30"/>
                </a:xfrm>
                <a:prstGeom prst="line">
                  <a:avLst/>
                </a:prstGeom>
                <a:noFill/>
                <a:ln w="9525">
                  <a:solidFill>
                    <a:srgbClr val="777777"/>
                  </a:solidFill>
                  <a:round/>
                  <a:headEnd/>
                  <a:tailEnd/>
                </a:ln>
              </p:spPr>
              <p:txBody>
                <a:bodyPr/>
                <a:lstStyle/>
                <a:p>
                  <a:endParaRPr lang="en-US"/>
                </a:p>
              </p:txBody>
            </p:sp>
            <p:sp>
              <p:nvSpPr>
                <p:cNvPr id="14751" name="Line 448"/>
                <p:cNvSpPr>
                  <a:spLocks noChangeShapeType="1"/>
                </p:cNvSpPr>
                <p:nvPr/>
              </p:nvSpPr>
              <p:spPr bwMode="auto">
                <a:xfrm flipV="1">
                  <a:off x="3516" y="1974"/>
                  <a:ext cx="6" cy="24"/>
                </a:xfrm>
                <a:prstGeom prst="line">
                  <a:avLst/>
                </a:prstGeom>
                <a:noFill/>
                <a:ln w="9525">
                  <a:solidFill>
                    <a:srgbClr val="777777"/>
                  </a:solidFill>
                  <a:round/>
                  <a:headEnd/>
                  <a:tailEnd/>
                </a:ln>
              </p:spPr>
              <p:txBody>
                <a:bodyPr/>
                <a:lstStyle/>
                <a:p>
                  <a:endParaRPr lang="en-US"/>
                </a:p>
              </p:txBody>
            </p:sp>
            <p:sp>
              <p:nvSpPr>
                <p:cNvPr id="14752" name="Line 449"/>
                <p:cNvSpPr>
                  <a:spLocks noChangeShapeType="1"/>
                </p:cNvSpPr>
                <p:nvPr/>
              </p:nvSpPr>
              <p:spPr bwMode="auto">
                <a:xfrm flipV="1">
                  <a:off x="3522" y="1956"/>
                  <a:ext cx="6" cy="18"/>
                </a:xfrm>
                <a:prstGeom prst="line">
                  <a:avLst/>
                </a:prstGeom>
                <a:noFill/>
                <a:ln w="9525">
                  <a:solidFill>
                    <a:srgbClr val="777777"/>
                  </a:solidFill>
                  <a:round/>
                  <a:headEnd/>
                  <a:tailEnd/>
                </a:ln>
              </p:spPr>
              <p:txBody>
                <a:bodyPr/>
                <a:lstStyle/>
                <a:p>
                  <a:endParaRPr lang="en-US"/>
                </a:p>
              </p:txBody>
            </p:sp>
            <p:sp>
              <p:nvSpPr>
                <p:cNvPr id="14753" name="Line 450"/>
                <p:cNvSpPr>
                  <a:spLocks noChangeShapeType="1"/>
                </p:cNvSpPr>
                <p:nvPr/>
              </p:nvSpPr>
              <p:spPr bwMode="auto">
                <a:xfrm flipV="1">
                  <a:off x="3528" y="1938"/>
                  <a:ext cx="6" cy="18"/>
                </a:xfrm>
                <a:prstGeom prst="line">
                  <a:avLst/>
                </a:prstGeom>
                <a:noFill/>
                <a:ln w="9525">
                  <a:solidFill>
                    <a:srgbClr val="777777"/>
                  </a:solidFill>
                  <a:round/>
                  <a:headEnd/>
                  <a:tailEnd/>
                </a:ln>
              </p:spPr>
              <p:txBody>
                <a:bodyPr/>
                <a:lstStyle/>
                <a:p>
                  <a:endParaRPr lang="en-US"/>
                </a:p>
              </p:txBody>
            </p:sp>
            <p:sp>
              <p:nvSpPr>
                <p:cNvPr id="14754" name="Line 451"/>
                <p:cNvSpPr>
                  <a:spLocks noChangeShapeType="1"/>
                </p:cNvSpPr>
                <p:nvPr/>
              </p:nvSpPr>
              <p:spPr bwMode="auto">
                <a:xfrm flipV="1">
                  <a:off x="3534" y="1920"/>
                  <a:ext cx="1" cy="18"/>
                </a:xfrm>
                <a:prstGeom prst="line">
                  <a:avLst/>
                </a:prstGeom>
                <a:noFill/>
                <a:ln w="9525">
                  <a:solidFill>
                    <a:srgbClr val="777777"/>
                  </a:solidFill>
                  <a:round/>
                  <a:headEnd/>
                  <a:tailEnd/>
                </a:ln>
              </p:spPr>
              <p:txBody>
                <a:bodyPr/>
                <a:lstStyle/>
                <a:p>
                  <a:endParaRPr lang="en-US"/>
                </a:p>
              </p:txBody>
            </p:sp>
            <p:sp>
              <p:nvSpPr>
                <p:cNvPr id="14755" name="Line 452"/>
                <p:cNvSpPr>
                  <a:spLocks noChangeShapeType="1"/>
                </p:cNvSpPr>
                <p:nvPr/>
              </p:nvSpPr>
              <p:spPr bwMode="auto">
                <a:xfrm flipV="1">
                  <a:off x="3534" y="1908"/>
                  <a:ext cx="6" cy="12"/>
                </a:xfrm>
                <a:prstGeom prst="line">
                  <a:avLst/>
                </a:prstGeom>
                <a:noFill/>
                <a:ln w="9525">
                  <a:solidFill>
                    <a:srgbClr val="777777"/>
                  </a:solidFill>
                  <a:round/>
                  <a:headEnd/>
                  <a:tailEnd/>
                </a:ln>
              </p:spPr>
              <p:txBody>
                <a:bodyPr/>
                <a:lstStyle/>
                <a:p>
                  <a:endParaRPr lang="en-US"/>
                </a:p>
              </p:txBody>
            </p:sp>
            <p:sp>
              <p:nvSpPr>
                <p:cNvPr id="14756" name="Line 453"/>
                <p:cNvSpPr>
                  <a:spLocks noChangeShapeType="1"/>
                </p:cNvSpPr>
                <p:nvPr/>
              </p:nvSpPr>
              <p:spPr bwMode="auto">
                <a:xfrm flipV="1">
                  <a:off x="3540" y="1902"/>
                  <a:ext cx="6" cy="6"/>
                </a:xfrm>
                <a:prstGeom prst="line">
                  <a:avLst/>
                </a:prstGeom>
                <a:noFill/>
                <a:ln w="9525">
                  <a:solidFill>
                    <a:srgbClr val="777777"/>
                  </a:solidFill>
                  <a:round/>
                  <a:headEnd/>
                  <a:tailEnd/>
                </a:ln>
              </p:spPr>
              <p:txBody>
                <a:bodyPr/>
                <a:lstStyle/>
                <a:p>
                  <a:endParaRPr lang="en-US"/>
                </a:p>
              </p:txBody>
            </p:sp>
            <p:sp>
              <p:nvSpPr>
                <p:cNvPr id="14757" name="Line 454"/>
                <p:cNvSpPr>
                  <a:spLocks noChangeShapeType="1"/>
                </p:cNvSpPr>
                <p:nvPr/>
              </p:nvSpPr>
              <p:spPr bwMode="auto">
                <a:xfrm flipV="1">
                  <a:off x="3546" y="1896"/>
                  <a:ext cx="6" cy="6"/>
                </a:xfrm>
                <a:prstGeom prst="line">
                  <a:avLst/>
                </a:prstGeom>
                <a:noFill/>
                <a:ln w="9525">
                  <a:solidFill>
                    <a:srgbClr val="777777"/>
                  </a:solidFill>
                  <a:round/>
                  <a:headEnd/>
                  <a:tailEnd/>
                </a:ln>
              </p:spPr>
              <p:txBody>
                <a:bodyPr/>
                <a:lstStyle/>
                <a:p>
                  <a:endParaRPr lang="en-US"/>
                </a:p>
              </p:txBody>
            </p:sp>
            <p:sp>
              <p:nvSpPr>
                <p:cNvPr id="14758" name="Line 455"/>
                <p:cNvSpPr>
                  <a:spLocks noChangeShapeType="1"/>
                </p:cNvSpPr>
                <p:nvPr/>
              </p:nvSpPr>
              <p:spPr bwMode="auto">
                <a:xfrm>
                  <a:off x="3552" y="1896"/>
                  <a:ext cx="6" cy="1"/>
                </a:xfrm>
                <a:prstGeom prst="line">
                  <a:avLst/>
                </a:prstGeom>
                <a:noFill/>
                <a:ln w="9525">
                  <a:solidFill>
                    <a:srgbClr val="777777"/>
                  </a:solidFill>
                  <a:round/>
                  <a:headEnd/>
                  <a:tailEnd/>
                </a:ln>
              </p:spPr>
              <p:txBody>
                <a:bodyPr/>
                <a:lstStyle/>
                <a:p>
                  <a:endParaRPr lang="en-US"/>
                </a:p>
              </p:txBody>
            </p:sp>
            <p:sp>
              <p:nvSpPr>
                <p:cNvPr id="14759" name="Line 456"/>
                <p:cNvSpPr>
                  <a:spLocks noChangeShapeType="1"/>
                </p:cNvSpPr>
                <p:nvPr/>
              </p:nvSpPr>
              <p:spPr bwMode="auto">
                <a:xfrm>
                  <a:off x="3558" y="1896"/>
                  <a:ext cx="6" cy="1"/>
                </a:xfrm>
                <a:prstGeom prst="line">
                  <a:avLst/>
                </a:prstGeom>
                <a:noFill/>
                <a:ln w="9525">
                  <a:solidFill>
                    <a:srgbClr val="777777"/>
                  </a:solidFill>
                  <a:round/>
                  <a:headEnd/>
                  <a:tailEnd/>
                </a:ln>
              </p:spPr>
              <p:txBody>
                <a:bodyPr/>
                <a:lstStyle/>
                <a:p>
                  <a:endParaRPr lang="en-US"/>
                </a:p>
              </p:txBody>
            </p:sp>
            <p:sp>
              <p:nvSpPr>
                <p:cNvPr id="14760" name="Line 457"/>
                <p:cNvSpPr>
                  <a:spLocks noChangeShapeType="1"/>
                </p:cNvSpPr>
                <p:nvPr/>
              </p:nvSpPr>
              <p:spPr bwMode="auto">
                <a:xfrm>
                  <a:off x="3564" y="1896"/>
                  <a:ext cx="6" cy="6"/>
                </a:xfrm>
                <a:prstGeom prst="line">
                  <a:avLst/>
                </a:prstGeom>
                <a:noFill/>
                <a:ln w="9525">
                  <a:solidFill>
                    <a:srgbClr val="777777"/>
                  </a:solidFill>
                  <a:round/>
                  <a:headEnd/>
                  <a:tailEnd/>
                </a:ln>
              </p:spPr>
              <p:txBody>
                <a:bodyPr/>
                <a:lstStyle/>
                <a:p>
                  <a:endParaRPr lang="en-US"/>
                </a:p>
              </p:txBody>
            </p:sp>
          </p:grpSp>
          <p:sp>
            <p:nvSpPr>
              <p:cNvPr id="14374" name="Line 458"/>
              <p:cNvSpPr>
                <a:spLocks noChangeShapeType="1"/>
              </p:cNvSpPr>
              <p:nvPr/>
            </p:nvSpPr>
            <p:spPr bwMode="auto">
              <a:xfrm flipV="1">
                <a:off x="2735" y="1811"/>
                <a:ext cx="82" cy="37"/>
              </a:xfrm>
              <a:prstGeom prst="line">
                <a:avLst/>
              </a:prstGeom>
              <a:noFill/>
              <a:ln w="57150">
                <a:solidFill>
                  <a:srgbClr val="777777"/>
                </a:solidFill>
                <a:round/>
                <a:headEnd/>
                <a:tailEnd type="triangl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539824A-4FE7-4510-B633-4174EC40EDA2}" type="slidenum">
              <a:rPr lang="en-US"/>
              <a:pPr>
                <a:defRPr/>
              </a:pPr>
              <a:t>14</a:t>
            </a:fld>
            <a:endParaRPr lang="en-US"/>
          </a:p>
        </p:txBody>
      </p:sp>
      <p:graphicFrame>
        <p:nvGraphicFramePr>
          <p:cNvPr id="305156" name="Object 4"/>
          <p:cNvGraphicFramePr>
            <a:graphicFrameLocks noChangeAspect="1"/>
          </p:cNvGraphicFramePr>
          <p:nvPr/>
        </p:nvGraphicFramePr>
        <p:xfrm>
          <a:off x="971550" y="2771775"/>
          <a:ext cx="7062788" cy="1989138"/>
        </p:xfrm>
        <a:graphic>
          <a:graphicData uri="http://schemas.openxmlformats.org/presentationml/2006/ole">
            <p:oleObj spid="_x0000_s8194" name="Equation" r:id="rId4" imgW="3517900" imgH="990600" progId="Equation.3">
              <p:embed/>
            </p:oleObj>
          </a:graphicData>
        </a:graphic>
      </p:graphicFrame>
      <p:sp>
        <p:nvSpPr>
          <p:cNvPr id="8196" name="Rectangle 2"/>
          <p:cNvSpPr>
            <a:spLocks noGrp="1" noChangeArrowheads="1"/>
          </p:cNvSpPr>
          <p:nvPr>
            <p:ph type="title"/>
          </p:nvPr>
        </p:nvSpPr>
        <p:spPr/>
        <p:txBody>
          <a:bodyPr/>
          <a:lstStyle/>
          <a:p>
            <a:r>
              <a:rPr lang="en-US" smtClean="0"/>
              <a:t>Wavelength vs. Band Gap</a:t>
            </a:r>
          </a:p>
        </p:txBody>
      </p:sp>
      <p:sp>
        <p:nvSpPr>
          <p:cNvPr id="8198" name="Rectangle 6"/>
          <p:cNvSpPr>
            <a:spLocks noChangeArrowheads="1"/>
          </p:cNvSpPr>
          <p:nvPr/>
        </p:nvSpPr>
        <p:spPr bwMode="auto">
          <a:xfrm>
            <a:off x="1144588" y="2236788"/>
            <a:ext cx="1870075" cy="457200"/>
          </a:xfrm>
          <a:prstGeom prst="rect">
            <a:avLst/>
          </a:prstGeom>
          <a:noFill/>
          <a:ln w="9525">
            <a:noFill/>
            <a:prstDash val="dash"/>
            <a:miter lim="800000"/>
            <a:headEnd/>
            <a:tailEnd/>
          </a:ln>
        </p:spPr>
        <p:txBody>
          <a:bodyPr wrap="none">
            <a:spAutoFit/>
          </a:bodyPr>
          <a:lstStyle/>
          <a:p>
            <a:r>
              <a:rPr lang="en-US" i="1">
                <a:latin typeface="Arial" charset="0"/>
              </a:rPr>
              <a:t>E</a:t>
            </a:r>
            <a:r>
              <a:rPr lang="en-US" i="1" baseline="-25000">
                <a:latin typeface="Arial" charset="0"/>
              </a:rPr>
              <a:t>g</a:t>
            </a:r>
            <a:r>
              <a:rPr lang="en-US" baseline="-25000">
                <a:latin typeface="Arial" charset="0"/>
              </a:rPr>
              <a:t> </a:t>
            </a:r>
            <a:r>
              <a:rPr lang="en-US">
                <a:latin typeface="Arial" charset="0"/>
              </a:rPr>
              <a:t>= 0.67 eV</a:t>
            </a:r>
          </a:p>
        </p:txBody>
      </p:sp>
      <p:sp>
        <p:nvSpPr>
          <p:cNvPr id="8199" name="Rectangle 9"/>
          <p:cNvSpPr>
            <a:spLocks noChangeArrowheads="1"/>
          </p:cNvSpPr>
          <p:nvPr/>
        </p:nvSpPr>
        <p:spPr bwMode="auto">
          <a:xfrm>
            <a:off x="681038" y="1211263"/>
            <a:ext cx="7526337" cy="822325"/>
          </a:xfrm>
          <a:prstGeom prst="rect">
            <a:avLst/>
          </a:prstGeom>
          <a:noFill/>
          <a:ln w="9525">
            <a:noFill/>
            <a:prstDash val="dash"/>
            <a:miter lim="800000"/>
            <a:headEnd/>
            <a:tailEnd/>
          </a:ln>
        </p:spPr>
        <p:txBody>
          <a:bodyPr>
            <a:spAutoFit/>
          </a:bodyPr>
          <a:lstStyle/>
          <a:p>
            <a:r>
              <a:rPr lang="en-US" dirty="0">
                <a:latin typeface="Arial" charset="0"/>
              </a:rPr>
              <a:t>Example:  What is the minimum wavelength absorbed </a:t>
            </a:r>
            <a:br>
              <a:rPr lang="en-US" dirty="0">
                <a:latin typeface="Arial" charset="0"/>
              </a:rPr>
            </a:br>
            <a:r>
              <a:rPr lang="en-US" dirty="0">
                <a:latin typeface="Arial" charset="0"/>
              </a:rPr>
              <a:t>    by </a:t>
            </a:r>
            <a:r>
              <a:rPr lang="en-US" dirty="0" err="1">
                <a:latin typeface="Arial" charset="0"/>
              </a:rPr>
              <a:t>Ge</a:t>
            </a:r>
            <a:r>
              <a:rPr lang="en-US" dirty="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5156"/>
                                        </p:tgtEl>
                                        <p:attrNameLst>
                                          <p:attrName>style.visibility</p:attrName>
                                        </p:attrNameLst>
                                      </p:cBhvr>
                                      <p:to>
                                        <p:strVal val="visible"/>
                                      </p:to>
                                    </p:set>
                                    <p:animEffect transition="in" filter="wipe(left)">
                                      <p:cBhvr>
                                        <p:cTn id="7" dur="500"/>
                                        <p:tgtEl>
                                          <p:spTgt spid="30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89C7EE2-E2F9-4E23-9C69-326DD33A1441}" type="slidenum">
              <a:rPr lang="en-US" smtClean="0"/>
              <a:pPr>
                <a:defRPr/>
              </a:pPr>
              <a:t>15</a:t>
            </a:fld>
            <a:endParaRPr lang="en-US"/>
          </a:p>
        </p:txBody>
      </p:sp>
      <p:sp>
        <p:nvSpPr>
          <p:cNvPr id="15363" name="Rectangle 2"/>
          <p:cNvSpPr>
            <a:spLocks noChangeArrowheads="1"/>
          </p:cNvSpPr>
          <p:nvPr/>
        </p:nvSpPr>
        <p:spPr bwMode="auto">
          <a:xfrm>
            <a:off x="295275" y="439738"/>
            <a:ext cx="8509000" cy="1201737"/>
          </a:xfrm>
          <a:prstGeom prst="rect">
            <a:avLst/>
          </a:prstGeom>
          <a:noFill/>
          <a:ln w="9525">
            <a:noFill/>
            <a:miter lim="800000"/>
            <a:headEnd/>
            <a:tailEnd/>
          </a:ln>
        </p:spPr>
        <p:txBody>
          <a:bodyPr>
            <a:spAutoFit/>
          </a:bodyPr>
          <a:lstStyle/>
          <a:p>
            <a:pPr algn="just"/>
            <a:r>
              <a:rPr lang="en-IN" b="1"/>
              <a:t>Question:</a:t>
            </a:r>
            <a:r>
              <a:rPr lang="en-IN"/>
              <a:t> </a:t>
            </a:r>
            <a:r>
              <a:rPr lang="en-IN" i="1"/>
              <a:t>Are the elemental semiconductors silicon and germanium transparent to  visible light?  Why or why not?  </a:t>
            </a:r>
          </a:p>
          <a:p>
            <a:endParaRPr lang="en-IN" i="1"/>
          </a:p>
        </p:txBody>
      </p:sp>
      <p:sp>
        <p:nvSpPr>
          <p:cNvPr id="4" name="Rectangle 3"/>
          <p:cNvSpPr>
            <a:spLocks noChangeArrowheads="1"/>
          </p:cNvSpPr>
          <p:nvPr/>
        </p:nvSpPr>
        <p:spPr bwMode="auto">
          <a:xfrm>
            <a:off x="368300" y="1387475"/>
            <a:ext cx="8377238" cy="2678113"/>
          </a:xfrm>
          <a:prstGeom prst="rect">
            <a:avLst/>
          </a:prstGeom>
          <a:noFill/>
          <a:ln w="9525">
            <a:noFill/>
            <a:miter lim="800000"/>
            <a:headEnd/>
            <a:tailEnd/>
          </a:ln>
        </p:spPr>
        <p:txBody>
          <a:bodyPr>
            <a:spAutoFit/>
          </a:bodyPr>
          <a:lstStyle/>
          <a:p>
            <a:pPr algn="just"/>
            <a:r>
              <a:rPr lang="en-IN" b="1"/>
              <a:t>Answer:</a:t>
            </a:r>
            <a:r>
              <a:rPr lang="en-IN"/>
              <a:t> We want to decide whether or not Si and Ge are transparent to visible light on the basis of their band gap energies. Semiconductors having band gap energies less than about 1.8 eV are opaque to visible light.  Thus, both Si and Ge fall into this category, and all visible light is absorbed by valence-band-to-conduction-band-electron transitions across their reasonably narrow band gaps.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FC7013-909E-4F5B-9563-E7B9F942A08D}" type="slidenum">
              <a:rPr lang="en-US" smtClean="0"/>
              <a:pPr>
                <a:defRPr/>
              </a:pPr>
              <a:t>16</a:t>
            </a:fld>
            <a:endParaRPr lang="en-US"/>
          </a:p>
        </p:txBody>
      </p:sp>
      <p:sp>
        <p:nvSpPr>
          <p:cNvPr id="3" name="Rectangle 2"/>
          <p:cNvSpPr txBox="1">
            <a:spLocks noChangeArrowheads="1"/>
          </p:cNvSpPr>
          <p:nvPr/>
        </p:nvSpPr>
        <p:spPr>
          <a:xfrm>
            <a:off x="685800" y="381000"/>
            <a:ext cx="7772400" cy="533400"/>
          </a:xfrm>
          <a:prstGeom prst="rect">
            <a:avLst/>
          </a:prstGeom>
        </p:spPr>
        <p:txBody>
          <a:bodyPr/>
          <a:lstStyle/>
          <a:p>
            <a:pPr algn="ctr">
              <a:defRPr/>
            </a:pPr>
            <a:r>
              <a:rPr lang="en-US" sz="3600" b="1" kern="0" dirty="0">
                <a:solidFill>
                  <a:schemeClr val="tx2"/>
                </a:solidFill>
                <a:latin typeface="+mj-lt"/>
                <a:ea typeface="+mj-ea"/>
                <a:cs typeface="+mj-cs"/>
              </a:rPr>
              <a:t>Photoconductivity</a:t>
            </a:r>
          </a:p>
        </p:txBody>
      </p:sp>
      <p:sp>
        <p:nvSpPr>
          <p:cNvPr id="4" name="Rectangle 3"/>
          <p:cNvSpPr/>
          <p:nvPr/>
        </p:nvSpPr>
        <p:spPr>
          <a:xfrm>
            <a:off x="368300" y="1350963"/>
            <a:ext cx="8555038" cy="2678112"/>
          </a:xfrm>
          <a:prstGeom prst="rect">
            <a:avLst/>
          </a:prstGeom>
        </p:spPr>
        <p:txBody>
          <a:bodyPr>
            <a:spAutoFit/>
          </a:bodyPr>
          <a:lstStyle/>
          <a:p>
            <a:pPr algn="just">
              <a:buFont typeface="Wingdings" pitchFamily="2" charset="2"/>
              <a:buChar char="ü"/>
              <a:defRPr/>
            </a:pPr>
            <a:r>
              <a:rPr lang="en-IN" dirty="0">
                <a:latin typeface="+mj-lt"/>
              </a:rPr>
              <a:t>C</a:t>
            </a:r>
            <a:r>
              <a:rPr lang="en-IN" dirty="0" smtClean="0">
                <a:latin typeface="+mj-lt"/>
              </a:rPr>
              <a:t>harge </a:t>
            </a:r>
            <a:r>
              <a:rPr lang="en-IN" dirty="0">
                <a:latin typeface="+mj-lt"/>
              </a:rPr>
              <a:t>carriers in semi-conductive material may be generated as a consequence of photon-induced electron transitions in which light is absorbed; the attendant increase in conductivity is called </a:t>
            </a:r>
            <a:r>
              <a:rPr lang="en-IN" b="1" dirty="0">
                <a:latin typeface="+mj-lt"/>
              </a:rPr>
              <a:t>photoconductivity.</a:t>
            </a:r>
          </a:p>
          <a:p>
            <a:pPr algn="just">
              <a:defRPr/>
            </a:pPr>
            <a:endParaRPr lang="en-IN" b="1" dirty="0">
              <a:latin typeface="+mj-lt"/>
            </a:endParaRPr>
          </a:p>
          <a:p>
            <a:pPr algn="just">
              <a:buFont typeface="Wingdings" pitchFamily="2" charset="2"/>
              <a:buChar char="ü"/>
              <a:defRPr/>
            </a:pPr>
            <a:r>
              <a:rPr lang="en-IN" dirty="0">
                <a:latin typeface="+mj-lt"/>
              </a:rPr>
              <a:t>Thus, when a specimen of a photoconductive material is illuminated, the conductivity increases.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060EFB9-7088-4B5E-92FB-7507DBB948A1}" type="slidenum">
              <a:rPr lang="en-US" smtClean="0"/>
              <a:pPr>
                <a:defRPr/>
              </a:pPr>
              <a:t>17</a:t>
            </a:fld>
            <a:endParaRPr lang="en-US"/>
          </a:p>
        </p:txBody>
      </p:sp>
      <p:sp>
        <p:nvSpPr>
          <p:cNvPr id="17411" name="Rectangle 2"/>
          <p:cNvSpPr>
            <a:spLocks noChangeArrowheads="1"/>
          </p:cNvSpPr>
          <p:nvPr/>
        </p:nvSpPr>
        <p:spPr bwMode="auto">
          <a:xfrm>
            <a:off x="192088" y="411163"/>
            <a:ext cx="8775700" cy="1570037"/>
          </a:xfrm>
          <a:prstGeom prst="rect">
            <a:avLst/>
          </a:prstGeom>
          <a:noFill/>
          <a:ln w="9525">
            <a:noFill/>
            <a:miter lim="800000"/>
            <a:headEnd/>
            <a:tailEnd/>
          </a:ln>
        </p:spPr>
        <p:txBody>
          <a:bodyPr>
            <a:spAutoFit/>
          </a:bodyPr>
          <a:lstStyle/>
          <a:p>
            <a:r>
              <a:rPr lang="en-IN" b="1"/>
              <a:t>Question</a:t>
            </a:r>
            <a:r>
              <a:rPr lang="en-IN"/>
              <a:t>:  </a:t>
            </a:r>
            <a:r>
              <a:rPr lang="en-IN" i="1"/>
              <a:t>Is the semiconductor zinc selenide (ZnSe), which has a band gap of 2.58 eV, photoconductive when exposed to visible light radiation?  Why or  why not?</a:t>
            </a:r>
          </a:p>
          <a:p>
            <a:endParaRPr lang="en-IN"/>
          </a:p>
        </p:txBody>
      </p:sp>
      <p:sp>
        <p:nvSpPr>
          <p:cNvPr id="4" name="Rectangle 3"/>
          <p:cNvSpPr>
            <a:spLocks noChangeArrowheads="1"/>
          </p:cNvSpPr>
          <p:nvPr/>
        </p:nvSpPr>
        <p:spPr bwMode="auto">
          <a:xfrm>
            <a:off x="323850" y="1711325"/>
            <a:ext cx="8156575" cy="3048000"/>
          </a:xfrm>
          <a:prstGeom prst="rect">
            <a:avLst/>
          </a:prstGeom>
          <a:noFill/>
          <a:ln w="9525">
            <a:noFill/>
            <a:miter lim="800000"/>
            <a:headEnd/>
            <a:tailEnd/>
          </a:ln>
        </p:spPr>
        <p:txBody>
          <a:bodyPr>
            <a:spAutoFit/>
          </a:bodyPr>
          <a:lstStyle/>
          <a:p>
            <a:pPr algn="just"/>
            <a:r>
              <a:rPr lang="en-IN" b="1" dirty="0"/>
              <a:t>Answer</a:t>
            </a:r>
            <a:r>
              <a:rPr lang="en-IN" dirty="0"/>
              <a:t>:  Zinc </a:t>
            </a:r>
            <a:r>
              <a:rPr lang="en-IN" dirty="0" err="1"/>
              <a:t>selenide</a:t>
            </a:r>
            <a:r>
              <a:rPr lang="en-IN" dirty="0"/>
              <a:t>, having a band gap of 2.58 </a:t>
            </a:r>
            <a:r>
              <a:rPr lang="en-IN" dirty="0" err="1"/>
              <a:t>eV</a:t>
            </a:r>
            <a:r>
              <a:rPr lang="en-IN" dirty="0"/>
              <a:t>, is photoconductive.  In order to be photoconductive, electrons must be excited from the valence band into the conduction band by the absorption of light radiation. The maximum band gap energy for which there may be absorption of visible light is 3.1 </a:t>
            </a:r>
            <a:r>
              <a:rPr lang="en-IN" dirty="0" err="1"/>
              <a:t>eV</a:t>
            </a:r>
            <a:r>
              <a:rPr lang="en-IN" dirty="0"/>
              <a:t>;  since the band gap energy for </a:t>
            </a:r>
            <a:r>
              <a:rPr lang="en-IN" dirty="0" err="1"/>
              <a:t>ZnSe</a:t>
            </a:r>
            <a:r>
              <a:rPr lang="en-IN" dirty="0"/>
              <a:t> is less than this value, </a:t>
            </a:r>
            <a:r>
              <a:rPr lang="en-IN" dirty="0" err="1"/>
              <a:t>photoinduced</a:t>
            </a:r>
            <a:r>
              <a:rPr lang="en-IN" dirty="0"/>
              <a:t> valence-band-to-conduction-band electron transitions will </a:t>
            </a:r>
            <a:r>
              <a:rPr lang="en-IN" dirty="0" smtClean="0"/>
              <a:t>occur.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lide Number Placeholder 3"/>
          <p:cNvSpPr>
            <a:spLocks noGrp="1"/>
          </p:cNvSpPr>
          <p:nvPr>
            <p:ph type="sldNum" sz="quarter" idx="12"/>
          </p:nvPr>
        </p:nvSpPr>
        <p:spPr/>
        <p:txBody>
          <a:bodyPr/>
          <a:lstStyle/>
          <a:p>
            <a:pPr>
              <a:defRPr/>
            </a:pPr>
            <a:fld id="{9FE1408A-8A4D-4468-8CC1-C6A09C6C5EEC}" type="slidenum">
              <a:rPr lang="en-US"/>
              <a:pPr>
                <a:defRPr/>
              </a:pPr>
              <a:t>18</a:t>
            </a:fld>
            <a:endParaRPr lang="en-US"/>
          </a:p>
        </p:txBody>
      </p:sp>
      <p:sp>
        <p:nvSpPr>
          <p:cNvPr id="18435" name="Rectangle 2"/>
          <p:cNvSpPr>
            <a:spLocks noChangeArrowheads="1"/>
          </p:cNvSpPr>
          <p:nvPr/>
        </p:nvSpPr>
        <p:spPr bwMode="auto">
          <a:xfrm>
            <a:off x="698500" y="1006475"/>
            <a:ext cx="6019800" cy="1035050"/>
          </a:xfrm>
          <a:prstGeom prst="rect">
            <a:avLst/>
          </a:prstGeom>
          <a:noFill/>
          <a:ln w="9525">
            <a:noFill/>
            <a:miter lim="800000"/>
            <a:headEnd/>
            <a:tailEnd/>
          </a:ln>
        </p:spPr>
        <p:txBody>
          <a:bodyPr wrap="none" lIns="0" tIns="0" rIns="0" bIns="0">
            <a:spAutoFit/>
          </a:bodyPr>
          <a:lstStyle/>
          <a:p>
            <a:r>
              <a:rPr lang="en-US">
                <a:latin typeface="Arial" charset="0"/>
              </a:rPr>
              <a:t>•  Color determined by sum of frequencies of</a:t>
            </a:r>
          </a:p>
          <a:p>
            <a:r>
              <a:rPr lang="en-US" sz="2200">
                <a:latin typeface="Arial" charset="0"/>
              </a:rPr>
              <a:t>    -- transmitted light,</a:t>
            </a:r>
          </a:p>
          <a:p>
            <a:r>
              <a:rPr lang="en-US" sz="2200">
                <a:latin typeface="Arial" charset="0"/>
              </a:rPr>
              <a:t>    -- re-emitted light from electron transitions.</a:t>
            </a:r>
            <a:endParaRPr lang="en-US">
              <a:latin typeface="Arial" charset="0"/>
            </a:endParaRPr>
          </a:p>
        </p:txBody>
      </p:sp>
      <p:sp>
        <p:nvSpPr>
          <p:cNvPr id="352259" name="Rectangle 3"/>
          <p:cNvSpPr>
            <a:spLocks noChangeArrowheads="1"/>
          </p:cNvSpPr>
          <p:nvPr/>
        </p:nvSpPr>
        <p:spPr bwMode="auto">
          <a:xfrm>
            <a:off x="685800" y="2089150"/>
            <a:ext cx="6878638" cy="1370013"/>
          </a:xfrm>
          <a:prstGeom prst="rect">
            <a:avLst/>
          </a:prstGeom>
          <a:noFill/>
          <a:ln w="9525">
            <a:noFill/>
            <a:miter lim="800000"/>
            <a:headEnd/>
            <a:tailEnd/>
          </a:ln>
        </p:spPr>
        <p:txBody>
          <a:bodyPr wrap="none" lIns="0" tIns="0" rIns="0" bIns="0">
            <a:spAutoFit/>
          </a:bodyPr>
          <a:lstStyle/>
          <a:p>
            <a:r>
              <a:rPr lang="en-US">
                <a:latin typeface="Arial" charset="0"/>
              </a:rPr>
              <a:t>•  Ex:  Cadmium Sulfide (CdS)</a:t>
            </a:r>
          </a:p>
          <a:p>
            <a:r>
              <a:rPr lang="en-US" sz="2200">
                <a:latin typeface="Arial" charset="0"/>
              </a:rPr>
              <a:t>    -- </a:t>
            </a:r>
            <a:r>
              <a:rPr lang="en-US" sz="2200" i="1">
                <a:latin typeface="Arial" charset="0"/>
              </a:rPr>
              <a:t>E</a:t>
            </a:r>
            <a:r>
              <a:rPr lang="en-US" sz="2800" i="1" baseline="-4000">
                <a:latin typeface="Arial" charset="0"/>
              </a:rPr>
              <a:t>gap</a:t>
            </a:r>
            <a:r>
              <a:rPr lang="en-US" sz="2200">
                <a:latin typeface="Arial" charset="0"/>
              </a:rPr>
              <a:t> = 2.4 eV,</a:t>
            </a:r>
          </a:p>
          <a:p>
            <a:r>
              <a:rPr lang="en-US" sz="2200">
                <a:latin typeface="Arial" charset="0"/>
              </a:rPr>
              <a:t>    -- absorbs higher energy visible light (</a:t>
            </a:r>
            <a:r>
              <a:rPr lang="en-US" sz="2200">
                <a:solidFill>
                  <a:schemeClr val="accent2"/>
                </a:solidFill>
                <a:latin typeface="Arial" charset="0"/>
              </a:rPr>
              <a:t>blue</a:t>
            </a:r>
            <a:r>
              <a:rPr lang="en-US" sz="2200">
                <a:latin typeface="Arial" charset="0"/>
              </a:rPr>
              <a:t>, </a:t>
            </a:r>
            <a:r>
              <a:rPr lang="en-US" sz="2200">
                <a:solidFill>
                  <a:srgbClr val="FF00FF"/>
                </a:solidFill>
                <a:latin typeface="Arial" charset="0"/>
              </a:rPr>
              <a:t>violet</a:t>
            </a:r>
            <a:r>
              <a:rPr lang="en-US" sz="2200">
                <a:latin typeface="Arial" charset="0"/>
              </a:rPr>
              <a:t>),</a:t>
            </a:r>
          </a:p>
          <a:p>
            <a:r>
              <a:rPr lang="en-US" sz="2200">
                <a:latin typeface="Arial" charset="0"/>
              </a:rPr>
              <a:t>    -- Red/yellow/orange is transmitted and gives it color.</a:t>
            </a:r>
          </a:p>
        </p:txBody>
      </p:sp>
      <p:sp>
        <p:nvSpPr>
          <p:cNvPr id="18437" name="Rectangle 7"/>
          <p:cNvSpPr>
            <a:spLocks noGrp="1" noChangeArrowheads="1"/>
          </p:cNvSpPr>
          <p:nvPr>
            <p:ph type="title" idx="4294967295"/>
          </p:nvPr>
        </p:nvSpPr>
        <p:spPr/>
        <p:txBody>
          <a:bodyPr/>
          <a:lstStyle/>
          <a:p>
            <a:r>
              <a:rPr lang="en-US" smtClean="0"/>
              <a:t>Color of Nonmetals</a:t>
            </a:r>
          </a:p>
        </p:txBody>
      </p:sp>
      <p:grpSp>
        <p:nvGrpSpPr>
          <p:cNvPr id="2" name="Group 120"/>
          <p:cNvGrpSpPr>
            <a:grpSpLocks/>
          </p:cNvGrpSpPr>
          <p:nvPr/>
        </p:nvGrpSpPr>
        <p:grpSpPr bwMode="auto">
          <a:xfrm>
            <a:off x="685800" y="3505200"/>
            <a:ext cx="7696200" cy="3168650"/>
            <a:chOff x="432" y="2208"/>
            <a:chExt cx="4848" cy="1996"/>
          </a:xfrm>
        </p:grpSpPr>
        <p:sp>
          <p:nvSpPr>
            <p:cNvPr id="18439" name="Rectangle 4"/>
            <p:cNvSpPr>
              <a:spLocks noChangeArrowheads="1"/>
            </p:cNvSpPr>
            <p:nvPr/>
          </p:nvSpPr>
          <p:spPr bwMode="auto">
            <a:xfrm>
              <a:off x="432" y="2208"/>
              <a:ext cx="4291" cy="1996"/>
            </a:xfrm>
            <a:prstGeom prst="rect">
              <a:avLst/>
            </a:prstGeom>
            <a:noFill/>
            <a:ln w="9525">
              <a:noFill/>
              <a:miter lim="800000"/>
              <a:headEnd/>
              <a:tailEnd/>
            </a:ln>
          </p:spPr>
          <p:txBody>
            <a:bodyPr wrap="none" lIns="0" tIns="0" rIns="0" bIns="0">
              <a:spAutoFit/>
            </a:bodyPr>
            <a:lstStyle/>
            <a:p>
              <a:r>
                <a:rPr lang="en-US">
                  <a:latin typeface="Arial" charset="0"/>
                </a:rPr>
                <a:t>•  Ex:</a:t>
              </a:r>
              <a:r>
                <a:rPr lang="en-US" sz="2200">
                  <a:latin typeface="Arial" charset="0"/>
                </a:rPr>
                <a:t>  </a:t>
              </a:r>
              <a:r>
                <a:rPr lang="en-US" sz="2200">
                  <a:solidFill>
                    <a:srgbClr val="FF3300"/>
                  </a:solidFill>
                  <a:latin typeface="Arial" charset="0"/>
                </a:rPr>
                <a:t>Ruby</a:t>
              </a:r>
              <a:r>
                <a:rPr lang="en-US" sz="2200">
                  <a:latin typeface="Arial" charset="0"/>
                </a:rPr>
                <a:t> = Sapphire (Al</a:t>
              </a:r>
              <a:r>
                <a:rPr lang="en-US" sz="2800" baseline="-4000">
                  <a:latin typeface="Arial" charset="0"/>
                </a:rPr>
                <a:t>2</a:t>
              </a:r>
              <a:r>
                <a:rPr lang="en-US" sz="2200">
                  <a:latin typeface="Arial" charset="0"/>
                </a:rPr>
                <a:t>O</a:t>
              </a:r>
              <a:r>
                <a:rPr lang="en-US" sz="2800" baseline="-4000">
                  <a:latin typeface="Arial" charset="0"/>
                </a:rPr>
                <a:t>3</a:t>
              </a:r>
              <a:r>
                <a:rPr lang="en-US" sz="2200">
                  <a:latin typeface="Arial" charset="0"/>
                </a:rPr>
                <a:t>) + (0.5 to 2) at% Cr</a:t>
              </a:r>
              <a:r>
                <a:rPr lang="en-US" sz="2800" baseline="-4000">
                  <a:latin typeface="Arial" charset="0"/>
                </a:rPr>
                <a:t>2</a:t>
              </a:r>
              <a:r>
                <a:rPr lang="en-US" sz="2200">
                  <a:latin typeface="Arial" charset="0"/>
                </a:rPr>
                <a:t>O</a:t>
              </a:r>
              <a:r>
                <a:rPr lang="en-US" sz="2800" baseline="-4000">
                  <a:latin typeface="Arial" charset="0"/>
                </a:rPr>
                <a:t>3</a:t>
              </a:r>
              <a:endParaRPr lang="en-US">
                <a:latin typeface="Arial" charset="0"/>
              </a:endParaRPr>
            </a:p>
            <a:p>
              <a:r>
                <a:rPr lang="en-US" sz="2200">
                  <a:latin typeface="Arial" charset="0"/>
                </a:rPr>
                <a:t>    -- Sapphire is colorless</a:t>
              </a:r>
            </a:p>
            <a:p>
              <a:r>
                <a:rPr lang="en-US" sz="2000">
                  <a:latin typeface="Arial" charset="0"/>
                </a:rPr>
                <a:t>         (i.e., </a:t>
              </a:r>
              <a:r>
                <a:rPr lang="en-US" sz="2000" i="1">
                  <a:latin typeface="Arial" charset="0"/>
                </a:rPr>
                <a:t>E</a:t>
              </a:r>
              <a:r>
                <a:rPr lang="en-US" sz="2000" i="1" baseline="-4000">
                  <a:latin typeface="Arial" charset="0"/>
                </a:rPr>
                <a:t>gap</a:t>
              </a:r>
              <a:r>
                <a:rPr lang="en-US" sz="2000">
                  <a:latin typeface="Arial" charset="0"/>
                </a:rPr>
                <a:t> &gt; 3.1eV)</a:t>
              </a:r>
            </a:p>
            <a:p>
              <a:r>
                <a:rPr lang="en-US" sz="2200">
                  <a:latin typeface="Arial" charset="0"/>
                </a:rPr>
                <a:t>    -- adding Cr</a:t>
              </a:r>
              <a:r>
                <a:rPr lang="en-US" sz="2200" baseline="-4000">
                  <a:latin typeface="Arial" charset="0"/>
                </a:rPr>
                <a:t>2</a:t>
              </a:r>
              <a:r>
                <a:rPr lang="en-US" sz="2200">
                  <a:latin typeface="Arial" charset="0"/>
                </a:rPr>
                <a:t>O</a:t>
              </a:r>
              <a:r>
                <a:rPr lang="en-US" sz="2200" baseline="-4000">
                  <a:latin typeface="Arial" charset="0"/>
                </a:rPr>
                <a:t>3</a:t>
              </a:r>
              <a:r>
                <a:rPr lang="en-US" sz="2200">
                  <a:latin typeface="Arial" charset="0"/>
                </a:rPr>
                <a:t> :</a:t>
              </a:r>
            </a:p>
            <a:p>
              <a:r>
                <a:rPr lang="en-US" sz="2000">
                  <a:latin typeface="Arial" charset="0"/>
                </a:rPr>
                <a:t>         •  alters the band gap</a:t>
              </a:r>
            </a:p>
            <a:p>
              <a:r>
                <a:rPr lang="en-US" sz="2000">
                  <a:latin typeface="Arial" charset="0"/>
                </a:rPr>
                <a:t>         •  blue light is absorbed</a:t>
              </a:r>
            </a:p>
            <a:p>
              <a:r>
                <a:rPr lang="en-US" sz="2000">
                  <a:latin typeface="Arial" charset="0"/>
                </a:rPr>
                <a:t>         •  yellow/green is absorbed</a:t>
              </a:r>
            </a:p>
            <a:p>
              <a:r>
                <a:rPr lang="en-US" sz="2000">
                  <a:latin typeface="Arial" charset="0"/>
                </a:rPr>
                <a:t>         •  red is transmitted</a:t>
              </a:r>
            </a:p>
            <a:p>
              <a:r>
                <a:rPr lang="en-US" sz="2000">
                  <a:latin typeface="Arial" charset="0"/>
                </a:rPr>
                <a:t>         •  Result:  </a:t>
              </a:r>
              <a:r>
                <a:rPr lang="en-US" sz="2000">
                  <a:solidFill>
                    <a:srgbClr val="FF3300"/>
                  </a:solidFill>
                  <a:latin typeface="Arial" charset="0"/>
                </a:rPr>
                <a:t>Ruby</a:t>
              </a:r>
              <a:r>
                <a:rPr lang="en-US" sz="2000">
                  <a:latin typeface="Arial" charset="0"/>
                </a:rPr>
                <a:t> is deep</a:t>
              </a:r>
            </a:p>
            <a:p>
              <a:r>
                <a:rPr lang="en-US" sz="2000">
                  <a:latin typeface="Arial" charset="0"/>
                </a:rPr>
                <a:t>              red in color.</a:t>
              </a:r>
            </a:p>
          </p:txBody>
        </p:sp>
        <p:sp>
          <p:nvSpPr>
            <p:cNvPr id="18440" name="Rectangle 6"/>
            <p:cNvSpPr>
              <a:spLocks noChangeArrowheads="1"/>
            </p:cNvSpPr>
            <p:nvPr/>
          </p:nvSpPr>
          <p:spPr bwMode="auto">
            <a:xfrm>
              <a:off x="2976" y="3668"/>
              <a:ext cx="2304" cy="345"/>
            </a:xfrm>
            <a:prstGeom prst="rect">
              <a:avLst/>
            </a:prstGeom>
            <a:noFill/>
            <a:ln w="9525">
              <a:noFill/>
              <a:miter lim="800000"/>
              <a:headEnd/>
              <a:tailEnd/>
            </a:ln>
          </p:spPr>
          <p:txBody>
            <a:bodyPr lIns="0" tIns="0" rIns="0" bIns="0">
              <a:spAutoFit/>
            </a:bodyPr>
            <a:lstStyle/>
            <a:p>
              <a:r>
                <a:rPr lang="en-US" sz="1200">
                  <a:solidFill>
                    <a:srgbClr val="000000"/>
                  </a:solidFill>
                  <a:latin typeface="Arial" charset="0"/>
                </a:rPr>
                <a:t>From Fig. 20.9, </a:t>
              </a:r>
              <a:r>
                <a:rPr lang="en-US" sz="1200" i="1">
                  <a:solidFill>
                    <a:srgbClr val="000000"/>
                  </a:solidFill>
                  <a:latin typeface="Arial" charset="0"/>
                </a:rPr>
                <a:t>Callister’s MSE Adapted Version</a:t>
              </a:r>
              <a:r>
                <a:rPr lang="en-US" sz="1200">
                  <a:solidFill>
                    <a:srgbClr val="000000"/>
                  </a:solidFill>
                  <a:latin typeface="Arial" charset="0"/>
                </a:rPr>
                <a:t>.</a:t>
              </a:r>
            </a:p>
            <a:p>
              <a:r>
                <a:rPr lang="en-US" sz="1200">
                  <a:solidFill>
                    <a:srgbClr val="000000"/>
                  </a:solidFill>
                  <a:latin typeface="Arial" charset="0"/>
                </a:rPr>
                <a:t>(Fig. 20.9 adapted from "The Optical Properties of Materials" by A. Javan, </a:t>
              </a:r>
              <a:r>
                <a:rPr lang="en-US" sz="1200" i="1">
                  <a:solidFill>
                    <a:srgbClr val="000000"/>
                  </a:solidFill>
                  <a:latin typeface="Arial" charset="0"/>
                </a:rPr>
                <a:t>Scientific American</a:t>
              </a:r>
              <a:r>
                <a:rPr lang="en-US" sz="1200">
                  <a:solidFill>
                    <a:srgbClr val="000000"/>
                  </a:solidFill>
                  <a:latin typeface="Arial" charset="0"/>
                </a:rPr>
                <a:t>, 1967.)</a:t>
              </a:r>
            </a:p>
          </p:txBody>
        </p:sp>
        <p:grpSp>
          <p:nvGrpSpPr>
            <p:cNvPr id="18441" name="Group 119"/>
            <p:cNvGrpSpPr>
              <a:grpSpLocks/>
            </p:cNvGrpSpPr>
            <p:nvPr/>
          </p:nvGrpSpPr>
          <p:grpSpPr bwMode="auto">
            <a:xfrm>
              <a:off x="2879" y="2500"/>
              <a:ext cx="2399" cy="1197"/>
              <a:chOff x="2879" y="2500"/>
              <a:chExt cx="2399" cy="1197"/>
            </a:xfrm>
          </p:grpSpPr>
          <p:pic>
            <p:nvPicPr>
              <p:cNvPr id="18442" name="Picture 118"/>
              <p:cNvPicPr>
                <a:picLocks noChangeAspect="1" noChangeArrowheads="1"/>
              </p:cNvPicPr>
              <p:nvPr/>
            </p:nvPicPr>
            <p:blipFill>
              <a:blip r:embed="rId3"/>
              <a:srcRect/>
              <a:stretch>
                <a:fillRect/>
              </a:stretch>
            </p:blipFill>
            <p:spPr bwMode="auto">
              <a:xfrm>
                <a:off x="3326" y="2747"/>
                <a:ext cx="1584" cy="722"/>
              </a:xfrm>
              <a:prstGeom prst="rect">
                <a:avLst/>
              </a:prstGeom>
              <a:noFill/>
              <a:ln w="9525">
                <a:noFill/>
                <a:prstDash val="dash"/>
                <a:miter lim="800000"/>
                <a:headEnd/>
                <a:tailEnd/>
              </a:ln>
            </p:spPr>
          </p:pic>
          <p:sp>
            <p:nvSpPr>
              <p:cNvPr id="18443" name="AutoShape 9"/>
              <p:cNvSpPr>
                <a:spLocks noChangeAspect="1" noChangeArrowheads="1" noTextEdit="1"/>
              </p:cNvSpPr>
              <p:nvPr/>
            </p:nvSpPr>
            <p:spPr bwMode="auto">
              <a:xfrm>
                <a:off x="2880" y="2500"/>
                <a:ext cx="2398" cy="1196"/>
              </a:xfrm>
              <a:prstGeom prst="rect">
                <a:avLst/>
              </a:prstGeom>
              <a:noFill/>
              <a:ln w="9525">
                <a:noFill/>
                <a:miter lim="800000"/>
                <a:headEnd/>
                <a:tailEnd/>
              </a:ln>
            </p:spPr>
            <p:txBody>
              <a:bodyPr/>
              <a:lstStyle/>
              <a:p>
                <a:endParaRPr lang="en-US"/>
              </a:p>
            </p:txBody>
          </p:sp>
          <p:sp>
            <p:nvSpPr>
              <p:cNvPr id="18444" name="Line 10"/>
              <p:cNvSpPr>
                <a:spLocks noChangeShapeType="1"/>
              </p:cNvSpPr>
              <p:nvPr/>
            </p:nvSpPr>
            <p:spPr bwMode="auto">
              <a:xfrm flipV="1">
                <a:off x="4222" y="3471"/>
                <a:ext cx="1" cy="91"/>
              </a:xfrm>
              <a:prstGeom prst="line">
                <a:avLst/>
              </a:prstGeom>
              <a:noFill/>
              <a:ln w="9525">
                <a:solidFill>
                  <a:srgbClr val="000000"/>
                </a:solidFill>
                <a:round/>
                <a:headEnd/>
                <a:tailEnd/>
              </a:ln>
            </p:spPr>
            <p:txBody>
              <a:bodyPr/>
              <a:lstStyle/>
              <a:p>
                <a:endParaRPr lang="en-US"/>
              </a:p>
            </p:txBody>
          </p:sp>
          <p:sp>
            <p:nvSpPr>
              <p:cNvPr id="18445" name="Line 11"/>
              <p:cNvSpPr>
                <a:spLocks noChangeShapeType="1"/>
              </p:cNvSpPr>
              <p:nvPr/>
            </p:nvSpPr>
            <p:spPr bwMode="auto">
              <a:xfrm flipV="1">
                <a:off x="4458" y="3471"/>
                <a:ext cx="1" cy="91"/>
              </a:xfrm>
              <a:prstGeom prst="line">
                <a:avLst/>
              </a:prstGeom>
              <a:noFill/>
              <a:ln w="9525">
                <a:solidFill>
                  <a:srgbClr val="000000"/>
                </a:solidFill>
                <a:round/>
                <a:headEnd/>
                <a:tailEnd/>
              </a:ln>
            </p:spPr>
            <p:txBody>
              <a:bodyPr/>
              <a:lstStyle/>
              <a:p>
                <a:endParaRPr lang="en-US"/>
              </a:p>
            </p:txBody>
          </p:sp>
          <p:sp>
            <p:nvSpPr>
              <p:cNvPr id="18446" name="Line 12"/>
              <p:cNvSpPr>
                <a:spLocks noChangeShapeType="1"/>
              </p:cNvSpPr>
              <p:nvPr/>
            </p:nvSpPr>
            <p:spPr bwMode="auto">
              <a:xfrm flipV="1">
                <a:off x="3208" y="3471"/>
                <a:ext cx="1" cy="85"/>
              </a:xfrm>
              <a:prstGeom prst="line">
                <a:avLst/>
              </a:prstGeom>
              <a:noFill/>
              <a:ln w="9525">
                <a:solidFill>
                  <a:srgbClr val="000000"/>
                </a:solidFill>
                <a:round/>
                <a:headEnd/>
                <a:tailEnd/>
              </a:ln>
            </p:spPr>
            <p:txBody>
              <a:bodyPr/>
              <a:lstStyle/>
              <a:p>
                <a:endParaRPr lang="en-US"/>
              </a:p>
            </p:txBody>
          </p:sp>
          <p:sp>
            <p:nvSpPr>
              <p:cNvPr id="18447" name="Line 13"/>
              <p:cNvSpPr>
                <a:spLocks noChangeShapeType="1"/>
              </p:cNvSpPr>
              <p:nvPr/>
            </p:nvSpPr>
            <p:spPr bwMode="auto">
              <a:xfrm flipV="1">
                <a:off x="3457" y="3471"/>
                <a:ext cx="1" cy="85"/>
              </a:xfrm>
              <a:prstGeom prst="line">
                <a:avLst/>
              </a:prstGeom>
              <a:noFill/>
              <a:ln w="9525">
                <a:solidFill>
                  <a:srgbClr val="000000"/>
                </a:solidFill>
                <a:round/>
                <a:headEnd/>
                <a:tailEnd/>
              </a:ln>
            </p:spPr>
            <p:txBody>
              <a:bodyPr/>
              <a:lstStyle/>
              <a:p>
                <a:endParaRPr lang="en-US"/>
              </a:p>
            </p:txBody>
          </p:sp>
          <p:sp>
            <p:nvSpPr>
              <p:cNvPr id="18448" name="Line 14"/>
              <p:cNvSpPr>
                <a:spLocks noChangeShapeType="1"/>
              </p:cNvSpPr>
              <p:nvPr/>
            </p:nvSpPr>
            <p:spPr bwMode="auto">
              <a:xfrm flipV="1">
                <a:off x="3706" y="3471"/>
                <a:ext cx="1" cy="85"/>
              </a:xfrm>
              <a:prstGeom prst="line">
                <a:avLst/>
              </a:prstGeom>
              <a:noFill/>
              <a:ln w="9525">
                <a:solidFill>
                  <a:srgbClr val="000000"/>
                </a:solidFill>
                <a:round/>
                <a:headEnd/>
                <a:tailEnd/>
              </a:ln>
            </p:spPr>
            <p:txBody>
              <a:bodyPr/>
              <a:lstStyle/>
              <a:p>
                <a:endParaRPr lang="en-US"/>
              </a:p>
            </p:txBody>
          </p:sp>
          <p:sp>
            <p:nvSpPr>
              <p:cNvPr id="18449" name="Line 15"/>
              <p:cNvSpPr>
                <a:spLocks noChangeShapeType="1"/>
              </p:cNvSpPr>
              <p:nvPr/>
            </p:nvSpPr>
            <p:spPr bwMode="auto">
              <a:xfrm flipV="1">
                <a:off x="3961" y="3471"/>
                <a:ext cx="1" cy="85"/>
              </a:xfrm>
              <a:prstGeom prst="line">
                <a:avLst/>
              </a:prstGeom>
              <a:noFill/>
              <a:ln w="9525">
                <a:solidFill>
                  <a:srgbClr val="000000"/>
                </a:solidFill>
                <a:round/>
                <a:headEnd/>
                <a:tailEnd/>
              </a:ln>
            </p:spPr>
            <p:txBody>
              <a:bodyPr/>
              <a:lstStyle/>
              <a:p>
                <a:endParaRPr lang="en-US"/>
              </a:p>
            </p:txBody>
          </p:sp>
          <p:sp>
            <p:nvSpPr>
              <p:cNvPr id="18450" name="Line 16"/>
              <p:cNvSpPr>
                <a:spLocks noChangeShapeType="1"/>
              </p:cNvSpPr>
              <p:nvPr/>
            </p:nvSpPr>
            <p:spPr bwMode="auto">
              <a:xfrm flipV="1">
                <a:off x="4719" y="3471"/>
                <a:ext cx="1" cy="91"/>
              </a:xfrm>
              <a:prstGeom prst="line">
                <a:avLst/>
              </a:prstGeom>
              <a:noFill/>
              <a:ln w="9525">
                <a:solidFill>
                  <a:srgbClr val="000000"/>
                </a:solidFill>
                <a:round/>
                <a:headEnd/>
                <a:tailEnd/>
              </a:ln>
            </p:spPr>
            <p:txBody>
              <a:bodyPr/>
              <a:lstStyle/>
              <a:p>
                <a:endParaRPr lang="en-US"/>
              </a:p>
            </p:txBody>
          </p:sp>
          <p:sp>
            <p:nvSpPr>
              <p:cNvPr id="18451" name="Line 17"/>
              <p:cNvSpPr>
                <a:spLocks noChangeShapeType="1"/>
              </p:cNvSpPr>
              <p:nvPr/>
            </p:nvSpPr>
            <p:spPr bwMode="auto">
              <a:xfrm flipV="1">
                <a:off x="4974" y="3471"/>
                <a:ext cx="1" cy="91"/>
              </a:xfrm>
              <a:prstGeom prst="line">
                <a:avLst/>
              </a:prstGeom>
              <a:noFill/>
              <a:ln w="9525">
                <a:solidFill>
                  <a:srgbClr val="000000"/>
                </a:solidFill>
                <a:round/>
                <a:headEnd/>
                <a:tailEnd/>
              </a:ln>
            </p:spPr>
            <p:txBody>
              <a:bodyPr/>
              <a:lstStyle/>
              <a:p>
                <a:endParaRPr lang="en-US"/>
              </a:p>
            </p:txBody>
          </p:sp>
          <p:sp>
            <p:nvSpPr>
              <p:cNvPr id="18452" name="Line 18"/>
              <p:cNvSpPr>
                <a:spLocks noChangeShapeType="1"/>
              </p:cNvSpPr>
              <p:nvPr/>
            </p:nvSpPr>
            <p:spPr bwMode="auto">
              <a:xfrm>
                <a:off x="3184" y="3283"/>
                <a:ext cx="85" cy="1"/>
              </a:xfrm>
              <a:prstGeom prst="line">
                <a:avLst/>
              </a:prstGeom>
              <a:noFill/>
              <a:ln w="9525">
                <a:solidFill>
                  <a:srgbClr val="000000"/>
                </a:solidFill>
                <a:round/>
                <a:headEnd/>
                <a:tailEnd/>
              </a:ln>
            </p:spPr>
            <p:txBody>
              <a:bodyPr/>
              <a:lstStyle/>
              <a:p>
                <a:endParaRPr lang="en-US"/>
              </a:p>
            </p:txBody>
          </p:sp>
          <p:sp>
            <p:nvSpPr>
              <p:cNvPr id="18453" name="Line 19"/>
              <p:cNvSpPr>
                <a:spLocks noChangeShapeType="1"/>
              </p:cNvSpPr>
              <p:nvPr/>
            </p:nvSpPr>
            <p:spPr bwMode="auto">
              <a:xfrm>
                <a:off x="3184" y="3083"/>
                <a:ext cx="85" cy="1"/>
              </a:xfrm>
              <a:prstGeom prst="line">
                <a:avLst/>
              </a:prstGeom>
              <a:noFill/>
              <a:ln w="9525">
                <a:solidFill>
                  <a:srgbClr val="000000"/>
                </a:solidFill>
                <a:round/>
                <a:headEnd/>
                <a:tailEnd/>
              </a:ln>
            </p:spPr>
            <p:txBody>
              <a:bodyPr/>
              <a:lstStyle/>
              <a:p>
                <a:endParaRPr lang="en-US"/>
              </a:p>
            </p:txBody>
          </p:sp>
          <p:sp>
            <p:nvSpPr>
              <p:cNvPr id="18454" name="Line 20"/>
              <p:cNvSpPr>
                <a:spLocks noChangeShapeType="1"/>
              </p:cNvSpPr>
              <p:nvPr/>
            </p:nvSpPr>
            <p:spPr bwMode="auto">
              <a:xfrm>
                <a:off x="3184" y="2876"/>
                <a:ext cx="85" cy="1"/>
              </a:xfrm>
              <a:prstGeom prst="line">
                <a:avLst/>
              </a:prstGeom>
              <a:noFill/>
              <a:ln w="9525">
                <a:solidFill>
                  <a:srgbClr val="000000"/>
                </a:solidFill>
                <a:round/>
                <a:headEnd/>
                <a:tailEnd/>
              </a:ln>
            </p:spPr>
            <p:txBody>
              <a:bodyPr/>
              <a:lstStyle/>
              <a:p>
                <a:endParaRPr lang="en-US"/>
              </a:p>
            </p:txBody>
          </p:sp>
          <p:sp>
            <p:nvSpPr>
              <p:cNvPr id="18455" name="Line 21"/>
              <p:cNvSpPr>
                <a:spLocks noChangeShapeType="1"/>
              </p:cNvSpPr>
              <p:nvPr/>
            </p:nvSpPr>
            <p:spPr bwMode="auto">
              <a:xfrm>
                <a:off x="3184" y="2676"/>
                <a:ext cx="85" cy="1"/>
              </a:xfrm>
              <a:prstGeom prst="line">
                <a:avLst/>
              </a:prstGeom>
              <a:noFill/>
              <a:ln w="9525">
                <a:solidFill>
                  <a:srgbClr val="000000"/>
                </a:solidFill>
                <a:round/>
                <a:headEnd/>
                <a:tailEnd/>
              </a:ln>
            </p:spPr>
            <p:txBody>
              <a:bodyPr/>
              <a:lstStyle/>
              <a:p>
                <a:endParaRPr lang="en-US"/>
              </a:p>
            </p:txBody>
          </p:sp>
          <p:sp>
            <p:nvSpPr>
              <p:cNvPr id="18456" name="Rectangle 22"/>
              <p:cNvSpPr>
                <a:spLocks noChangeArrowheads="1"/>
              </p:cNvSpPr>
              <p:nvPr/>
            </p:nvSpPr>
            <p:spPr bwMode="auto">
              <a:xfrm>
                <a:off x="3032" y="3405"/>
                <a:ext cx="12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40</a:t>
                </a:r>
                <a:endParaRPr lang="en-US">
                  <a:latin typeface="Arial" charset="0"/>
                </a:endParaRPr>
              </a:p>
            </p:txBody>
          </p:sp>
          <p:sp>
            <p:nvSpPr>
              <p:cNvPr id="18457" name="Rectangle 23"/>
              <p:cNvSpPr>
                <a:spLocks noChangeArrowheads="1"/>
              </p:cNvSpPr>
              <p:nvPr/>
            </p:nvSpPr>
            <p:spPr bwMode="auto">
              <a:xfrm>
                <a:off x="3032" y="3065"/>
                <a:ext cx="12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60</a:t>
                </a:r>
                <a:endParaRPr lang="en-US">
                  <a:latin typeface="Arial" charset="0"/>
                </a:endParaRPr>
              </a:p>
            </p:txBody>
          </p:sp>
          <p:sp>
            <p:nvSpPr>
              <p:cNvPr id="18458" name="Rectangle 24"/>
              <p:cNvSpPr>
                <a:spLocks noChangeArrowheads="1"/>
              </p:cNvSpPr>
              <p:nvPr/>
            </p:nvSpPr>
            <p:spPr bwMode="auto">
              <a:xfrm>
                <a:off x="3032" y="2828"/>
                <a:ext cx="12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70</a:t>
                </a:r>
                <a:endParaRPr lang="en-US">
                  <a:latin typeface="Arial" charset="0"/>
                </a:endParaRPr>
              </a:p>
            </p:txBody>
          </p:sp>
          <p:sp>
            <p:nvSpPr>
              <p:cNvPr id="18459" name="Rectangle 25"/>
              <p:cNvSpPr>
                <a:spLocks noChangeArrowheads="1"/>
              </p:cNvSpPr>
              <p:nvPr/>
            </p:nvSpPr>
            <p:spPr bwMode="auto">
              <a:xfrm>
                <a:off x="3032" y="2615"/>
                <a:ext cx="12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80</a:t>
                </a:r>
                <a:endParaRPr lang="en-US">
                  <a:latin typeface="Arial" charset="0"/>
                </a:endParaRPr>
              </a:p>
            </p:txBody>
          </p:sp>
          <p:sp>
            <p:nvSpPr>
              <p:cNvPr id="18460" name="Rectangle 26"/>
              <p:cNvSpPr>
                <a:spLocks noChangeArrowheads="1"/>
              </p:cNvSpPr>
              <p:nvPr/>
            </p:nvSpPr>
            <p:spPr bwMode="auto">
              <a:xfrm>
                <a:off x="3032" y="3235"/>
                <a:ext cx="12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50</a:t>
                </a:r>
                <a:endParaRPr lang="en-US">
                  <a:latin typeface="Arial" charset="0"/>
                </a:endParaRPr>
              </a:p>
            </p:txBody>
          </p:sp>
          <p:sp>
            <p:nvSpPr>
              <p:cNvPr id="18461" name="Rectangle 27"/>
              <p:cNvSpPr>
                <a:spLocks noChangeArrowheads="1"/>
              </p:cNvSpPr>
              <p:nvPr/>
            </p:nvSpPr>
            <p:spPr bwMode="auto">
              <a:xfrm>
                <a:off x="3123" y="3563"/>
                <a:ext cx="1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0.3</a:t>
                </a:r>
                <a:endParaRPr lang="en-US">
                  <a:latin typeface="Arial" charset="0"/>
                </a:endParaRPr>
              </a:p>
            </p:txBody>
          </p:sp>
          <p:sp>
            <p:nvSpPr>
              <p:cNvPr id="18462" name="Rectangle 28"/>
              <p:cNvSpPr>
                <a:spLocks noChangeArrowheads="1"/>
              </p:cNvSpPr>
              <p:nvPr/>
            </p:nvSpPr>
            <p:spPr bwMode="auto">
              <a:xfrm>
                <a:off x="3639" y="3563"/>
                <a:ext cx="1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0.5</a:t>
                </a:r>
                <a:endParaRPr lang="en-US">
                  <a:latin typeface="Arial" charset="0"/>
                </a:endParaRPr>
              </a:p>
            </p:txBody>
          </p:sp>
          <p:sp>
            <p:nvSpPr>
              <p:cNvPr id="18463" name="Rectangle 29"/>
              <p:cNvSpPr>
                <a:spLocks noChangeArrowheads="1"/>
              </p:cNvSpPr>
              <p:nvPr/>
            </p:nvSpPr>
            <p:spPr bwMode="auto">
              <a:xfrm>
                <a:off x="4143" y="3563"/>
                <a:ext cx="1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0.7</a:t>
                </a:r>
                <a:endParaRPr lang="en-US">
                  <a:latin typeface="Arial" charset="0"/>
                </a:endParaRPr>
              </a:p>
            </p:txBody>
          </p:sp>
          <p:sp>
            <p:nvSpPr>
              <p:cNvPr id="18464" name="Rectangle 30"/>
              <p:cNvSpPr>
                <a:spLocks noChangeArrowheads="1"/>
              </p:cNvSpPr>
              <p:nvPr/>
            </p:nvSpPr>
            <p:spPr bwMode="auto">
              <a:xfrm>
                <a:off x="4647" y="3563"/>
                <a:ext cx="15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0.9</a:t>
                </a:r>
                <a:endParaRPr lang="en-US">
                  <a:latin typeface="Arial" charset="0"/>
                </a:endParaRPr>
              </a:p>
            </p:txBody>
          </p:sp>
          <p:sp>
            <p:nvSpPr>
              <p:cNvPr id="18465" name="Rectangle 31"/>
              <p:cNvSpPr>
                <a:spLocks noChangeArrowheads="1"/>
              </p:cNvSpPr>
              <p:nvPr/>
            </p:nvSpPr>
            <p:spPr bwMode="auto">
              <a:xfrm rot="-5400000">
                <a:off x="2488" y="2981"/>
                <a:ext cx="91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Transmittance (%)</a:t>
                </a:r>
                <a:endParaRPr lang="en-US">
                  <a:latin typeface="Arial" charset="0"/>
                </a:endParaRPr>
              </a:p>
            </p:txBody>
          </p:sp>
          <p:sp>
            <p:nvSpPr>
              <p:cNvPr id="18466" name="Line 32"/>
              <p:cNvSpPr>
                <a:spLocks noChangeShapeType="1"/>
              </p:cNvSpPr>
              <p:nvPr/>
            </p:nvSpPr>
            <p:spPr bwMode="auto">
              <a:xfrm>
                <a:off x="3457" y="2561"/>
                <a:ext cx="1" cy="121"/>
              </a:xfrm>
              <a:prstGeom prst="line">
                <a:avLst/>
              </a:prstGeom>
              <a:noFill/>
              <a:ln w="28575">
                <a:solidFill>
                  <a:srgbClr val="0000DD"/>
                </a:solidFill>
                <a:round/>
                <a:headEnd/>
                <a:tailEnd/>
              </a:ln>
            </p:spPr>
            <p:txBody>
              <a:bodyPr/>
              <a:lstStyle/>
              <a:p>
                <a:endParaRPr lang="en-US"/>
              </a:p>
            </p:txBody>
          </p:sp>
          <p:sp>
            <p:nvSpPr>
              <p:cNvPr id="18467" name="Line 33"/>
              <p:cNvSpPr>
                <a:spLocks noChangeShapeType="1"/>
              </p:cNvSpPr>
              <p:nvPr/>
            </p:nvSpPr>
            <p:spPr bwMode="auto">
              <a:xfrm>
                <a:off x="3463" y="2561"/>
                <a:ext cx="1" cy="121"/>
              </a:xfrm>
              <a:prstGeom prst="line">
                <a:avLst/>
              </a:prstGeom>
              <a:noFill/>
              <a:ln w="28575">
                <a:solidFill>
                  <a:srgbClr val="0006D3"/>
                </a:solidFill>
                <a:round/>
                <a:headEnd/>
                <a:tailEnd/>
              </a:ln>
            </p:spPr>
            <p:txBody>
              <a:bodyPr/>
              <a:lstStyle/>
              <a:p>
                <a:endParaRPr lang="en-US"/>
              </a:p>
            </p:txBody>
          </p:sp>
          <p:sp>
            <p:nvSpPr>
              <p:cNvPr id="18468" name="Line 34"/>
              <p:cNvSpPr>
                <a:spLocks noChangeShapeType="1"/>
              </p:cNvSpPr>
              <p:nvPr/>
            </p:nvSpPr>
            <p:spPr bwMode="auto">
              <a:xfrm>
                <a:off x="3475" y="2561"/>
                <a:ext cx="1" cy="121"/>
              </a:xfrm>
              <a:prstGeom prst="line">
                <a:avLst/>
              </a:prstGeom>
              <a:noFill/>
              <a:ln w="28575">
                <a:solidFill>
                  <a:srgbClr val="000DC8"/>
                </a:solidFill>
                <a:round/>
                <a:headEnd/>
                <a:tailEnd/>
              </a:ln>
            </p:spPr>
            <p:txBody>
              <a:bodyPr/>
              <a:lstStyle/>
              <a:p>
                <a:endParaRPr lang="en-US"/>
              </a:p>
            </p:txBody>
          </p:sp>
          <p:sp>
            <p:nvSpPr>
              <p:cNvPr id="18469" name="Line 35"/>
              <p:cNvSpPr>
                <a:spLocks noChangeShapeType="1"/>
              </p:cNvSpPr>
              <p:nvPr/>
            </p:nvSpPr>
            <p:spPr bwMode="auto">
              <a:xfrm>
                <a:off x="3487" y="2561"/>
                <a:ext cx="1" cy="121"/>
              </a:xfrm>
              <a:prstGeom prst="line">
                <a:avLst/>
              </a:prstGeom>
              <a:noFill/>
              <a:ln w="28575">
                <a:solidFill>
                  <a:srgbClr val="0013BE"/>
                </a:solidFill>
                <a:round/>
                <a:headEnd/>
                <a:tailEnd/>
              </a:ln>
            </p:spPr>
            <p:txBody>
              <a:bodyPr/>
              <a:lstStyle/>
              <a:p>
                <a:endParaRPr lang="en-US"/>
              </a:p>
            </p:txBody>
          </p:sp>
          <p:sp>
            <p:nvSpPr>
              <p:cNvPr id="18470" name="Line 36"/>
              <p:cNvSpPr>
                <a:spLocks noChangeShapeType="1"/>
              </p:cNvSpPr>
              <p:nvPr/>
            </p:nvSpPr>
            <p:spPr bwMode="auto">
              <a:xfrm>
                <a:off x="3499" y="2561"/>
                <a:ext cx="1" cy="121"/>
              </a:xfrm>
              <a:prstGeom prst="line">
                <a:avLst/>
              </a:prstGeom>
              <a:noFill/>
              <a:ln w="28575">
                <a:solidFill>
                  <a:srgbClr val="001AB3"/>
                </a:solidFill>
                <a:round/>
                <a:headEnd/>
                <a:tailEnd/>
              </a:ln>
            </p:spPr>
            <p:txBody>
              <a:bodyPr/>
              <a:lstStyle/>
              <a:p>
                <a:endParaRPr lang="en-US"/>
              </a:p>
            </p:txBody>
          </p:sp>
          <p:sp>
            <p:nvSpPr>
              <p:cNvPr id="18471" name="Line 37"/>
              <p:cNvSpPr>
                <a:spLocks noChangeShapeType="1"/>
              </p:cNvSpPr>
              <p:nvPr/>
            </p:nvSpPr>
            <p:spPr bwMode="auto">
              <a:xfrm>
                <a:off x="3511" y="2561"/>
                <a:ext cx="1" cy="121"/>
              </a:xfrm>
              <a:prstGeom prst="line">
                <a:avLst/>
              </a:prstGeom>
              <a:noFill/>
              <a:ln w="28575">
                <a:solidFill>
                  <a:srgbClr val="0020A9"/>
                </a:solidFill>
                <a:round/>
                <a:headEnd/>
                <a:tailEnd/>
              </a:ln>
            </p:spPr>
            <p:txBody>
              <a:bodyPr/>
              <a:lstStyle/>
              <a:p>
                <a:endParaRPr lang="en-US"/>
              </a:p>
            </p:txBody>
          </p:sp>
          <p:sp>
            <p:nvSpPr>
              <p:cNvPr id="18472" name="Line 38"/>
              <p:cNvSpPr>
                <a:spLocks noChangeShapeType="1"/>
              </p:cNvSpPr>
              <p:nvPr/>
            </p:nvSpPr>
            <p:spPr bwMode="auto">
              <a:xfrm>
                <a:off x="3524" y="2561"/>
                <a:ext cx="1" cy="121"/>
              </a:xfrm>
              <a:prstGeom prst="line">
                <a:avLst/>
              </a:prstGeom>
              <a:noFill/>
              <a:ln w="28575">
                <a:solidFill>
                  <a:srgbClr val="00279E"/>
                </a:solidFill>
                <a:round/>
                <a:headEnd/>
                <a:tailEnd/>
              </a:ln>
            </p:spPr>
            <p:txBody>
              <a:bodyPr/>
              <a:lstStyle/>
              <a:p>
                <a:endParaRPr lang="en-US"/>
              </a:p>
            </p:txBody>
          </p:sp>
          <p:sp>
            <p:nvSpPr>
              <p:cNvPr id="18473" name="Line 39"/>
              <p:cNvSpPr>
                <a:spLocks noChangeShapeType="1"/>
              </p:cNvSpPr>
              <p:nvPr/>
            </p:nvSpPr>
            <p:spPr bwMode="auto">
              <a:xfrm>
                <a:off x="3536" y="2561"/>
                <a:ext cx="1" cy="121"/>
              </a:xfrm>
              <a:prstGeom prst="line">
                <a:avLst/>
              </a:prstGeom>
              <a:noFill/>
              <a:ln w="28575">
                <a:solidFill>
                  <a:srgbClr val="002D93"/>
                </a:solidFill>
                <a:round/>
                <a:headEnd/>
                <a:tailEnd/>
              </a:ln>
            </p:spPr>
            <p:txBody>
              <a:bodyPr/>
              <a:lstStyle/>
              <a:p>
                <a:endParaRPr lang="en-US"/>
              </a:p>
            </p:txBody>
          </p:sp>
          <p:sp>
            <p:nvSpPr>
              <p:cNvPr id="18474" name="Line 40"/>
              <p:cNvSpPr>
                <a:spLocks noChangeShapeType="1"/>
              </p:cNvSpPr>
              <p:nvPr/>
            </p:nvSpPr>
            <p:spPr bwMode="auto">
              <a:xfrm>
                <a:off x="3548" y="2561"/>
                <a:ext cx="1" cy="121"/>
              </a:xfrm>
              <a:prstGeom prst="line">
                <a:avLst/>
              </a:prstGeom>
              <a:noFill/>
              <a:ln w="28575">
                <a:solidFill>
                  <a:srgbClr val="003489"/>
                </a:solidFill>
                <a:round/>
                <a:headEnd/>
                <a:tailEnd/>
              </a:ln>
            </p:spPr>
            <p:txBody>
              <a:bodyPr/>
              <a:lstStyle/>
              <a:p>
                <a:endParaRPr lang="en-US"/>
              </a:p>
            </p:txBody>
          </p:sp>
          <p:sp>
            <p:nvSpPr>
              <p:cNvPr id="18475" name="Line 41"/>
              <p:cNvSpPr>
                <a:spLocks noChangeShapeType="1"/>
              </p:cNvSpPr>
              <p:nvPr/>
            </p:nvSpPr>
            <p:spPr bwMode="auto">
              <a:xfrm>
                <a:off x="3560" y="2561"/>
                <a:ext cx="1" cy="121"/>
              </a:xfrm>
              <a:prstGeom prst="line">
                <a:avLst/>
              </a:prstGeom>
              <a:noFill/>
              <a:ln w="28575">
                <a:solidFill>
                  <a:srgbClr val="003A7E"/>
                </a:solidFill>
                <a:round/>
                <a:headEnd/>
                <a:tailEnd/>
              </a:ln>
            </p:spPr>
            <p:txBody>
              <a:bodyPr/>
              <a:lstStyle/>
              <a:p>
                <a:endParaRPr lang="en-US"/>
              </a:p>
            </p:txBody>
          </p:sp>
          <p:sp>
            <p:nvSpPr>
              <p:cNvPr id="18476" name="Line 42"/>
              <p:cNvSpPr>
                <a:spLocks noChangeShapeType="1"/>
              </p:cNvSpPr>
              <p:nvPr/>
            </p:nvSpPr>
            <p:spPr bwMode="auto">
              <a:xfrm>
                <a:off x="3572" y="2561"/>
                <a:ext cx="1" cy="121"/>
              </a:xfrm>
              <a:prstGeom prst="line">
                <a:avLst/>
              </a:prstGeom>
              <a:noFill/>
              <a:ln w="28575">
                <a:solidFill>
                  <a:srgbClr val="004174"/>
                </a:solidFill>
                <a:round/>
                <a:headEnd/>
                <a:tailEnd/>
              </a:ln>
            </p:spPr>
            <p:txBody>
              <a:bodyPr/>
              <a:lstStyle/>
              <a:p>
                <a:endParaRPr lang="en-US"/>
              </a:p>
            </p:txBody>
          </p:sp>
          <p:sp>
            <p:nvSpPr>
              <p:cNvPr id="18477" name="Line 43"/>
              <p:cNvSpPr>
                <a:spLocks noChangeShapeType="1"/>
              </p:cNvSpPr>
              <p:nvPr/>
            </p:nvSpPr>
            <p:spPr bwMode="auto">
              <a:xfrm>
                <a:off x="3584" y="2561"/>
                <a:ext cx="1" cy="121"/>
              </a:xfrm>
              <a:prstGeom prst="line">
                <a:avLst/>
              </a:prstGeom>
              <a:noFill/>
              <a:ln w="28575">
                <a:solidFill>
                  <a:srgbClr val="004769"/>
                </a:solidFill>
                <a:round/>
                <a:headEnd/>
                <a:tailEnd/>
              </a:ln>
            </p:spPr>
            <p:txBody>
              <a:bodyPr/>
              <a:lstStyle/>
              <a:p>
                <a:endParaRPr lang="en-US"/>
              </a:p>
            </p:txBody>
          </p:sp>
          <p:sp>
            <p:nvSpPr>
              <p:cNvPr id="18478" name="Line 44"/>
              <p:cNvSpPr>
                <a:spLocks noChangeShapeType="1"/>
              </p:cNvSpPr>
              <p:nvPr/>
            </p:nvSpPr>
            <p:spPr bwMode="auto">
              <a:xfrm>
                <a:off x="3596" y="2561"/>
                <a:ext cx="1" cy="121"/>
              </a:xfrm>
              <a:prstGeom prst="line">
                <a:avLst/>
              </a:prstGeom>
              <a:noFill/>
              <a:ln w="28575">
                <a:solidFill>
                  <a:srgbClr val="004E5F"/>
                </a:solidFill>
                <a:round/>
                <a:headEnd/>
                <a:tailEnd/>
              </a:ln>
            </p:spPr>
            <p:txBody>
              <a:bodyPr/>
              <a:lstStyle/>
              <a:p>
                <a:endParaRPr lang="en-US"/>
              </a:p>
            </p:txBody>
          </p:sp>
          <p:sp>
            <p:nvSpPr>
              <p:cNvPr id="18479" name="Line 45"/>
              <p:cNvSpPr>
                <a:spLocks noChangeShapeType="1"/>
              </p:cNvSpPr>
              <p:nvPr/>
            </p:nvSpPr>
            <p:spPr bwMode="auto">
              <a:xfrm>
                <a:off x="3609" y="2561"/>
                <a:ext cx="1" cy="121"/>
              </a:xfrm>
              <a:prstGeom prst="line">
                <a:avLst/>
              </a:prstGeom>
              <a:noFill/>
              <a:ln w="28575">
                <a:solidFill>
                  <a:srgbClr val="005454"/>
                </a:solidFill>
                <a:round/>
                <a:headEnd/>
                <a:tailEnd/>
              </a:ln>
            </p:spPr>
            <p:txBody>
              <a:bodyPr/>
              <a:lstStyle/>
              <a:p>
                <a:endParaRPr lang="en-US"/>
              </a:p>
            </p:txBody>
          </p:sp>
          <p:sp>
            <p:nvSpPr>
              <p:cNvPr id="18480" name="Line 46"/>
              <p:cNvSpPr>
                <a:spLocks noChangeShapeType="1"/>
              </p:cNvSpPr>
              <p:nvPr/>
            </p:nvSpPr>
            <p:spPr bwMode="auto">
              <a:xfrm>
                <a:off x="3615" y="2561"/>
                <a:ext cx="1" cy="121"/>
              </a:xfrm>
              <a:prstGeom prst="line">
                <a:avLst/>
              </a:prstGeom>
              <a:noFill/>
              <a:ln w="28575">
                <a:solidFill>
                  <a:srgbClr val="005B49"/>
                </a:solidFill>
                <a:round/>
                <a:headEnd/>
                <a:tailEnd/>
              </a:ln>
            </p:spPr>
            <p:txBody>
              <a:bodyPr/>
              <a:lstStyle/>
              <a:p>
                <a:endParaRPr lang="en-US"/>
              </a:p>
            </p:txBody>
          </p:sp>
          <p:sp>
            <p:nvSpPr>
              <p:cNvPr id="18481" name="Line 47"/>
              <p:cNvSpPr>
                <a:spLocks noChangeShapeType="1"/>
              </p:cNvSpPr>
              <p:nvPr/>
            </p:nvSpPr>
            <p:spPr bwMode="auto">
              <a:xfrm>
                <a:off x="3627" y="2561"/>
                <a:ext cx="1" cy="121"/>
              </a:xfrm>
              <a:prstGeom prst="line">
                <a:avLst/>
              </a:prstGeom>
              <a:noFill/>
              <a:ln w="28575">
                <a:solidFill>
                  <a:srgbClr val="00613F"/>
                </a:solidFill>
                <a:round/>
                <a:headEnd/>
                <a:tailEnd/>
              </a:ln>
            </p:spPr>
            <p:txBody>
              <a:bodyPr/>
              <a:lstStyle/>
              <a:p>
                <a:endParaRPr lang="en-US"/>
              </a:p>
            </p:txBody>
          </p:sp>
          <p:sp>
            <p:nvSpPr>
              <p:cNvPr id="18482" name="Line 48"/>
              <p:cNvSpPr>
                <a:spLocks noChangeShapeType="1"/>
              </p:cNvSpPr>
              <p:nvPr/>
            </p:nvSpPr>
            <p:spPr bwMode="auto">
              <a:xfrm>
                <a:off x="3639" y="2561"/>
                <a:ext cx="1" cy="121"/>
              </a:xfrm>
              <a:prstGeom prst="line">
                <a:avLst/>
              </a:prstGeom>
              <a:noFill/>
              <a:ln w="28575">
                <a:solidFill>
                  <a:srgbClr val="006834"/>
                </a:solidFill>
                <a:round/>
                <a:headEnd/>
                <a:tailEnd/>
              </a:ln>
            </p:spPr>
            <p:txBody>
              <a:bodyPr/>
              <a:lstStyle/>
              <a:p>
                <a:endParaRPr lang="en-US"/>
              </a:p>
            </p:txBody>
          </p:sp>
          <p:sp>
            <p:nvSpPr>
              <p:cNvPr id="18483" name="Line 49"/>
              <p:cNvSpPr>
                <a:spLocks noChangeShapeType="1"/>
              </p:cNvSpPr>
              <p:nvPr/>
            </p:nvSpPr>
            <p:spPr bwMode="auto">
              <a:xfrm>
                <a:off x="3651" y="2561"/>
                <a:ext cx="1" cy="121"/>
              </a:xfrm>
              <a:prstGeom prst="line">
                <a:avLst/>
              </a:prstGeom>
              <a:noFill/>
              <a:ln w="28575">
                <a:solidFill>
                  <a:srgbClr val="006E2A"/>
                </a:solidFill>
                <a:round/>
                <a:headEnd/>
                <a:tailEnd/>
              </a:ln>
            </p:spPr>
            <p:txBody>
              <a:bodyPr/>
              <a:lstStyle/>
              <a:p>
                <a:endParaRPr lang="en-US"/>
              </a:p>
            </p:txBody>
          </p:sp>
          <p:sp>
            <p:nvSpPr>
              <p:cNvPr id="18484" name="Line 50"/>
              <p:cNvSpPr>
                <a:spLocks noChangeShapeType="1"/>
              </p:cNvSpPr>
              <p:nvPr/>
            </p:nvSpPr>
            <p:spPr bwMode="auto">
              <a:xfrm>
                <a:off x="3663" y="2561"/>
                <a:ext cx="1" cy="121"/>
              </a:xfrm>
              <a:prstGeom prst="line">
                <a:avLst/>
              </a:prstGeom>
              <a:noFill/>
              <a:ln w="28575">
                <a:solidFill>
                  <a:srgbClr val="00751F"/>
                </a:solidFill>
                <a:round/>
                <a:headEnd/>
                <a:tailEnd/>
              </a:ln>
            </p:spPr>
            <p:txBody>
              <a:bodyPr/>
              <a:lstStyle/>
              <a:p>
                <a:endParaRPr lang="en-US"/>
              </a:p>
            </p:txBody>
          </p:sp>
          <p:sp>
            <p:nvSpPr>
              <p:cNvPr id="18485" name="Line 51"/>
              <p:cNvSpPr>
                <a:spLocks noChangeShapeType="1"/>
              </p:cNvSpPr>
              <p:nvPr/>
            </p:nvSpPr>
            <p:spPr bwMode="auto">
              <a:xfrm>
                <a:off x="3675" y="2561"/>
                <a:ext cx="1" cy="121"/>
              </a:xfrm>
              <a:prstGeom prst="line">
                <a:avLst/>
              </a:prstGeom>
              <a:noFill/>
              <a:ln w="28575">
                <a:solidFill>
                  <a:srgbClr val="007B15"/>
                </a:solidFill>
                <a:round/>
                <a:headEnd/>
                <a:tailEnd/>
              </a:ln>
            </p:spPr>
            <p:txBody>
              <a:bodyPr/>
              <a:lstStyle/>
              <a:p>
                <a:endParaRPr lang="en-US"/>
              </a:p>
            </p:txBody>
          </p:sp>
          <p:sp>
            <p:nvSpPr>
              <p:cNvPr id="18486" name="Line 52"/>
              <p:cNvSpPr>
                <a:spLocks noChangeShapeType="1"/>
              </p:cNvSpPr>
              <p:nvPr/>
            </p:nvSpPr>
            <p:spPr bwMode="auto">
              <a:xfrm>
                <a:off x="3687" y="2561"/>
                <a:ext cx="1" cy="121"/>
              </a:xfrm>
              <a:prstGeom prst="line">
                <a:avLst/>
              </a:prstGeom>
              <a:noFill/>
              <a:ln w="28575">
                <a:solidFill>
                  <a:srgbClr val="00820A"/>
                </a:solidFill>
                <a:round/>
                <a:headEnd/>
                <a:tailEnd/>
              </a:ln>
            </p:spPr>
            <p:txBody>
              <a:bodyPr/>
              <a:lstStyle/>
              <a:p>
                <a:endParaRPr lang="en-US"/>
              </a:p>
            </p:txBody>
          </p:sp>
          <p:sp>
            <p:nvSpPr>
              <p:cNvPr id="18487" name="Line 53"/>
              <p:cNvSpPr>
                <a:spLocks noChangeShapeType="1"/>
              </p:cNvSpPr>
              <p:nvPr/>
            </p:nvSpPr>
            <p:spPr bwMode="auto">
              <a:xfrm>
                <a:off x="3700" y="2561"/>
                <a:ext cx="1" cy="121"/>
              </a:xfrm>
              <a:prstGeom prst="line">
                <a:avLst/>
              </a:prstGeom>
              <a:noFill/>
              <a:ln w="28575">
                <a:solidFill>
                  <a:srgbClr val="008800"/>
                </a:solidFill>
                <a:round/>
                <a:headEnd/>
                <a:tailEnd/>
              </a:ln>
            </p:spPr>
            <p:txBody>
              <a:bodyPr/>
              <a:lstStyle/>
              <a:p>
                <a:endParaRPr lang="en-US"/>
              </a:p>
            </p:txBody>
          </p:sp>
          <p:sp>
            <p:nvSpPr>
              <p:cNvPr id="18488" name="Line 54"/>
              <p:cNvSpPr>
                <a:spLocks noChangeShapeType="1"/>
              </p:cNvSpPr>
              <p:nvPr/>
            </p:nvSpPr>
            <p:spPr bwMode="auto">
              <a:xfrm>
                <a:off x="3712" y="2561"/>
                <a:ext cx="1" cy="121"/>
              </a:xfrm>
              <a:prstGeom prst="line">
                <a:avLst/>
              </a:prstGeom>
              <a:noFill/>
              <a:ln w="28575">
                <a:solidFill>
                  <a:srgbClr val="008800"/>
                </a:solidFill>
                <a:round/>
                <a:headEnd/>
                <a:tailEnd/>
              </a:ln>
            </p:spPr>
            <p:txBody>
              <a:bodyPr/>
              <a:lstStyle/>
              <a:p>
                <a:endParaRPr lang="en-US"/>
              </a:p>
            </p:txBody>
          </p:sp>
          <p:sp>
            <p:nvSpPr>
              <p:cNvPr id="18489" name="Line 55"/>
              <p:cNvSpPr>
                <a:spLocks noChangeShapeType="1"/>
              </p:cNvSpPr>
              <p:nvPr/>
            </p:nvSpPr>
            <p:spPr bwMode="auto">
              <a:xfrm>
                <a:off x="3724" y="2561"/>
                <a:ext cx="1" cy="121"/>
              </a:xfrm>
              <a:prstGeom prst="line">
                <a:avLst/>
              </a:prstGeom>
              <a:noFill/>
              <a:ln w="28575">
                <a:solidFill>
                  <a:srgbClr val="0C8E02"/>
                </a:solidFill>
                <a:round/>
                <a:headEnd/>
                <a:tailEnd/>
              </a:ln>
            </p:spPr>
            <p:txBody>
              <a:bodyPr/>
              <a:lstStyle/>
              <a:p>
                <a:endParaRPr lang="en-US"/>
              </a:p>
            </p:txBody>
          </p:sp>
          <p:sp>
            <p:nvSpPr>
              <p:cNvPr id="18490" name="Line 56"/>
              <p:cNvSpPr>
                <a:spLocks noChangeShapeType="1"/>
              </p:cNvSpPr>
              <p:nvPr/>
            </p:nvSpPr>
            <p:spPr bwMode="auto">
              <a:xfrm>
                <a:off x="3736" y="2561"/>
                <a:ext cx="1" cy="121"/>
              </a:xfrm>
              <a:prstGeom prst="line">
                <a:avLst/>
              </a:prstGeom>
              <a:noFill/>
              <a:ln w="28575">
                <a:solidFill>
                  <a:srgbClr val="189304"/>
                </a:solidFill>
                <a:round/>
                <a:headEnd/>
                <a:tailEnd/>
              </a:ln>
            </p:spPr>
            <p:txBody>
              <a:bodyPr/>
              <a:lstStyle/>
              <a:p>
                <a:endParaRPr lang="en-US"/>
              </a:p>
            </p:txBody>
          </p:sp>
          <p:sp>
            <p:nvSpPr>
              <p:cNvPr id="18491" name="Line 57"/>
              <p:cNvSpPr>
                <a:spLocks noChangeShapeType="1"/>
              </p:cNvSpPr>
              <p:nvPr/>
            </p:nvSpPr>
            <p:spPr bwMode="auto">
              <a:xfrm>
                <a:off x="3748" y="2561"/>
                <a:ext cx="1" cy="121"/>
              </a:xfrm>
              <a:prstGeom prst="line">
                <a:avLst/>
              </a:prstGeom>
              <a:noFill/>
              <a:ln w="28575">
                <a:solidFill>
                  <a:srgbClr val="249907"/>
                </a:solidFill>
                <a:round/>
                <a:headEnd/>
                <a:tailEnd/>
              </a:ln>
            </p:spPr>
            <p:txBody>
              <a:bodyPr/>
              <a:lstStyle/>
              <a:p>
                <a:endParaRPr lang="en-US"/>
              </a:p>
            </p:txBody>
          </p:sp>
          <p:sp>
            <p:nvSpPr>
              <p:cNvPr id="18492" name="Line 58"/>
              <p:cNvSpPr>
                <a:spLocks noChangeShapeType="1"/>
              </p:cNvSpPr>
              <p:nvPr/>
            </p:nvSpPr>
            <p:spPr bwMode="auto">
              <a:xfrm>
                <a:off x="3760" y="2561"/>
                <a:ext cx="1" cy="121"/>
              </a:xfrm>
              <a:prstGeom prst="line">
                <a:avLst/>
              </a:prstGeom>
              <a:noFill/>
              <a:ln w="28575">
                <a:solidFill>
                  <a:srgbClr val="309F09"/>
                </a:solidFill>
                <a:round/>
                <a:headEnd/>
                <a:tailEnd/>
              </a:ln>
            </p:spPr>
            <p:txBody>
              <a:bodyPr/>
              <a:lstStyle/>
              <a:p>
                <a:endParaRPr lang="en-US"/>
              </a:p>
            </p:txBody>
          </p:sp>
          <p:sp>
            <p:nvSpPr>
              <p:cNvPr id="18493" name="Line 59"/>
              <p:cNvSpPr>
                <a:spLocks noChangeShapeType="1"/>
              </p:cNvSpPr>
              <p:nvPr/>
            </p:nvSpPr>
            <p:spPr bwMode="auto">
              <a:xfrm>
                <a:off x="3766" y="2561"/>
                <a:ext cx="1" cy="121"/>
              </a:xfrm>
              <a:prstGeom prst="line">
                <a:avLst/>
              </a:prstGeom>
              <a:noFill/>
              <a:ln w="28575">
                <a:solidFill>
                  <a:srgbClr val="3CA40C"/>
                </a:solidFill>
                <a:round/>
                <a:headEnd/>
                <a:tailEnd/>
              </a:ln>
            </p:spPr>
            <p:txBody>
              <a:bodyPr/>
              <a:lstStyle/>
              <a:p>
                <a:endParaRPr lang="en-US"/>
              </a:p>
            </p:txBody>
          </p:sp>
          <p:sp>
            <p:nvSpPr>
              <p:cNvPr id="18494" name="Line 60"/>
              <p:cNvSpPr>
                <a:spLocks noChangeShapeType="1"/>
              </p:cNvSpPr>
              <p:nvPr/>
            </p:nvSpPr>
            <p:spPr bwMode="auto">
              <a:xfrm>
                <a:off x="3778" y="2561"/>
                <a:ext cx="1" cy="121"/>
              </a:xfrm>
              <a:prstGeom prst="line">
                <a:avLst/>
              </a:prstGeom>
              <a:noFill/>
              <a:ln w="28575">
                <a:solidFill>
                  <a:srgbClr val="49AA0E"/>
                </a:solidFill>
                <a:round/>
                <a:headEnd/>
                <a:tailEnd/>
              </a:ln>
            </p:spPr>
            <p:txBody>
              <a:bodyPr/>
              <a:lstStyle/>
              <a:p>
                <a:endParaRPr lang="en-US"/>
              </a:p>
            </p:txBody>
          </p:sp>
          <p:sp>
            <p:nvSpPr>
              <p:cNvPr id="18495" name="Line 61"/>
              <p:cNvSpPr>
                <a:spLocks noChangeShapeType="1"/>
              </p:cNvSpPr>
              <p:nvPr/>
            </p:nvSpPr>
            <p:spPr bwMode="auto">
              <a:xfrm>
                <a:off x="3791" y="2561"/>
                <a:ext cx="1" cy="121"/>
              </a:xfrm>
              <a:prstGeom prst="line">
                <a:avLst/>
              </a:prstGeom>
              <a:noFill/>
              <a:ln w="28575">
                <a:solidFill>
                  <a:srgbClr val="55B011"/>
                </a:solidFill>
                <a:round/>
                <a:headEnd/>
                <a:tailEnd/>
              </a:ln>
            </p:spPr>
            <p:txBody>
              <a:bodyPr/>
              <a:lstStyle/>
              <a:p>
                <a:endParaRPr lang="en-US"/>
              </a:p>
            </p:txBody>
          </p:sp>
          <p:sp>
            <p:nvSpPr>
              <p:cNvPr id="18496" name="Line 62"/>
              <p:cNvSpPr>
                <a:spLocks noChangeShapeType="1"/>
              </p:cNvSpPr>
              <p:nvPr/>
            </p:nvSpPr>
            <p:spPr bwMode="auto">
              <a:xfrm>
                <a:off x="3803" y="2561"/>
                <a:ext cx="1" cy="121"/>
              </a:xfrm>
              <a:prstGeom prst="line">
                <a:avLst/>
              </a:prstGeom>
              <a:noFill/>
              <a:ln w="28575">
                <a:solidFill>
                  <a:srgbClr val="61B613"/>
                </a:solidFill>
                <a:round/>
                <a:headEnd/>
                <a:tailEnd/>
              </a:ln>
            </p:spPr>
            <p:txBody>
              <a:bodyPr/>
              <a:lstStyle/>
              <a:p>
                <a:endParaRPr lang="en-US"/>
              </a:p>
            </p:txBody>
          </p:sp>
          <p:sp>
            <p:nvSpPr>
              <p:cNvPr id="18497" name="Line 63"/>
              <p:cNvSpPr>
                <a:spLocks noChangeShapeType="1"/>
              </p:cNvSpPr>
              <p:nvPr/>
            </p:nvSpPr>
            <p:spPr bwMode="auto">
              <a:xfrm>
                <a:off x="3815" y="2561"/>
                <a:ext cx="1" cy="121"/>
              </a:xfrm>
              <a:prstGeom prst="line">
                <a:avLst/>
              </a:prstGeom>
              <a:noFill/>
              <a:ln w="28575">
                <a:solidFill>
                  <a:srgbClr val="6DBB15"/>
                </a:solidFill>
                <a:round/>
                <a:headEnd/>
                <a:tailEnd/>
              </a:ln>
            </p:spPr>
            <p:txBody>
              <a:bodyPr/>
              <a:lstStyle/>
              <a:p>
                <a:endParaRPr lang="en-US"/>
              </a:p>
            </p:txBody>
          </p:sp>
          <p:sp>
            <p:nvSpPr>
              <p:cNvPr id="18498" name="Line 64"/>
              <p:cNvSpPr>
                <a:spLocks noChangeShapeType="1"/>
              </p:cNvSpPr>
              <p:nvPr/>
            </p:nvSpPr>
            <p:spPr bwMode="auto">
              <a:xfrm>
                <a:off x="3827" y="2561"/>
                <a:ext cx="1" cy="121"/>
              </a:xfrm>
              <a:prstGeom prst="line">
                <a:avLst/>
              </a:prstGeom>
              <a:noFill/>
              <a:ln w="28575">
                <a:solidFill>
                  <a:srgbClr val="79C118"/>
                </a:solidFill>
                <a:round/>
                <a:headEnd/>
                <a:tailEnd/>
              </a:ln>
            </p:spPr>
            <p:txBody>
              <a:bodyPr/>
              <a:lstStyle/>
              <a:p>
                <a:endParaRPr lang="en-US"/>
              </a:p>
            </p:txBody>
          </p:sp>
          <p:sp>
            <p:nvSpPr>
              <p:cNvPr id="18499" name="Line 65"/>
              <p:cNvSpPr>
                <a:spLocks noChangeShapeType="1"/>
              </p:cNvSpPr>
              <p:nvPr/>
            </p:nvSpPr>
            <p:spPr bwMode="auto">
              <a:xfrm>
                <a:off x="3839" y="2561"/>
                <a:ext cx="1" cy="121"/>
              </a:xfrm>
              <a:prstGeom prst="line">
                <a:avLst/>
              </a:prstGeom>
              <a:noFill/>
              <a:ln w="28575">
                <a:solidFill>
                  <a:srgbClr val="86C71A"/>
                </a:solidFill>
                <a:round/>
                <a:headEnd/>
                <a:tailEnd/>
              </a:ln>
            </p:spPr>
            <p:txBody>
              <a:bodyPr/>
              <a:lstStyle/>
              <a:p>
                <a:endParaRPr lang="en-US"/>
              </a:p>
            </p:txBody>
          </p:sp>
          <p:sp>
            <p:nvSpPr>
              <p:cNvPr id="18500" name="Line 66"/>
              <p:cNvSpPr>
                <a:spLocks noChangeShapeType="1"/>
              </p:cNvSpPr>
              <p:nvPr/>
            </p:nvSpPr>
            <p:spPr bwMode="auto">
              <a:xfrm>
                <a:off x="3851" y="2561"/>
                <a:ext cx="1" cy="121"/>
              </a:xfrm>
              <a:prstGeom prst="line">
                <a:avLst/>
              </a:prstGeom>
              <a:noFill/>
              <a:ln w="28575">
                <a:solidFill>
                  <a:srgbClr val="92CC1D"/>
                </a:solidFill>
                <a:round/>
                <a:headEnd/>
                <a:tailEnd/>
              </a:ln>
            </p:spPr>
            <p:txBody>
              <a:bodyPr/>
              <a:lstStyle/>
              <a:p>
                <a:endParaRPr lang="en-US"/>
              </a:p>
            </p:txBody>
          </p:sp>
          <p:sp>
            <p:nvSpPr>
              <p:cNvPr id="18501" name="Line 67"/>
              <p:cNvSpPr>
                <a:spLocks noChangeShapeType="1"/>
              </p:cNvSpPr>
              <p:nvPr/>
            </p:nvSpPr>
            <p:spPr bwMode="auto">
              <a:xfrm>
                <a:off x="3863" y="2561"/>
                <a:ext cx="1" cy="121"/>
              </a:xfrm>
              <a:prstGeom prst="line">
                <a:avLst/>
              </a:prstGeom>
              <a:noFill/>
              <a:ln w="28575">
                <a:solidFill>
                  <a:srgbClr val="9ED21F"/>
                </a:solidFill>
                <a:round/>
                <a:headEnd/>
                <a:tailEnd/>
              </a:ln>
            </p:spPr>
            <p:txBody>
              <a:bodyPr/>
              <a:lstStyle/>
              <a:p>
                <a:endParaRPr lang="en-US"/>
              </a:p>
            </p:txBody>
          </p:sp>
          <p:sp>
            <p:nvSpPr>
              <p:cNvPr id="18502" name="Line 68"/>
              <p:cNvSpPr>
                <a:spLocks noChangeShapeType="1"/>
              </p:cNvSpPr>
              <p:nvPr/>
            </p:nvSpPr>
            <p:spPr bwMode="auto">
              <a:xfrm>
                <a:off x="3876" y="2561"/>
                <a:ext cx="1" cy="121"/>
              </a:xfrm>
              <a:prstGeom prst="line">
                <a:avLst/>
              </a:prstGeom>
              <a:noFill/>
              <a:ln w="28575">
                <a:solidFill>
                  <a:srgbClr val="AAD822"/>
                </a:solidFill>
                <a:round/>
                <a:headEnd/>
                <a:tailEnd/>
              </a:ln>
            </p:spPr>
            <p:txBody>
              <a:bodyPr/>
              <a:lstStyle/>
              <a:p>
                <a:endParaRPr lang="en-US"/>
              </a:p>
            </p:txBody>
          </p:sp>
          <p:sp>
            <p:nvSpPr>
              <p:cNvPr id="18503" name="Line 69"/>
              <p:cNvSpPr>
                <a:spLocks noChangeShapeType="1"/>
              </p:cNvSpPr>
              <p:nvPr/>
            </p:nvSpPr>
            <p:spPr bwMode="auto">
              <a:xfrm>
                <a:off x="3888" y="2561"/>
                <a:ext cx="1" cy="121"/>
              </a:xfrm>
              <a:prstGeom prst="line">
                <a:avLst/>
              </a:prstGeom>
              <a:noFill/>
              <a:ln w="28575">
                <a:solidFill>
                  <a:srgbClr val="B6DD24"/>
                </a:solidFill>
                <a:round/>
                <a:headEnd/>
                <a:tailEnd/>
              </a:ln>
            </p:spPr>
            <p:txBody>
              <a:bodyPr/>
              <a:lstStyle/>
              <a:p>
                <a:endParaRPr lang="en-US"/>
              </a:p>
            </p:txBody>
          </p:sp>
          <p:sp>
            <p:nvSpPr>
              <p:cNvPr id="18504" name="Line 70"/>
              <p:cNvSpPr>
                <a:spLocks noChangeShapeType="1"/>
              </p:cNvSpPr>
              <p:nvPr/>
            </p:nvSpPr>
            <p:spPr bwMode="auto">
              <a:xfrm>
                <a:off x="3900" y="2561"/>
                <a:ext cx="1" cy="121"/>
              </a:xfrm>
              <a:prstGeom prst="line">
                <a:avLst/>
              </a:prstGeom>
              <a:noFill/>
              <a:ln w="28575">
                <a:solidFill>
                  <a:srgbClr val="C3E327"/>
                </a:solidFill>
                <a:round/>
                <a:headEnd/>
                <a:tailEnd/>
              </a:ln>
            </p:spPr>
            <p:txBody>
              <a:bodyPr/>
              <a:lstStyle/>
              <a:p>
                <a:endParaRPr lang="en-US"/>
              </a:p>
            </p:txBody>
          </p:sp>
          <p:sp>
            <p:nvSpPr>
              <p:cNvPr id="18505" name="Line 71"/>
              <p:cNvSpPr>
                <a:spLocks noChangeShapeType="1"/>
              </p:cNvSpPr>
              <p:nvPr/>
            </p:nvSpPr>
            <p:spPr bwMode="auto">
              <a:xfrm>
                <a:off x="3912" y="2561"/>
                <a:ext cx="1" cy="121"/>
              </a:xfrm>
              <a:prstGeom prst="line">
                <a:avLst/>
              </a:prstGeom>
              <a:noFill/>
              <a:ln w="28575">
                <a:solidFill>
                  <a:srgbClr val="CFE929"/>
                </a:solidFill>
                <a:round/>
                <a:headEnd/>
                <a:tailEnd/>
              </a:ln>
            </p:spPr>
            <p:txBody>
              <a:bodyPr/>
              <a:lstStyle/>
              <a:p>
                <a:endParaRPr lang="en-US"/>
              </a:p>
            </p:txBody>
          </p:sp>
          <p:sp>
            <p:nvSpPr>
              <p:cNvPr id="18506" name="Line 72"/>
              <p:cNvSpPr>
                <a:spLocks noChangeShapeType="1"/>
              </p:cNvSpPr>
              <p:nvPr/>
            </p:nvSpPr>
            <p:spPr bwMode="auto">
              <a:xfrm>
                <a:off x="3918" y="2561"/>
                <a:ext cx="1" cy="121"/>
              </a:xfrm>
              <a:prstGeom prst="line">
                <a:avLst/>
              </a:prstGeom>
              <a:noFill/>
              <a:ln w="28575">
                <a:solidFill>
                  <a:srgbClr val="DBEE2B"/>
                </a:solidFill>
                <a:round/>
                <a:headEnd/>
                <a:tailEnd/>
              </a:ln>
            </p:spPr>
            <p:txBody>
              <a:bodyPr/>
              <a:lstStyle/>
              <a:p>
                <a:endParaRPr lang="en-US"/>
              </a:p>
            </p:txBody>
          </p:sp>
          <p:sp>
            <p:nvSpPr>
              <p:cNvPr id="18507" name="Line 73"/>
              <p:cNvSpPr>
                <a:spLocks noChangeShapeType="1"/>
              </p:cNvSpPr>
              <p:nvPr/>
            </p:nvSpPr>
            <p:spPr bwMode="auto">
              <a:xfrm>
                <a:off x="3930" y="2561"/>
                <a:ext cx="1" cy="121"/>
              </a:xfrm>
              <a:prstGeom prst="line">
                <a:avLst/>
              </a:prstGeom>
              <a:noFill/>
              <a:ln w="28575">
                <a:solidFill>
                  <a:srgbClr val="E7F42E"/>
                </a:solidFill>
                <a:round/>
                <a:headEnd/>
                <a:tailEnd/>
              </a:ln>
            </p:spPr>
            <p:txBody>
              <a:bodyPr/>
              <a:lstStyle/>
              <a:p>
                <a:endParaRPr lang="en-US"/>
              </a:p>
            </p:txBody>
          </p:sp>
          <p:sp>
            <p:nvSpPr>
              <p:cNvPr id="18508" name="Line 74"/>
              <p:cNvSpPr>
                <a:spLocks noChangeShapeType="1"/>
              </p:cNvSpPr>
              <p:nvPr/>
            </p:nvSpPr>
            <p:spPr bwMode="auto">
              <a:xfrm>
                <a:off x="3942" y="2561"/>
                <a:ext cx="1" cy="121"/>
              </a:xfrm>
              <a:prstGeom prst="line">
                <a:avLst/>
              </a:prstGeom>
              <a:noFill/>
              <a:ln w="28575">
                <a:solidFill>
                  <a:srgbClr val="F3FA30"/>
                </a:solidFill>
                <a:round/>
                <a:headEnd/>
                <a:tailEnd/>
              </a:ln>
            </p:spPr>
            <p:txBody>
              <a:bodyPr/>
              <a:lstStyle/>
              <a:p>
                <a:endParaRPr lang="en-US"/>
              </a:p>
            </p:txBody>
          </p:sp>
          <p:sp>
            <p:nvSpPr>
              <p:cNvPr id="18509" name="Line 75"/>
              <p:cNvSpPr>
                <a:spLocks noChangeShapeType="1"/>
              </p:cNvSpPr>
              <p:nvPr/>
            </p:nvSpPr>
            <p:spPr bwMode="auto">
              <a:xfrm>
                <a:off x="3955" y="2561"/>
                <a:ext cx="1" cy="121"/>
              </a:xfrm>
              <a:prstGeom prst="line">
                <a:avLst/>
              </a:prstGeom>
              <a:noFill/>
              <a:ln w="28575">
                <a:solidFill>
                  <a:srgbClr val="FFFF33"/>
                </a:solidFill>
                <a:round/>
                <a:headEnd/>
                <a:tailEnd/>
              </a:ln>
            </p:spPr>
            <p:txBody>
              <a:bodyPr/>
              <a:lstStyle/>
              <a:p>
                <a:endParaRPr lang="en-US"/>
              </a:p>
            </p:txBody>
          </p:sp>
          <p:sp>
            <p:nvSpPr>
              <p:cNvPr id="18510" name="Line 76"/>
              <p:cNvSpPr>
                <a:spLocks noChangeShapeType="1"/>
              </p:cNvSpPr>
              <p:nvPr/>
            </p:nvSpPr>
            <p:spPr bwMode="auto">
              <a:xfrm>
                <a:off x="3967" y="2561"/>
                <a:ext cx="1" cy="121"/>
              </a:xfrm>
              <a:prstGeom prst="line">
                <a:avLst/>
              </a:prstGeom>
              <a:noFill/>
              <a:ln w="28575">
                <a:solidFill>
                  <a:srgbClr val="FFFF33"/>
                </a:solidFill>
                <a:round/>
                <a:headEnd/>
                <a:tailEnd/>
              </a:ln>
            </p:spPr>
            <p:txBody>
              <a:bodyPr/>
              <a:lstStyle/>
              <a:p>
                <a:endParaRPr lang="en-US"/>
              </a:p>
            </p:txBody>
          </p:sp>
          <p:sp>
            <p:nvSpPr>
              <p:cNvPr id="18511" name="Line 77"/>
              <p:cNvSpPr>
                <a:spLocks noChangeShapeType="1"/>
              </p:cNvSpPr>
              <p:nvPr/>
            </p:nvSpPr>
            <p:spPr bwMode="auto">
              <a:xfrm>
                <a:off x="3979" y="2561"/>
                <a:ext cx="1" cy="121"/>
              </a:xfrm>
              <a:prstGeom prst="line">
                <a:avLst/>
              </a:prstGeom>
              <a:noFill/>
              <a:ln w="28575">
                <a:solidFill>
                  <a:srgbClr val="FFF330"/>
                </a:solidFill>
                <a:round/>
                <a:headEnd/>
                <a:tailEnd/>
              </a:ln>
            </p:spPr>
            <p:txBody>
              <a:bodyPr/>
              <a:lstStyle/>
              <a:p>
                <a:endParaRPr lang="en-US"/>
              </a:p>
            </p:txBody>
          </p:sp>
          <p:sp>
            <p:nvSpPr>
              <p:cNvPr id="18512" name="Line 78"/>
              <p:cNvSpPr>
                <a:spLocks noChangeShapeType="1"/>
              </p:cNvSpPr>
              <p:nvPr/>
            </p:nvSpPr>
            <p:spPr bwMode="auto">
              <a:xfrm>
                <a:off x="3991" y="2561"/>
                <a:ext cx="1" cy="121"/>
              </a:xfrm>
              <a:prstGeom prst="line">
                <a:avLst/>
              </a:prstGeom>
              <a:noFill/>
              <a:ln w="28575">
                <a:solidFill>
                  <a:srgbClr val="FFE72E"/>
                </a:solidFill>
                <a:round/>
                <a:headEnd/>
                <a:tailEnd/>
              </a:ln>
            </p:spPr>
            <p:txBody>
              <a:bodyPr/>
              <a:lstStyle/>
              <a:p>
                <a:endParaRPr lang="en-US"/>
              </a:p>
            </p:txBody>
          </p:sp>
          <p:sp>
            <p:nvSpPr>
              <p:cNvPr id="18513" name="Line 79"/>
              <p:cNvSpPr>
                <a:spLocks noChangeShapeType="1"/>
              </p:cNvSpPr>
              <p:nvPr/>
            </p:nvSpPr>
            <p:spPr bwMode="auto">
              <a:xfrm>
                <a:off x="4003" y="2561"/>
                <a:ext cx="1" cy="121"/>
              </a:xfrm>
              <a:prstGeom prst="line">
                <a:avLst/>
              </a:prstGeom>
              <a:noFill/>
              <a:ln w="28575">
                <a:solidFill>
                  <a:srgbClr val="FFDB2B"/>
                </a:solidFill>
                <a:round/>
                <a:headEnd/>
                <a:tailEnd/>
              </a:ln>
            </p:spPr>
            <p:txBody>
              <a:bodyPr/>
              <a:lstStyle/>
              <a:p>
                <a:endParaRPr lang="en-US"/>
              </a:p>
            </p:txBody>
          </p:sp>
          <p:sp>
            <p:nvSpPr>
              <p:cNvPr id="18514" name="Line 80"/>
              <p:cNvSpPr>
                <a:spLocks noChangeShapeType="1"/>
              </p:cNvSpPr>
              <p:nvPr/>
            </p:nvSpPr>
            <p:spPr bwMode="auto">
              <a:xfrm>
                <a:off x="4015" y="2561"/>
                <a:ext cx="1" cy="121"/>
              </a:xfrm>
              <a:prstGeom prst="line">
                <a:avLst/>
              </a:prstGeom>
              <a:noFill/>
              <a:ln w="28575">
                <a:solidFill>
                  <a:srgbClr val="FFCF29"/>
                </a:solidFill>
                <a:round/>
                <a:headEnd/>
                <a:tailEnd/>
              </a:ln>
            </p:spPr>
            <p:txBody>
              <a:bodyPr/>
              <a:lstStyle/>
              <a:p>
                <a:endParaRPr lang="en-US"/>
              </a:p>
            </p:txBody>
          </p:sp>
          <p:sp>
            <p:nvSpPr>
              <p:cNvPr id="18515" name="Line 81"/>
              <p:cNvSpPr>
                <a:spLocks noChangeShapeType="1"/>
              </p:cNvSpPr>
              <p:nvPr/>
            </p:nvSpPr>
            <p:spPr bwMode="auto">
              <a:xfrm>
                <a:off x="4027" y="2561"/>
                <a:ext cx="1" cy="121"/>
              </a:xfrm>
              <a:prstGeom prst="line">
                <a:avLst/>
              </a:prstGeom>
              <a:noFill/>
              <a:ln w="28575">
                <a:solidFill>
                  <a:srgbClr val="FFC327"/>
                </a:solidFill>
                <a:round/>
                <a:headEnd/>
                <a:tailEnd/>
              </a:ln>
            </p:spPr>
            <p:txBody>
              <a:bodyPr/>
              <a:lstStyle/>
              <a:p>
                <a:endParaRPr lang="en-US"/>
              </a:p>
            </p:txBody>
          </p:sp>
          <p:sp>
            <p:nvSpPr>
              <p:cNvPr id="18516" name="Line 82"/>
              <p:cNvSpPr>
                <a:spLocks noChangeShapeType="1"/>
              </p:cNvSpPr>
              <p:nvPr/>
            </p:nvSpPr>
            <p:spPr bwMode="auto">
              <a:xfrm>
                <a:off x="4040" y="2561"/>
                <a:ext cx="1" cy="121"/>
              </a:xfrm>
              <a:prstGeom prst="line">
                <a:avLst/>
              </a:prstGeom>
              <a:noFill/>
              <a:ln w="28575">
                <a:solidFill>
                  <a:srgbClr val="FFB624"/>
                </a:solidFill>
                <a:round/>
                <a:headEnd/>
                <a:tailEnd/>
              </a:ln>
            </p:spPr>
            <p:txBody>
              <a:bodyPr/>
              <a:lstStyle/>
              <a:p>
                <a:endParaRPr lang="en-US"/>
              </a:p>
            </p:txBody>
          </p:sp>
          <p:sp>
            <p:nvSpPr>
              <p:cNvPr id="18517" name="Line 83"/>
              <p:cNvSpPr>
                <a:spLocks noChangeShapeType="1"/>
              </p:cNvSpPr>
              <p:nvPr/>
            </p:nvSpPr>
            <p:spPr bwMode="auto">
              <a:xfrm>
                <a:off x="4052" y="2561"/>
                <a:ext cx="1" cy="121"/>
              </a:xfrm>
              <a:prstGeom prst="line">
                <a:avLst/>
              </a:prstGeom>
              <a:noFill/>
              <a:ln w="28575">
                <a:solidFill>
                  <a:srgbClr val="FFAA22"/>
                </a:solidFill>
                <a:round/>
                <a:headEnd/>
                <a:tailEnd/>
              </a:ln>
            </p:spPr>
            <p:txBody>
              <a:bodyPr/>
              <a:lstStyle/>
              <a:p>
                <a:endParaRPr lang="en-US"/>
              </a:p>
            </p:txBody>
          </p:sp>
          <p:sp>
            <p:nvSpPr>
              <p:cNvPr id="18518" name="Line 84"/>
              <p:cNvSpPr>
                <a:spLocks noChangeShapeType="1"/>
              </p:cNvSpPr>
              <p:nvPr/>
            </p:nvSpPr>
            <p:spPr bwMode="auto">
              <a:xfrm>
                <a:off x="4064" y="2561"/>
                <a:ext cx="1" cy="121"/>
              </a:xfrm>
              <a:prstGeom prst="line">
                <a:avLst/>
              </a:prstGeom>
              <a:noFill/>
              <a:ln w="28575">
                <a:solidFill>
                  <a:srgbClr val="FF9E1F"/>
                </a:solidFill>
                <a:round/>
                <a:headEnd/>
                <a:tailEnd/>
              </a:ln>
            </p:spPr>
            <p:txBody>
              <a:bodyPr/>
              <a:lstStyle/>
              <a:p>
                <a:endParaRPr lang="en-US"/>
              </a:p>
            </p:txBody>
          </p:sp>
          <p:sp>
            <p:nvSpPr>
              <p:cNvPr id="18519" name="Line 85"/>
              <p:cNvSpPr>
                <a:spLocks noChangeShapeType="1"/>
              </p:cNvSpPr>
              <p:nvPr/>
            </p:nvSpPr>
            <p:spPr bwMode="auto">
              <a:xfrm>
                <a:off x="4070" y="2561"/>
                <a:ext cx="1" cy="121"/>
              </a:xfrm>
              <a:prstGeom prst="line">
                <a:avLst/>
              </a:prstGeom>
              <a:noFill/>
              <a:ln w="28575">
                <a:solidFill>
                  <a:srgbClr val="FF921D"/>
                </a:solidFill>
                <a:round/>
                <a:headEnd/>
                <a:tailEnd/>
              </a:ln>
            </p:spPr>
            <p:txBody>
              <a:bodyPr/>
              <a:lstStyle/>
              <a:p>
                <a:endParaRPr lang="en-US"/>
              </a:p>
            </p:txBody>
          </p:sp>
          <p:sp>
            <p:nvSpPr>
              <p:cNvPr id="18520" name="Line 86"/>
              <p:cNvSpPr>
                <a:spLocks noChangeShapeType="1"/>
              </p:cNvSpPr>
              <p:nvPr/>
            </p:nvSpPr>
            <p:spPr bwMode="auto">
              <a:xfrm>
                <a:off x="4082" y="2561"/>
                <a:ext cx="1" cy="121"/>
              </a:xfrm>
              <a:prstGeom prst="line">
                <a:avLst/>
              </a:prstGeom>
              <a:noFill/>
              <a:ln w="28575">
                <a:solidFill>
                  <a:srgbClr val="FF861A"/>
                </a:solidFill>
                <a:round/>
                <a:headEnd/>
                <a:tailEnd/>
              </a:ln>
            </p:spPr>
            <p:txBody>
              <a:bodyPr/>
              <a:lstStyle/>
              <a:p>
                <a:endParaRPr lang="en-US"/>
              </a:p>
            </p:txBody>
          </p:sp>
          <p:sp>
            <p:nvSpPr>
              <p:cNvPr id="18521" name="Line 87"/>
              <p:cNvSpPr>
                <a:spLocks noChangeShapeType="1"/>
              </p:cNvSpPr>
              <p:nvPr/>
            </p:nvSpPr>
            <p:spPr bwMode="auto">
              <a:xfrm>
                <a:off x="4094" y="2561"/>
                <a:ext cx="1" cy="121"/>
              </a:xfrm>
              <a:prstGeom prst="line">
                <a:avLst/>
              </a:prstGeom>
              <a:noFill/>
              <a:ln w="28575">
                <a:solidFill>
                  <a:srgbClr val="FF7918"/>
                </a:solidFill>
                <a:round/>
                <a:headEnd/>
                <a:tailEnd/>
              </a:ln>
            </p:spPr>
            <p:txBody>
              <a:bodyPr/>
              <a:lstStyle/>
              <a:p>
                <a:endParaRPr lang="en-US"/>
              </a:p>
            </p:txBody>
          </p:sp>
          <p:sp>
            <p:nvSpPr>
              <p:cNvPr id="18522" name="Line 88"/>
              <p:cNvSpPr>
                <a:spLocks noChangeShapeType="1"/>
              </p:cNvSpPr>
              <p:nvPr/>
            </p:nvSpPr>
            <p:spPr bwMode="auto">
              <a:xfrm>
                <a:off x="4106" y="2561"/>
                <a:ext cx="1" cy="121"/>
              </a:xfrm>
              <a:prstGeom prst="line">
                <a:avLst/>
              </a:prstGeom>
              <a:noFill/>
              <a:ln w="28575">
                <a:solidFill>
                  <a:srgbClr val="FF6D15"/>
                </a:solidFill>
                <a:round/>
                <a:headEnd/>
                <a:tailEnd/>
              </a:ln>
            </p:spPr>
            <p:txBody>
              <a:bodyPr/>
              <a:lstStyle/>
              <a:p>
                <a:endParaRPr lang="en-US"/>
              </a:p>
            </p:txBody>
          </p:sp>
          <p:sp>
            <p:nvSpPr>
              <p:cNvPr id="18523" name="Line 89"/>
              <p:cNvSpPr>
                <a:spLocks noChangeShapeType="1"/>
              </p:cNvSpPr>
              <p:nvPr/>
            </p:nvSpPr>
            <p:spPr bwMode="auto">
              <a:xfrm>
                <a:off x="4118" y="2561"/>
                <a:ext cx="1" cy="121"/>
              </a:xfrm>
              <a:prstGeom prst="line">
                <a:avLst/>
              </a:prstGeom>
              <a:noFill/>
              <a:ln w="28575">
                <a:solidFill>
                  <a:srgbClr val="FF6113"/>
                </a:solidFill>
                <a:round/>
                <a:headEnd/>
                <a:tailEnd/>
              </a:ln>
            </p:spPr>
            <p:txBody>
              <a:bodyPr/>
              <a:lstStyle/>
              <a:p>
                <a:endParaRPr lang="en-US"/>
              </a:p>
            </p:txBody>
          </p:sp>
          <p:sp>
            <p:nvSpPr>
              <p:cNvPr id="18524" name="Line 90"/>
              <p:cNvSpPr>
                <a:spLocks noChangeShapeType="1"/>
              </p:cNvSpPr>
              <p:nvPr/>
            </p:nvSpPr>
            <p:spPr bwMode="auto">
              <a:xfrm>
                <a:off x="4131" y="2561"/>
                <a:ext cx="1" cy="121"/>
              </a:xfrm>
              <a:prstGeom prst="line">
                <a:avLst/>
              </a:prstGeom>
              <a:noFill/>
              <a:ln w="28575">
                <a:solidFill>
                  <a:srgbClr val="FF5511"/>
                </a:solidFill>
                <a:round/>
                <a:headEnd/>
                <a:tailEnd/>
              </a:ln>
            </p:spPr>
            <p:txBody>
              <a:bodyPr/>
              <a:lstStyle/>
              <a:p>
                <a:endParaRPr lang="en-US"/>
              </a:p>
            </p:txBody>
          </p:sp>
          <p:sp>
            <p:nvSpPr>
              <p:cNvPr id="18525" name="Line 91"/>
              <p:cNvSpPr>
                <a:spLocks noChangeShapeType="1"/>
              </p:cNvSpPr>
              <p:nvPr/>
            </p:nvSpPr>
            <p:spPr bwMode="auto">
              <a:xfrm>
                <a:off x="4143" y="2561"/>
                <a:ext cx="1" cy="121"/>
              </a:xfrm>
              <a:prstGeom prst="line">
                <a:avLst/>
              </a:prstGeom>
              <a:noFill/>
              <a:ln w="28575">
                <a:solidFill>
                  <a:srgbClr val="FF490E"/>
                </a:solidFill>
                <a:round/>
                <a:headEnd/>
                <a:tailEnd/>
              </a:ln>
            </p:spPr>
            <p:txBody>
              <a:bodyPr/>
              <a:lstStyle/>
              <a:p>
                <a:endParaRPr lang="en-US"/>
              </a:p>
            </p:txBody>
          </p:sp>
          <p:sp>
            <p:nvSpPr>
              <p:cNvPr id="18526" name="Line 92"/>
              <p:cNvSpPr>
                <a:spLocks noChangeShapeType="1"/>
              </p:cNvSpPr>
              <p:nvPr/>
            </p:nvSpPr>
            <p:spPr bwMode="auto">
              <a:xfrm>
                <a:off x="4155" y="2561"/>
                <a:ext cx="1" cy="121"/>
              </a:xfrm>
              <a:prstGeom prst="line">
                <a:avLst/>
              </a:prstGeom>
              <a:noFill/>
              <a:ln w="28575">
                <a:solidFill>
                  <a:srgbClr val="FF3C0C"/>
                </a:solidFill>
                <a:round/>
                <a:headEnd/>
                <a:tailEnd/>
              </a:ln>
            </p:spPr>
            <p:txBody>
              <a:bodyPr/>
              <a:lstStyle/>
              <a:p>
                <a:endParaRPr lang="en-US"/>
              </a:p>
            </p:txBody>
          </p:sp>
          <p:sp>
            <p:nvSpPr>
              <p:cNvPr id="18527" name="Line 93"/>
              <p:cNvSpPr>
                <a:spLocks noChangeShapeType="1"/>
              </p:cNvSpPr>
              <p:nvPr/>
            </p:nvSpPr>
            <p:spPr bwMode="auto">
              <a:xfrm>
                <a:off x="4167" y="2561"/>
                <a:ext cx="1" cy="121"/>
              </a:xfrm>
              <a:prstGeom prst="line">
                <a:avLst/>
              </a:prstGeom>
              <a:noFill/>
              <a:ln w="28575">
                <a:solidFill>
                  <a:srgbClr val="FF3009"/>
                </a:solidFill>
                <a:round/>
                <a:headEnd/>
                <a:tailEnd/>
              </a:ln>
            </p:spPr>
            <p:txBody>
              <a:bodyPr/>
              <a:lstStyle/>
              <a:p>
                <a:endParaRPr lang="en-US"/>
              </a:p>
            </p:txBody>
          </p:sp>
          <p:sp>
            <p:nvSpPr>
              <p:cNvPr id="18528" name="Line 94"/>
              <p:cNvSpPr>
                <a:spLocks noChangeShapeType="1"/>
              </p:cNvSpPr>
              <p:nvPr/>
            </p:nvSpPr>
            <p:spPr bwMode="auto">
              <a:xfrm>
                <a:off x="4179" y="2561"/>
                <a:ext cx="1" cy="121"/>
              </a:xfrm>
              <a:prstGeom prst="line">
                <a:avLst/>
              </a:prstGeom>
              <a:noFill/>
              <a:ln w="28575">
                <a:solidFill>
                  <a:srgbClr val="FF2407"/>
                </a:solidFill>
                <a:round/>
                <a:headEnd/>
                <a:tailEnd/>
              </a:ln>
            </p:spPr>
            <p:txBody>
              <a:bodyPr/>
              <a:lstStyle/>
              <a:p>
                <a:endParaRPr lang="en-US"/>
              </a:p>
            </p:txBody>
          </p:sp>
          <p:sp>
            <p:nvSpPr>
              <p:cNvPr id="18529" name="Line 95"/>
              <p:cNvSpPr>
                <a:spLocks noChangeShapeType="1"/>
              </p:cNvSpPr>
              <p:nvPr/>
            </p:nvSpPr>
            <p:spPr bwMode="auto">
              <a:xfrm>
                <a:off x="4191" y="2561"/>
                <a:ext cx="1" cy="121"/>
              </a:xfrm>
              <a:prstGeom prst="line">
                <a:avLst/>
              </a:prstGeom>
              <a:noFill/>
              <a:ln w="28575">
                <a:solidFill>
                  <a:srgbClr val="FF1804"/>
                </a:solidFill>
                <a:round/>
                <a:headEnd/>
                <a:tailEnd/>
              </a:ln>
            </p:spPr>
            <p:txBody>
              <a:bodyPr/>
              <a:lstStyle/>
              <a:p>
                <a:endParaRPr lang="en-US"/>
              </a:p>
            </p:txBody>
          </p:sp>
          <p:sp>
            <p:nvSpPr>
              <p:cNvPr id="18530" name="Line 96"/>
              <p:cNvSpPr>
                <a:spLocks noChangeShapeType="1"/>
              </p:cNvSpPr>
              <p:nvPr/>
            </p:nvSpPr>
            <p:spPr bwMode="auto">
              <a:xfrm>
                <a:off x="4203" y="2561"/>
                <a:ext cx="1" cy="121"/>
              </a:xfrm>
              <a:prstGeom prst="line">
                <a:avLst/>
              </a:prstGeom>
              <a:noFill/>
              <a:ln w="28575">
                <a:solidFill>
                  <a:srgbClr val="FF0C02"/>
                </a:solidFill>
                <a:round/>
                <a:headEnd/>
                <a:tailEnd/>
              </a:ln>
            </p:spPr>
            <p:txBody>
              <a:bodyPr/>
              <a:lstStyle/>
              <a:p>
                <a:endParaRPr lang="en-US"/>
              </a:p>
            </p:txBody>
          </p:sp>
          <p:sp>
            <p:nvSpPr>
              <p:cNvPr id="18531" name="Line 97"/>
              <p:cNvSpPr>
                <a:spLocks noChangeShapeType="1"/>
              </p:cNvSpPr>
              <p:nvPr/>
            </p:nvSpPr>
            <p:spPr bwMode="auto">
              <a:xfrm>
                <a:off x="4216" y="2561"/>
                <a:ext cx="1" cy="121"/>
              </a:xfrm>
              <a:prstGeom prst="line">
                <a:avLst/>
              </a:prstGeom>
              <a:noFill/>
              <a:ln w="28575">
                <a:solidFill>
                  <a:srgbClr val="FF0000"/>
                </a:solidFill>
                <a:round/>
                <a:headEnd/>
                <a:tailEnd/>
              </a:ln>
            </p:spPr>
            <p:txBody>
              <a:bodyPr/>
              <a:lstStyle/>
              <a:p>
                <a:endParaRPr lang="en-US"/>
              </a:p>
            </p:txBody>
          </p:sp>
          <p:sp>
            <p:nvSpPr>
              <p:cNvPr id="18532" name="Line 98"/>
              <p:cNvSpPr>
                <a:spLocks noChangeShapeType="1"/>
              </p:cNvSpPr>
              <p:nvPr/>
            </p:nvSpPr>
            <p:spPr bwMode="auto">
              <a:xfrm>
                <a:off x="4222" y="2561"/>
                <a:ext cx="1" cy="121"/>
              </a:xfrm>
              <a:prstGeom prst="line">
                <a:avLst/>
              </a:prstGeom>
              <a:noFill/>
              <a:ln w="28575">
                <a:solidFill>
                  <a:srgbClr val="FF0000"/>
                </a:solidFill>
                <a:round/>
                <a:headEnd/>
                <a:tailEnd/>
              </a:ln>
            </p:spPr>
            <p:txBody>
              <a:bodyPr/>
              <a:lstStyle/>
              <a:p>
                <a:endParaRPr lang="en-US"/>
              </a:p>
            </p:txBody>
          </p:sp>
          <p:sp>
            <p:nvSpPr>
              <p:cNvPr id="18533" name="Rectangle 99"/>
              <p:cNvSpPr>
                <a:spLocks noChangeArrowheads="1"/>
              </p:cNvSpPr>
              <p:nvPr/>
            </p:nvSpPr>
            <p:spPr bwMode="auto">
              <a:xfrm>
                <a:off x="3211" y="2558"/>
                <a:ext cx="1767" cy="935"/>
              </a:xfrm>
              <a:prstGeom prst="rect">
                <a:avLst/>
              </a:prstGeom>
              <a:noFill/>
              <a:ln w="9525">
                <a:solidFill>
                  <a:srgbClr val="000000"/>
                </a:solidFill>
                <a:miter lim="800000"/>
                <a:headEnd/>
                <a:tailEnd/>
              </a:ln>
            </p:spPr>
            <p:txBody>
              <a:bodyPr/>
              <a:lstStyle/>
              <a:p>
                <a:endParaRPr lang="en-IN"/>
              </a:p>
            </p:txBody>
          </p:sp>
          <p:sp>
            <p:nvSpPr>
              <p:cNvPr id="18534" name="Rectangle 103"/>
              <p:cNvSpPr>
                <a:spLocks noChangeArrowheads="1"/>
              </p:cNvSpPr>
              <p:nvPr/>
            </p:nvSpPr>
            <p:spPr bwMode="auto">
              <a:xfrm>
                <a:off x="4070" y="2992"/>
                <a:ext cx="233" cy="144"/>
              </a:xfrm>
              <a:prstGeom prst="rect">
                <a:avLst/>
              </a:prstGeom>
              <a:noFill/>
              <a:ln w="9525">
                <a:noFill/>
                <a:miter lim="800000"/>
                <a:headEnd/>
                <a:tailEnd/>
              </a:ln>
            </p:spPr>
            <p:txBody>
              <a:bodyPr wrap="none" lIns="0" tIns="0" rIns="0" bIns="0">
                <a:spAutoFit/>
              </a:bodyPr>
              <a:lstStyle/>
              <a:p>
                <a:r>
                  <a:rPr lang="en-US" sz="1500">
                    <a:solidFill>
                      <a:srgbClr val="AA0000"/>
                    </a:solidFill>
                    <a:latin typeface="Arial" charset="0"/>
                  </a:rPr>
                  <a:t>ruby</a:t>
                </a:r>
                <a:endParaRPr lang="en-US">
                  <a:latin typeface="Arial" charset="0"/>
                </a:endParaRPr>
              </a:p>
            </p:txBody>
          </p:sp>
          <p:sp>
            <p:nvSpPr>
              <p:cNvPr id="18535" name="Rectangle 104"/>
              <p:cNvSpPr>
                <a:spLocks noChangeArrowheads="1"/>
              </p:cNvSpPr>
              <p:nvPr/>
            </p:nvSpPr>
            <p:spPr bwMode="auto">
              <a:xfrm>
                <a:off x="3511" y="2674"/>
                <a:ext cx="460" cy="144"/>
              </a:xfrm>
              <a:prstGeom prst="rect">
                <a:avLst/>
              </a:prstGeom>
              <a:noFill/>
              <a:ln w="9525">
                <a:noFill/>
                <a:miter lim="800000"/>
                <a:headEnd/>
                <a:tailEnd/>
              </a:ln>
            </p:spPr>
            <p:txBody>
              <a:bodyPr wrap="none" lIns="0" tIns="0" rIns="0" bIns="0">
                <a:spAutoFit/>
              </a:bodyPr>
              <a:lstStyle/>
              <a:p>
                <a:r>
                  <a:rPr lang="en-US" sz="1500">
                    <a:latin typeface="Arial" charset="0"/>
                  </a:rPr>
                  <a:t>sapphire</a:t>
                </a:r>
                <a:endParaRPr lang="en-US">
                  <a:latin typeface="Arial" charset="0"/>
                </a:endParaRPr>
              </a:p>
            </p:txBody>
          </p:sp>
          <p:sp>
            <p:nvSpPr>
              <p:cNvPr id="18536" name="Rectangle 105"/>
              <p:cNvSpPr>
                <a:spLocks noChangeArrowheads="1"/>
              </p:cNvSpPr>
              <p:nvPr/>
            </p:nvSpPr>
            <p:spPr bwMode="auto">
              <a:xfrm>
                <a:off x="3809" y="3326"/>
                <a:ext cx="674" cy="144"/>
              </a:xfrm>
              <a:prstGeom prst="rect">
                <a:avLst/>
              </a:prstGeom>
              <a:noFill/>
              <a:ln w="9525">
                <a:noFill/>
                <a:miter lim="800000"/>
                <a:headEnd/>
                <a:tailEnd/>
              </a:ln>
            </p:spPr>
            <p:txBody>
              <a:bodyPr wrap="none" lIns="0" tIns="0" rIns="0" bIns="0">
                <a:spAutoFit/>
              </a:bodyPr>
              <a:lstStyle/>
              <a:p>
                <a:r>
                  <a:rPr lang="en-US" sz="1500">
                    <a:solidFill>
                      <a:srgbClr val="000000"/>
                    </a:solidFill>
                    <a:latin typeface="Arial" charset="0"/>
                  </a:rPr>
                  <a:t>wavelength, </a:t>
                </a:r>
                <a:endParaRPr lang="en-US">
                  <a:latin typeface="Arial" charset="0"/>
                </a:endParaRPr>
              </a:p>
            </p:txBody>
          </p:sp>
          <p:sp>
            <p:nvSpPr>
              <p:cNvPr id="18537" name="Rectangle 106"/>
              <p:cNvSpPr>
                <a:spLocks noChangeArrowheads="1"/>
              </p:cNvSpPr>
              <p:nvPr/>
            </p:nvSpPr>
            <p:spPr bwMode="auto">
              <a:xfrm>
                <a:off x="4510" y="3308"/>
                <a:ext cx="687" cy="144"/>
              </a:xfrm>
              <a:prstGeom prst="rect">
                <a:avLst/>
              </a:prstGeom>
              <a:solidFill>
                <a:schemeClr val="bg1"/>
              </a:solidFill>
              <a:ln w="9525">
                <a:noFill/>
                <a:miter lim="800000"/>
                <a:headEnd/>
                <a:tailEnd/>
              </a:ln>
            </p:spPr>
            <p:txBody>
              <a:bodyPr wrap="none" lIns="0" tIns="0" rIns="0" bIns="0">
                <a:spAutoFit/>
              </a:bodyPr>
              <a:lstStyle/>
              <a:p>
                <a:r>
                  <a:rPr lang="en-US" sz="1500">
                    <a:solidFill>
                      <a:srgbClr val="000000"/>
                    </a:solidFill>
                    <a:latin typeface="Symbol" pitchFamily="18" charset="2"/>
                  </a:rPr>
                  <a:t>l</a:t>
                </a:r>
                <a:r>
                  <a:rPr lang="en-US" sz="1500">
                    <a:solidFill>
                      <a:srgbClr val="000000"/>
                    </a:solidFill>
                    <a:latin typeface="Arial" charset="0"/>
                  </a:rPr>
                  <a:t> (= </a:t>
                </a:r>
                <a:r>
                  <a:rPr lang="en-US" sz="1500" i="1">
                    <a:solidFill>
                      <a:srgbClr val="000000"/>
                    </a:solidFill>
                    <a:latin typeface="Arial" charset="0"/>
                  </a:rPr>
                  <a:t>c</a:t>
                </a:r>
                <a:r>
                  <a:rPr lang="en-US" sz="1500">
                    <a:solidFill>
                      <a:srgbClr val="000000"/>
                    </a:solidFill>
                    <a:latin typeface="Arial" charset="0"/>
                  </a:rPr>
                  <a:t>/</a:t>
                </a:r>
                <a:r>
                  <a:rPr lang="en-US" sz="1500">
                    <a:solidFill>
                      <a:srgbClr val="000000"/>
                    </a:solidFill>
                    <a:latin typeface="Arial" charset="0"/>
                    <a:sym typeface="Symbol" pitchFamily="18" charset="2"/>
                  </a:rPr>
                  <a:t>)(m)</a:t>
                </a:r>
                <a:endParaRPr lang="en-US">
                  <a:latin typeface="Arial" charset="0"/>
                </a:endParaRPr>
              </a:p>
            </p:txBody>
          </p:sp>
          <p:sp>
            <p:nvSpPr>
              <p:cNvPr id="18538" name="Line 107"/>
              <p:cNvSpPr>
                <a:spLocks noChangeShapeType="1"/>
              </p:cNvSpPr>
              <p:nvPr/>
            </p:nvSpPr>
            <p:spPr bwMode="auto">
              <a:xfrm>
                <a:off x="3165" y="3484"/>
                <a:ext cx="85" cy="1"/>
              </a:xfrm>
              <a:prstGeom prst="line">
                <a:avLst/>
              </a:prstGeom>
              <a:noFill/>
              <a:ln w="9525">
                <a:solidFill>
                  <a:srgbClr val="000000"/>
                </a:solidFill>
                <a:round/>
                <a:headEnd/>
                <a:tailEnd/>
              </a:ln>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2259"/>
                                        </p:tgtEl>
                                        <p:attrNameLst>
                                          <p:attrName>style.visibility</p:attrName>
                                        </p:attrNameLst>
                                      </p:cBhvr>
                                      <p:to>
                                        <p:strVal val="visible"/>
                                      </p:to>
                                    </p:set>
                                    <p:animEffect transition="in" filter="wipe(left)">
                                      <p:cBhvr>
                                        <p:cTn id="7" dur="1000"/>
                                        <p:tgtEl>
                                          <p:spTgt spid="3522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5547A9B-3771-4735-80BF-043CE1AFC06C}" type="slidenum">
              <a:rPr lang="en-US" smtClean="0"/>
              <a:pPr>
                <a:defRPr/>
              </a:pPr>
              <a:t>19</a:t>
            </a:fld>
            <a:endParaRPr lang="en-US"/>
          </a:p>
        </p:txBody>
      </p:sp>
      <p:sp>
        <p:nvSpPr>
          <p:cNvPr id="28675" name="Rectangle 2"/>
          <p:cNvSpPr>
            <a:spLocks noChangeArrowheads="1"/>
          </p:cNvSpPr>
          <p:nvPr/>
        </p:nvSpPr>
        <p:spPr bwMode="auto">
          <a:xfrm>
            <a:off x="384175" y="1187450"/>
            <a:ext cx="8272463" cy="3416300"/>
          </a:xfrm>
          <a:prstGeom prst="rect">
            <a:avLst/>
          </a:prstGeom>
          <a:noFill/>
          <a:ln w="9525">
            <a:noFill/>
            <a:miter lim="800000"/>
            <a:headEnd/>
            <a:tailEnd/>
          </a:ln>
        </p:spPr>
        <p:txBody>
          <a:bodyPr>
            <a:spAutoFit/>
          </a:bodyPr>
          <a:lstStyle/>
          <a:p>
            <a:pPr>
              <a:buFont typeface="Wingdings" pitchFamily="2" charset="2"/>
              <a:buChar char="v"/>
              <a:defRPr/>
            </a:pPr>
            <a:r>
              <a:rPr lang="en-IN" dirty="0"/>
              <a:t> </a:t>
            </a:r>
            <a:r>
              <a:rPr lang="en-IN" dirty="0">
                <a:latin typeface="+mn-lt"/>
              </a:rPr>
              <a:t>Optical fibers can transmit, in one second, information</a:t>
            </a:r>
          </a:p>
          <a:p>
            <a:pPr>
              <a:defRPr/>
            </a:pPr>
            <a:r>
              <a:rPr lang="en-IN" dirty="0">
                <a:latin typeface="+mn-lt"/>
              </a:rPr>
              <a:t>     equivalent to three episodes of your favourite television </a:t>
            </a:r>
          </a:p>
          <a:p>
            <a:pPr>
              <a:defRPr/>
            </a:pPr>
            <a:r>
              <a:rPr lang="en-IN" dirty="0">
                <a:latin typeface="+mn-lt"/>
              </a:rPr>
              <a:t>      program. </a:t>
            </a:r>
          </a:p>
          <a:p>
            <a:pPr>
              <a:defRPr/>
            </a:pPr>
            <a:endParaRPr lang="en-IN" dirty="0">
              <a:latin typeface="+mn-lt"/>
            </a:endParaRPr>
          </a:p>
          <a:p>
            <a:pPr>
              <a:buFont typeface="Wingdings" pitchFamily="2" charset="2"/>
              <a:buChar char="v"/>
              <a:defRPr/>
            </a:pPr>
            <a:r>
              <a:rPr lang="en-IN" dirty="0">
                <a:latin typeface="+mn-lt"/>
              </a:rPr>
              <a:t> Two small optical fibers can transmit the equivalent</a:t>
            </a:r>
          </a:p>
          <a:p>
            <a:pPr>
              <a:defRPr/>
            </a:pPr>
            <a:r>
              <a:rPr lang="en-IN" dirty="0">
                <a:latin typeface="+mn-lt"/>
              </a:rPr>
              <a:t>     of 24,000 telephone calls simultaneously.  Furthermore, </a:t>
            </a:r>
          </a:p>
          <a:p>
            <a:pPr>
              <a:defRPr/>
            </a:pPr>
            <a:r>
              <a:rPr lang="en-IN" dirty="0">
                <a:latin typeface="+mn-lt"/>
              </a:rPr>
              <a:t>     it would require 30,000 kg (33 tons) of copper to transmit </a:t>
            </a:r>
          </a:p>
          <a:p>
            <a:pPr>
              <a:defRPr/>
            </a:pPr>
            <a:r>
              <a:rPr lang="en-IN" dirty="0">
                <a:latin typeface="+mn-lt"/>
              </a:rPr>
              <a:t>     the same amount of information as only 0.1 kg of optical </a:t>
            </a:r>
          </a:p>
          <a:p>
            <a:pPr>
              <a:defRPr/>
            </a:pPr>
            <a:r>
              <a:rPr lang="en-IN" dirty="0">
                <a:latin typeface="+mn-lt"/>
              </a:rPr>
              <a:t>     fiber material.</a:t>
            </a:r>
          </a:p>
        </p:txBody>
      </p:sp>
      <p:sp>
        <p:nvSpPr>
          <p:cNvPr id="4" name="Rectangle 2"/>
          <p:cNvSpPr txBox="1">
            <a:spLocks noChangeArrowheads="1"/>
          </p:cNvSpPr>
          <p:nvPr/>
        </p:nvSpPr>
        <p:spPr>
          <a:xfrm>
            <a:off x="685800" y="381000"/>
            <a:ext cx="7772400" cy="533400"/>
          </a:xfrm>
          <a:prstGeom prst="rect">
            <a:avLst/>
          </a:prstGeom>
        </p:spPr>
        <p:txBody>
          <a:bodyPr/>
          <a:lstStyle/>
          <a:p>
            <a:pPr algn="ctr">
              <a:defRPr/>
            </a:pPr>
            <a:r>
              <a:rPr lang="en-US" sz="3600" b="1" kern="0">
                <a:solidFill>
                  <a:schemeClr val="tx2"/>
                </a:solidFill>
                <a:latin typeface="+mj-lt"/>
                <a:ea typeface="+mj-ea"/>
                <a:cs typeface="+mj-cs"/>
              </a:rPr>
              <a:t>Optical Fibers</a:t>
            </a:r>
            <a:endParaRPr lang="en-US" sz="3600" b="1" kern="0" dirty="0">
              <a:solidFill>
                <a:schemeClr val="tx2"/>
              </a:solidFill>
              <a:latin typeface="+mj-lt"/>
              <a:ea typeface="+mj-ea"/>
              <a:cs typeface="+mj-cs"/>
              <a:sym typeface="MT Extra" pitchFamily="18"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BF4CA9E2-8E5A-4651-829A-671EB795BF29}" type="slidenum">
              <a:rPr lang="en-US"/>
              <a:pPr>
                <a:defRPr/>
              </a:pPr>
              <a:t>2</a:t>
            </a:fld>
            <a:endParaRPr lang="en-US"/>
          </a:p>
        </p:txBody>
      </p:sp>
      <p:sp>
        <p:nvSpPr>
          <p:cNvPr id="1029" name="Rectangle 2"/>
          <p:cNvSpPr>
            <a:spLocks noGrp="1" noChangeArrowheads="1"/>
          </p:cNvSpPr>
          <p:nvPr>
            <p:ph type="title"/>
          </p:nvPr>
        </p:nvSpPr>
        <p:spPr/>
        <p:txBody>
          <a:bodyPr/>
          <a:lstStyle/>
          <a:p>
            <a:r>
              <a:rPr lang="en-US" smtClean="0"/>
              <a:t>Optical Properties</a:t>
            </a:r>
          </a:p>
        </p:txBody>
      </p:sp>
      <p:sp>
        <p:nvSpPr>
          <p:cNvPr id="1030" name="Rectangle 3"/>
          <p:cNvSpPr>
            <a:spLocks noGrp="1" noChangeArrowheads="1"/>
          </p:cNvSpPr>
          <p:nvPr>
            <p:ph type="body" idx="1"/>
          </p:nvPr>
        </p:nvSpPr>
        <p:spPr>
          <a:xfrm>
            <a:off x="696913" y="1203325"/>
            <a:ext cx="7772400" cy="1128713"/>
          </a:xfrm>
        </p:spPr>
        <p:txBody>
          <a:bodyPr/>
          <a:lstStyle/>
          <a:p>
            <a:pPr>
              <a:buFontTx/>
              <a:buNone/>
            </a:pPr>
            <a:r>
              <a:rPr lang="en-US" sz="2400" b="0" smtClean="0"/>
              <a:t>Light has both particulate and wavelike properties</a:t>
            </a:r>
          </a:p>
          <a:p>
            <a:pPr lvl="1"/>
            <a:r>
              <a:rPr lang="en-US" sz="2400" b="0" smtClean="0"/>
              <a:t>Photons - with mass</a:t>
            </a:r>
            <a:endParaRPr lang="en-US" sz="2400" b="0" smtClean="0">
              <a:cs typeface="Arial" charset="0"/>
              <a:sym typeface="Symbol" pitchFamily="18" charset="2"/>
            </a:endParaRPr>
          </a:p>
        </p:txBody>
      </p:sp>
      <p:grpSp>
        <p:nvGrpSpPr>
          <p:cNvPr id="1031" name="Group 67"/>
          <p:cNvGrpSpPr>
            <a:grpSpLocks/>
          </p:cNvGrpSpPr>
          <p:nvPr/>
        </p:nvGrpSpPr>
        <p:grpSpPr bwMode="auto">
          <a:xfrm>
            <a:off x="1181100" y="2309813"/>
            <a:ext cx="4805363" cy="3532187"/>
            <a:chOff x="744" y="1455"/>
            <a:chExt cx="3027" cy="2225"/>
          </a:xfrm>
        </p:grpSpPr>
        <p:sp>
          <p:nvSpPr>
            <p:cNvPr id="1032" name="Rectangle 62"/>
            <p:cNvSpPr>
              <a:spLocks noChangeArrowheads="1"/>
            </p:cNvSpPr>
            <p:nvPr/>
          </p:nvSpPr>
          <p:spPr bwMode="auto">
            <a:xfrm>
              <a:off x="744" y="2223"/>
              <a:ext cx="312" cy="254"/>
            </a:xfrm>
            <a:prstGeom prst="rect">
              <a:avLst/>
            </a:prstGeom>
            <a:solidFill>
              <a:srgbClr val="FFDD84"/>
            </a:solidFill>
            <a:ln w="9525">
              <a:noFill/>
              <a:miter lim="800000"/>
              <a:headEnd/>
              <a:tailEnd/>
            </a:ln>
          </p:spPr>
          <p:txBody>
            <a:bodyPr wrap="none" anchor="ctr"/>
            <a:lstStyle/>
            <a:p>
              <a:endParaRPr lang="en-IN"/>
            </a:p>
          </p:txBody>
        </p:sp>
        <p:sp>
          <p:nvSpPr>
            <p:cNvPr id="1033" name="Rectangle 63"/>
            <p:cNvSpPr>
              <a:spLocks noChangeArrowheads="1"/>
            </p:cNvSpPr>
            <p:nvPr/>
          </p:nvSpPr>
          <p:spPr bwMode="auto">
            <a:xfrm>
              <a:off x="744" y="2516"/>
              <a:ext cx="174" cy="254"/>
            </a:xfrm>
            <a:prstGeom prst="rect">
              <a:avLst/>
            </a:prstGeom>
            <a:solidFill>
              <a:srgbClr val="D5EBFF"/>
            </a:solidFill>
            <a:ln w="9525">
              <a:noFill/>
              <a:miter lim="800000"/>
              <a:headEnd/>
              <a:tailEnd/>
            </a:ln>
          </p:spPr>
          <p:txBody>
            <a:bodyPr wrap="none" anchor="ctr"/>
            <a:lstStyle/>
            <a:p>
              <a:endParaRPr lang="en-IN"/>
            </a:p>
          </p:txBody>
        </p:sp>
        <p:sp>
          <p:nvSpPr>
            <p:cNvPr id="1034" name="Rectangle 64"/>
            <p:cNvSpPr>
              <a:spLocks noChangeArrowheads="1"/>
            </p:cNvSpPr>
            <p:nvPr/>
          </p:nvSpPr>
          <p:spPr bwMode="auto">
            <a:xfrm>
              <a:off x="744" y="2809"/>
              <a:ext cx="173" cy="254"/>
            </a:xfrm>
            <a:prstGeom prst="rect">
              <a:avLst/>
            </a:prstGeom>
            <a:solidFill>
              <a:srgbClr val="D3B1FF"/>
            </a:solidFill>
            <a:ln w="9525">
              <a:noFill/>
              <a:miter lim="800000"/>
              <a:headEnd/>
              <a:tailEnd/>
            </a:ln>
          </p:spPr>
          <p:txBody>
            <a:bodyPr wrap="none" anchor="ctr"/>
            <a:lstStyle/>
            <a:p>
              <a:endParaRPr lang="en-IN"/>
            </a:p>
          </p:txBody>
        </p:sp>
        <p:sp>
          <p:nvSpPr>
            <p:cNvPr id="1035" name="Rectangle 65"/>
            <p:cNvSpPr>
              <a:spLocks noChangeArrowheads="1"/>
            </p:cNvSpPr>
            <p:nvPr/>
          </p:nvSpPr>
          <p:spPr bwMode="auto">
            <a:xfrm>
              <a:off x="744" y="3102"/>
              <a:ext cx="173" cy="254"/>
            </a:xfrm>
            <a:prstGeom prst="rect">
              <a:avLst/>
            </a:prstGeom>
            <a:solidFill>
              <a:srgbClr val="FF6969"/>
            </a:solidFill>
            <a:ln w="9525">
              <a:noFill/>
              <a:miter lim="800000"/>
              <a:headEnd/>
              <a:tailEnd/>
            </a:ln>
          </p:spPr>
          <p:txBody>
            <a:bodyPr wrap="none" anchor="ctr"/>
            <a:lstStyle/>
            <a:p>
              <a:endParaRPr lang="en-IN"/>
            </a:p>
          </p:txBody>
        </p:sp>
        <p:sp>
          <p:nvSpPr>
            <p:cNvPr id="1036" name="Rectangle 66"/>
            <p:cNvSpPr>
              <a:spLocks noChangeArrowheads="1"/>
            </p:cNvSpPr>
            <p:nvPr/>
          </p:nvSpPr>
          <p:spPr bwMode="auto">
            <a:xfrm>
              <a:off x="744" y="3395"/>
              <a:ext cx="173" cy="254"/>
            </a:xfrm>
            <a:prstGeom prst="rect">
              <a:avLst/>
            </a:prstGeom>
            <a:solidFill>
              <a:srgbClr val="00FDC1"/>
            </a:solidFill>
            <a:ln w="9525">
              <a:noFill/>
              <a:miter lim="800000"/>
              <a:headEnd/>
              <a:tailEnd/>
            </a:ln>
          </p:spPr>
          <p:txBody>
            <a:bodyPr wrap="none" anchor="ctr"/>
            <a:lstStyle/>
            <a:p>
              <a:endParaRPr lang="en-IN"/>
            </a:p>
          </p:txBody>
        </p:sp>
        <p:sp>
          <p:nvSpPr>
            <p:cNvPr id="1037" name="Rectangle 59"/>
            <p:cNvSpPr>
              <a:spLocks noChangeArrowheads="1"/>
            </p:cNvSpPr>
            <p:nvPr/>
          </p:nvSpPr>
          <p:spPr bwMode="auto">
            <a:xfrm>
              <a:off x="1626" y="1596"/>
              <a:ext cx="123" cy="254"/>
            </a:xfrm>
            <a:prstGeom prst="rect">
              <a:avLst/>
            </a:prstGeom>
            <a:solidFill>
              <a:srgbClr val="FF6969"/>
            </a:solidFill>
            <a:ln w="9525">
              <a:noFill/>
              <a:miter lim="800000"/>
              <a:headEnd/>
              <a:tailEnd/>
            </a:ln>
          </p:spPr>
          <p:txBody>
            <a:bodyPr wrap="none" anchor="ctr"/>
            <a:lstStyle/>
            <a:p>
              <a:endParaRPr lang="en-IN"/>
            </a:p>
          </p:txBody>
        </p:sp>
        <p:sp>
          <p:nvSpPr>
            <p:cNvPr id="1038" name="Rectangle 60"/>
            <p:cNvSpPr>
              <a:spLocks noChangeArrowheads="1"/>
            </p:cNvSpPr>
            <p:nvPr/>
          </p:nvSpPr>
          <p:spPr bwMode="auto">
            <a:xfrm>
              <a:off x="1744" y="1596"/>
              <a:ext cx="123" cy="254"/>
            </a:xfrm>
            <a:prstGeom prst="rect">
              <a:avLst/>
            </a:prstGeom>
            <a:solidFill>
              <a:srgbClr val="D3B1FF"/>
            </a:solidFill>
            <a:ln w="9525">
              <a:noFill/>
              <a:miter lim="800000"/>
              <a:headEnd/>
              <a:tailEnd/>
            </a:ln>
          </p:spPr>
          <p:txBody>
            <a:bodyPr wrap="none" anchor="ctr"/>
            <a:lstStyle/>
            <a:p>
              <a:endParaRPr lang="en-IN"/>
            </a:p>
          </p:txBody>
        </p:sp>
        <p:sp>
          <p:nvSpPr>
            <p:cNvPr id="1039" name="Rectangle 61"/>
            <p:cNvSpPr>
              <a:spLocks noChangeArrowheads="1"/>
            </p:cNvSpPr>
            <p:nvPr/>
          </p:nvSpPr>
          <p:spPr bwMode="auto">
            <a:xfrm>
              <a:off x="1169" y="1596"/>
              <a:ext cx="283" cy="254"/>
            </a:xfrm>
            <a:prstGeom prst="rect">
              <a:avLst/>
            </a:prstGeom>
            <a:solidFill>
              <a:srgbClr val="FFDD84"/>
            </a:solidFill>
            <a:ln w="9525">
              <a:noFill/>
              <a:miter lim="800000"/>
              <a:headEnd/>
              <a:tailEnd/>
            </a:ln>
          </p:spPr>
          <p:txBody>
            <a:bodyPr wrap="none" anchor="ctr"/>
            <a:lstStyle/>
            <a:p>
              <a:endParaRPr lang="en-IN"/>
            </a:p>
          </p:txBody>
        </p:sp>
        <p:sp>
          <p:nvSpPr>
            <p:cNvPr id="1040" name="Rectangle 56"/>
            <p:cNvSpPr>
              <a:spLocks noChangeArrowheads="1"/>
            </p:cNvSpPr>
            <p:nvPr/>
          </p:nvSpPr>
          <p:spPr bwMode="auto">
            <a:xfrm>
              <a:off x="2175" y="1455"/>
              <a:ext cx="123" cy="254"/>
            </a:xfrm>
            <a:prstGeom prst="rect">
              <a:avLst/>
            </a:prstGeom>
            <a:solidFill>
              <a:srgbClr val="00FDC1"/>
            </a:solidFill>
            <a:ln w="9525">
              <a:noFill/>
              <a:miter lim="800000"/>
              <a:headEnd/>
              <a:tailEnd/>
            </a:ln>
          </p:spPr>
          <p:txBody>
            <a:bodyPr wrap="none" anchor="ctr"/>
            <a:lstStyle/>
            <a:p>
              <a:endParaRPr lang="en-IN"/>
            </a:p>
          </p:txBody>
        </p:sp>
        <p:sp>
          <p:nvSpPr>
            <p:cNvPr id="1041" name="Rectangle 57"/>
            <p:cNvSpPr>
              <a:spLocks noChangeArrowheads="1"/>
            </p:cNvSpPr>
            <p:nvPr/>
          </p:nvSpPr>
          <p:spPr bwMode="auto">
            <a:xfrm>
              <a:off x="2053" y="1456"/>
              <a:ext cx="123" cy="254"/>
            </a:xfrm>
            <a:prstGeom prst="rect">
              <a:avLst/>
            </a:prstGeom>
            <a:solidFill>
              <a:srgbClr val="FF6969"/>
            </a:solidFill>
            <a:ln w="9525">
              <a:noFill/>
              <a:miter lim="800000"/>
              <a:headEnd/>
              <a:tailEnd/>
            </a:ln>
          </p:spPr>
          <p:txBody>
            <a:bodyPr wrap="none" anchor="ctr"/>
            <a:lstStyle/>
            <a:p>
              <a:endParaRPr lang="en-IN"/>
            </a:p>
          </p:txBody>
        </p:sp>
        <p:sp>
          <p:nvSpPr>
            <p:cNvPr id="1042" name="Rectangle 58"/>
            <p:cNvSpPr>
              <a:spLocks noChangeArrowheads="1"/>
            </p:cNvSpPr>
            <p:nvPr/>
          </p:nvSpPr>
          <p:spPr bwMode="auto">
            <a:xfrm>
              <a:off x="2084" y="1763"/>
              <a:ext cx="174" cy="254"/>
            </a:xfrm>
            <a:prstGeom prst="rect">
              <a:avLst/>
            </a:prstGeom>
            <a:solidFill>
              <a:srgbClr val="D5EBFF"/>
            </a:solidFill>
            <a:ln w="9525">
              <a:noFill/>
              <a:miter lim="800000"/>
              <a:headEnd/>
              <a:tailEnd/>
            </a:ln>
          </p:spPr>
          <p:txBody>
            <a:bodyPr wrap="none" anchor="ctr"/>
            <a:lstStyle/>
            <a:p>
              <a:endParaRPr lang="en-IN"/>
            </a:p>
          </p:txBody>
        </p:sp>
        <p:graphicFrame>
          <p:nvGraphicFramePr>
            <p:cNvPr id="1026" name="Object 4"/>
            <p:cNvGraphicFramePr>
              <a:graphicFrameLocks noChangeAspect="1"/>
            </p:cNvGraphicFramePr>
            <p:nvPr/>
          </p:nvGraphicFramePr>
          <p:xfrm>
            <a:off x="1275" y="1488"/>
            <a:ext cx="1013" cy="490"/>
          </p:xfrm>
          <a:graphic>
            <a:graphicData uri="http://schemas.openxmlformats.org/presentationml/2006/ole">
              <p:oleObj spid="_x0000_s1026" name="Equation" r:id="rId4" imgW="812520" imgH="393480" progId="Equation.3">
                <p:embed/>
              </p:oleObj>
            </a:graphicData>
          </a:graphic>
        </p:graphicFrame>
        <p:graphicFrame>
          <p:nvGraphicFramePr>
            <p:cNvPr id="1027" name="Object 5"/>
            <p:cNvGraphicFramePr>
              <a:graphicFrameLocks noChangeAspect="1"/>
            </p:cNvGraphicFramePr>
            <p:nvPr/>
          </p:nvGraphicFramePr>
          <p:xfrm>
            <a:off x="797" y="2256"/>
            <a:ext cx="2974" cy="1424"/>
          </p:xfrm>
          <a:graphic>
            <a:graphicData uri="http://schemas.openxmlformats.org/presentationml/2006/ole">
              <p:oleObj spid="_x0000_s1027" name="Equation" r:id="rId5" imgW="2412720" imgH="1155600" progId="Equation.3">
                <p:embed/>
              </p:oleObj>
            </a:graphicData>
          </a:graphic>
        </p:graphicFrame>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27ECDBED-DDB8-407A-AF65-EE628BD7D0A3}" type="slidenum">
              <a:rPr lang="en-US"/>
              <a:pPr>
                <a:defRPr/>
              </a:pPr>
              <a:t>20</a:t>
            </a:fld>
            <a:endParaRPr lang="en-US"/>
          </a:p>
        </p:txBody>
      </p:sp>
      <p:pic>
        <p:nvPicPr>
          <p:cNvPr id="22531" name="Picture 9" descr="Fig 21_18"/>
          <p:cNvPicPr>
            <a:picLocks noChangeAspect="1" noChangeArrowheads="1"/>
          </p:cNvPicPr>
          <p:nvPr/>
        </p:nvPicPr>
        <p:blipFill>
          <a:blip r:embed="rId3"/>
          <a:srcRect/>
          <a:stretch>
            <a:fillRect/>
          </a:stretch>
        </p:blipFill>
        <p:spPr bwMode="auto">
          <a:xfrm>
            <a:off x="301625" y="3967163"/>
            <a:ext cx="8586788" cy="1743075"/>
          </a:xfrm>
          <a:prstGeom prst="rect">
            <a:avLst/>
          </a:prstGeom>
          <a:noFill/>
          <a:ln w="9525">
            <a:noFill/>
            <a:miter lim="800000"/>
            <a:headEnd/>
            <a:tailEnd/>
          </a:ln>
        </p:spPr>
      </p:pic>
      <p:sp>
        <p:nvSpPr>
          <p:cNvPr id="22532" name="Rectangle 2"/>
          <p:cNvSpPr>
            <a:spLocks noGrp="1" noChangeArrowheads="1"/>
          </p:cNvSpPr>
          <p:nvPr>
            <p:ph type="title"/>
          </p:nvPr>
        </p:nvSpPr>
        <p:spPr/>
        <p:txBody>
          <a:bodyPr/>
          <a:lstStyle/>
          <a:p>
            <a:r>
              <a:rPr lang="en-US" smtClean="0"/>
              <a:t>Optical Fibers</a:t>
            </a:r>
            <a:endParaRPr lang="en-US" smtClean="0">
              <a:sym typeface="MT Extra" pitchFamily="18" charset="2"/>
            </a:endParaRPr>
          </a:p>
        </p:txBody>
      </p:sp>
      <p:sp>
        <p:nvSpPr>
          <p:cNvPr id="22533" name="Rectangle 7"/>
          <p:cNvSpPr>
            <a:spLocks noChangeArrowheads="1"/>
          </p:cNvSpPr>
          <p:nvPr/>
        </p:nvSpPr>
        <p:spPr bwMode="auto">
          <a:xfrm>
            <a:off x="3917950" y="6410325"/>
            <a:ext cx="1843088" cy="365125"/>
          </a:xfrm>
          <a:prstGeom prst="rect">
            <a:avLst/>
          </a:prstGeom>
          <a:noFill/>
          <a:ln w="9525">
            <a:noFill/>
            <a:miter lim="800000"/>
            <a:headEnd/>
            <a:tailEnd/>
          </a:ln>
        </p:spPr>
        <p:txBody>
          <a:bodyPr lIns="0" tIns="0" rIns="0" bIns="0">
            <a:spAutoFit/>
          </a:bodyPr>
          <a:lstStyle/>
          <a:p>
            <a:r>
              <a:rPr lang="en-US" sz="1200">
                <a:solidFill>
                  <a:srgbClr val="000000"/>
                </a:solidFill>
                <a:latin typeface="Arial" charset="0"/>
              </a:rPr>
              <a:t>Fig. 20.18, </a:t>
            </a:r>
            <a:r>
              <a:rPr lang="en-US" sz="1200" i="1">
                <a:solidFill>
                  <a:srgbClr val="000000"/>
                </a:solidFill>
                <a:latin typeface="Arial" charset="0"/>
              </a:rPr>
              <a:t>Callister’s MSE Adapted Version</a:t>
            </a:r>
            <a:r>
              <a:rPr lang="en-US" sz="1200">
                <a:solidFill>
                  <a:srgbClr val="000000"/>
                </a:solidFill>
                <a:latin typeface="Arial" charset="0"/>
              </a:rPr>
              <a:t>.  </a:t>
            </a:r>
          </a:p>
        </p:txBody>
      </p:sp>
      <p:pic>
        <p:nvPicPr>
          <p:cNvPr id="22534" name="Picture 10" descr="Fig 21_20"/>
          <p:cNvPicPr>
            <a:picLocks noChangeAspect="1" noChangeArrowheads="1"/>
          </p:cNvPicPr>
          <p:nvPr/>
        </p:nvPicPr>
        <p:blipFill>
          <a:blip r:embed="rId4"/>
          <a:srcRect/>
          <a:stretch>
            <a:fillRect/>
          </a:stretch>
        </p:blipFill>
        <p:spPr bwMode="auto">
          <a:xfrm>
            <a:off x="1614488" y="1400175"/>
            <a:ext cx="2239962" cy="2239963"/>
          </a:xfrm>
          <a:prstGeom prst="rect">
            <a:avLst/>
          </a:prstGeom>
          <a:noFill/>
          <a:ln w="9525">
            <a:noFill/>
            <a:miter lim="800000"/>
            <a:headEnd/>
            <a:tailEnd/>
          </a:ln>
        </p:spPr>
      </p:pic>
      <p:sp>
        <p:nvSpPr>
          <p:cNvPr id="22535" name="Rectangle 6"/>
          <p:cNvSpPr>
            <a:spLocks noChangeArrowheads="1"/>
          </p:cNvSpPr>
          <p:nvPr/>
        </p:nvSpPr>
        <p:spPr bwMode="auto">
          <a:xfrm>
            <a:off x="4173538" y="1439863"/>
            <a:ext cx="4572000" cy="1570037"/>
          </a:xfrm>
          <a:prstGeom prst="rect">
            <a:avLst/>
          </a:prstGeom>
          <a:noFill/>
          <a:ln w="9525">
            <a:noFill/>
            <a:miter lim="800000"/>
            <a:headEnd/>
            <a:tailEnd/>
          </a:ln>
        </p:spPr>
        <p:txBody>
          <a:bodyPr>
            <a:spAutoFit/>
          </a:bodyPr>
          <a:lstStyle/>
          <a:p>
            <a:r>
              <a:rPr lang="en-IN"/>
              <a:t>High-purity silica glass is used as the fiber material; </a:t>
            </a:r>
          </a:p>
          <a:p>
            <a:r>
              <a:rPr lang="en-IN"/>
              <a:t>The fibers are relatively flaw free and, thus, remarkably strong;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18E9D360-0A1F-4C01-AB33-7926A1D1710D}" type="slidenum">
              <a:rPr lang="en-US"/>
              <a:pPr>
                <a:defRPr/>
              </a:pPr>
              <a:t>21</a:t>
            </a:fld>
            <a:endParaRPr lang="en-US"/>
          </a:p>
        </p:txBody>
      </p:sp>
      <p:pic>
        <p:nvPicPr>
          <p:cNvPr id="23555" name="Picture 12" descr="Fig 21_22"/>
          <p:cNvPicPr>
            <a:picLocks noChangeAspect="1" noChangeArrowheads="1"/>
          </p:cNvPicPr>
          <p:nvPr/>
        </p:nvPicPr>
        <p:blipFill>
          <a:blip r:embed="rId3"/>
          <a:srcRect/>
          <a:stretch>
            <a:fillRect/>
          </a:stretch>
        </p:blipFill>
        <p:spPr bwMode="auto">
          <a:xfrm>
            <a:off x="360363" y="4010025"/>
            <a:ext cx="8245475" cy="2125663"/>
          </a:xfrm>
          <a:prstGeom prst="rect">
            <a:avLst/>
          </a:prstGeom>
          <a:noFill/>
          <a:ln w="9525">
            <a:noFill/>
            <a:miter lim="800000"/>
            <a:headEnd/>
            <a:tailEnd/>
          </a:ln>
        </p:spPr>
      </p:pic>
      <p:sp>
        <p:nvSpPr>
          <p:cNvPr id="23556" name="Rectangle 2"/>
          <p:cNvSpPr>
            <a:spLocks noGrp="1" noChangeArrowheads="1"/>
          </p:cNvSpPr>
          <p:nvPr>
            <p:ph type="title"/>
          </p:nvPr>
        </p:nvSpPr>
        <p:spPr/>
        <p:txBody>
          <a:bodyPr/>
          <a:lstStyle/>
          <a:p>
            <a:r>
              <a:rPr lang="en-US" smtClean="0"/>
              <a:t>Optical Fiber Profiles</a:t>
            </a:r>
          </a:p>
        </p:txBody>
      </p:sp>
      <p:sp>
        <p:nvSpPr>
          <p:cNvPr id="23557" name="Text Box 6"/>
          <p:cNvSpPr txBox="1">
            <a:spLocks noChangeArrowheads="1"/>
          </p:cNvSpPr>
          <p:nvPr/>
        </p:nvSpPr>
        <p:spPr bwMode="auto">
          <a:xfrm>
            <a:off x="471488" y="1047750"/>
            <a:ext cx="3505200" cy="457200"/>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Step-index Optical Fiber</a:t>
            </a:r>
          </a:p>
        </p:txBody>
      </p:sp>
      <p:sp>
        <p:nvSpPr>
          <p:cNvPr id="23558" name="Text Box 7"/>
          <p:cNvSpPr txBox="1">
            <a:spLocks noChangeArrowheads="1"/>
          </p:cNvSpPr>
          <p:nvPr/>
        </p:nvSpPr>
        <p:spPr bwMode="auto">
          <a:xfrm>
            <a:off x="381000" y="3683000"/>
            <a:ext cx="4616450" cy="457200"/>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Graded-index Optical Fiber</a:t>
            </a:r>
          </a:p>
        </p:txBody>
      </p:sp>
      <p:sp>
        <p:nvSpPr>
          <p:cNvPr id="23559" name="Rectangle 9"/>
          <p:cNvSpPr>
            <a:spLocks noChangeArrowheads="1"/>
          </p:cNvSpPr>
          <p:nvPr/>
        </p:nvSpPr>
        <p:spPr bwMode="auto">
          <a:xfrm>
            <a:off x="5092700" y="3721100"/>
            <a:ext cx="1843088" cy="182563"/>
          </a:xfrm>
          <a:prstGeom prst="rect">
            <a:avLst/>
          </a:prstGeom>
          <a:noFill/>
          <a:ln w="9525">
            <a:noFill/>
            <a:miter lim="800000"/>
            <a:headEnd/>
            <a:tailEnd/>
          </a:ln>
        </p:spPr>
        <p:txBody>
          <a:bodyPr lIns="0" tIns="0" rIns="0" bIns="0">
            <a:spAutoFit/>
          </a:bodyPr>
          <a:lstStyle/>
          <a:p>
            <a:r>
              <a:rPr lang="en-US" sz="1200">
                <a:solidFill>
                  <a:srgbClr val="000000"/>
                </a:solidFill>
                <a:latin typeface="Arial" charset="0"/>
              </a:rPr>
              <a:t>Fig. 21.21, </a:t>
            </a:r>
            <a:r>
              <a:rPr lang="en-US" sz="1200" i="1">
                <a:solidFill>
                  <a:srgbClr val="000000"/>
                </a:solidFill>
                <a:latin typeface="Arial" charset="0"/>
              </a:rPr>
              <a:t>Callister 7e</a:t>
            </a:r>
            <a:r>
              <a:rPr lang="en-US" sz="1200">
                <a:solidFill>
                  <a:srgbClr val="000000"/>
                </a:solidFill>
                <a:latin typeface="Arial" charset="0"/>
              </a:rPr>
              <a:t>.  </a:t>
            </a:r>
          </a:p>
        </p:txBody>
      </p:sp>
      <p:sp>
        <p:nvSpPr>
          <p:cNvPr id="23560" name="Rectangle 10"/>
          <p:cNvSpPr>
            <a:spLocks noChangeArrowheads="1"/>
          </p:cNvSpPr>
          <p:nvPr/>
        </p:nvSpPr>
        <p:spPr bwMode="auto">
          <a:xfrm>
            <a:off x="5092700" y="6127750"/>
            <a:ext cx="1843088" cy="730250"/>
          </a:xfrm>
          <a:prstGeom prst="rect">
            <a:avLst/>
          </a:prstGeom>
          <a:noFill/>
          <a:ln w="9525">
            <a:noFill/>
            <a:miter lim="800000"/>
            <a:headEnd/>
            <a:tailEnd/>
          </a:ln>
        </p:spPr>
        <p:txBody>
          <a:bodyPr lIns="0" tIns="0" rIns="0" bIns="0">
            <a:spAutoFit/>
          </a:bodyPr>
          <a:lstStyle/>
          <a:p>
            <a:r>
              <a:rPr lang="en-US" sz="1200">
                <a:solidFill>
                  <a:srgbClr val="000000"/>
                </a:solidFill>
                <a:latin typeface="Arial" charset="0"/>
              </a:rPr>
              <a:t>Fig. 20.22</a:t>
            </a:r>
          </a:p>
          <a:p>
            <a:r>
              <a:rPr lang="en-US" sz="1200" i="1">
                <a:solidFill>
                  <a:srgbClr val="000000"/>
                </a:solidFill>
                <a:latin typeface="Arial" charset="0"/>
              </a:rPr>
              <a:t>Callister’s Materials Science and Engineering, Adapted Version.</a:t>
            </a:r>
          </a:p>
        </p:txBody>
      </p:sp>
      <p:pic>
        <p:nvPicPr>
          <p:cNvPr id="23561" name="Picture 11" descr="Fig 21_21"/>
          <p:cNvPicPr>
            <a:picLocks noChangeAspect="1" noChangeArrowheads="1"/>
          </p:cNvPicPr>
          <p:nvPr/>
        </p:nvPicPr>
        <p:blipFill>
          <a:blip r:embed="rId4"/>
          <a:srcRect/>
          <a:stretch>
            <a:fillRect/>
          </a:stretch>
        </p:blipFill>
        <p:spPr bwMode="auto">
          <a:xfrm>
            <a:off x="360363" y="1465263"/>
            <a:ext cx="8250237" cy="2125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B0AA8D3-0DEB-4312-965E-81F1B376FC3B}" type="slidenum">
              <a:rPr lang="en-US" smtClean="0"/>
              <a:pPr>
                <a:defRPr/>
              </a:pPr>
              <a:t>22</a:t>
            </a:fld>
            <a:endParaRPr lang="en-US"/>
          </a:p>
        </p:txBody>
      </p:sp>
      <p:pic>
        <p:nvPicPr>
          <p:cNvPr id="24579" name="Picture 11" descr="Fig 21_21"/>
          <p:cNvPicPr>
            <a:picLocks noChangeAspect="1" noChangeArrowheads="1"/>
          </p:cNvPicPr>
          <p:nvPr/>
        </p:nvPicPr>
        <p:blipFill>
          <a:blip r:embed="rId2"/>
          <a:srcRect/>
          <a:stretch>
            <a:fillRect/>
          </a:stretch>
        </p:blipFill>
        <p:spPr bwMode="auto">
          <a:xfrm>
            <a:off x="419100" y="1141413"/>
            <a:ext cx="8250238" cy="2125662"/>
          </a:xfrm>
          <a:prstGeom prst="rect">
            <a:avLst/>
          </a:prstGeom>
          <a:noFill/>
          <a:ln w="9525">
            <a:noFill/>
            <a:miter lim="800000"/>
            <a:headEnd/>
            <a:tailEnd/>
          </a:ln>
        </p:spPr>
      </p:pic>
      <p:sp>
        <p:nvSpPr>
          <p:cNvPr id="4" name="Text Box 6"/>
          <p:cNvSpPr txBox="1">
            <a:spLocks noChangeArrowheads="1"/>
          </p:cNvSpPr>
          <p:nvPr/>
        </p:nvSpPr>
        <p:spPr bwMode="auto">
          <a:xfrm>
            <a:off x="1770063" y="280988"/>
            <a:ext cx="5486400" cy="646112"/>
          </a:xfrm>
          <a:prstGeom prst="rect">
            <a:avLst/>
          </a:prstGeom>
          <a:noFill/>
          <a:ln w="9525">
            <a:noFill/>
            <a:miter lim="800000"/>
            <a:headEnd/>
            <a:tailEnd/>
          </a:ln>
        </p:spPr>
        <p:txBody>
          <a:bodyPr>
            <a:spAutoFit/>
          </a:bodyPr>
          <a:lstStyle/>
          <a:p>
            <a:pPr eaLnBrk="1" hangingPunct="1">
              <a:spcBef>
                <a:spcPct val="50000"/>
              </a:spcBef>
              <a:defRPr/>
            </a:pPr>
            <a:r>
              <a:rPr lang="en-US" sz="3600" b="1" dirty="0">
                <a:solidFill>
                  <a:schemeClr val="tx2"/>
                </a:solidFill>
                <a:latin typeface="+mj-lt"/>
                <a:ea typeface="+mj-ea"/>
                <a:cs typeface="+mj-cs"/>
              </a:rPr>
              <a:t>Step-index Optical Fiber</a:t>
            </a:r>
          </a:p>
        </p:txBody>
      </p:sp>
      <p:sp>
        <p:nvSpPr>
          <p:cNvPr id="31749" name="Rectangle 4"/>
          <p:cNvSpPr>
            <a:spLocks noChangeArrowheads="1"/>
          </p:cNvSpPr>
          <p:nvPr/>
        </p:nvSpPr>
        <p:spPr bwMode="auto">
          <a:xfrm>
            <a:off x="147638" y="3503613"/>
            <a:ext cx="8775700" cy="2832100"/>
          </a:xfrm>
          <a:prstGeom prst="rect">
            <a:avLst/>
          </a:prstGeom>
          <a:noFill/>
          <a:ln w="9525">
            <a:noFill/>
            <a:miter lim="800000"/>
            <a:headEnd/>
            <a:tailEnd/>
          </a:ln>
        </p:spPr>
        <p:txBody>
          <a:bodyPr>
            <a:spAutoFit/>
          </a:bodyPr>
          <a:lstStyle/>
          <a:p>
            <a:pPr>
              <a:spcAft>
                <a:spcPts val="0"/>
              </a:spcAft>
              <a:buFont typeface="Wingdings" pitchFamily="2" charset="2"/>
              <a:buChar char="ü"/>
              <a:defRPr/>
            </a:pPr>
            <a:r>
              <a:rPr lang="en-IN" dirty="0"/>
              <a:t> </a:t>
            </a:r>
            <a:r>
              <a:rPr lang="en-IN" dirty="0">
                <a:latin typeface="+mj-lt"/>
              </a:rPr>
              <a:t>For this design, the output pulse will be broader than the </a:t>
            </a:r>
          </a:p>
          <a:p>
            <a:pPr>
              <a:spcAft>
                <a:spcPts val="0"/>
              </a:spcAft>
              <a:defRPr/>
            </a:pPr>
            <a:r>
              <a:rPr lang="en-IN" dirty="0">
                <a:latin typeface="+mj-lt"/>
              </a:rPr>
              <a:t>    input one this phenomenon that is undesirable since it limits    </a:t>
            </a:r>
          </a:p>
          <a:p>
            <a:pPr>
              <a:spcAft>
                <a:spcPts val="1200"/>
              </a:spcAft>
              <a:defRPr/>
            </a:pPr>
            <a:r>
              <a:rPr lang="en-IN" dirty="0">
                <a:latin typeface="+mj-lt"/>
              </a:rPr>
              <a:t>    the rate of transmission. </a:t>
            </a:r>
          </a:p>
          <a:p>
            <a:pPr>
              <a:buFont typeface="Wingdings" pitchFamily="2" charset="2"/>
              <a:buChar char="ü"/>
              <a:defRPr/>
            </a:pPr>
            <a:r>
              <a:rPr lang="en-IN" dirty="0">
                <a:latin typeface="+mj-lt"/>
              </a:rPr>
              <a:t> Pulse broadening results because various light rays, </a:t>
            </a:r>
          </a:p>
          <a:p>
            <a:pPr>
              <a:defRPr/>
            </a:pPr>
            <a:r>
              <a:rPr lang="en-IN" dirty="0">
                <a:latin typeface="+mj-lt"/>
              </a:rPr>
              <a:t>    although being injected at approximately the same instant, </a:t>
            </a:r>
          </a:p>
          <a:p>
            <a:pPr>
              <a:defRPr/>
            </a:pPr>
            <a:r>
              <a:rPr lang="en-IN" dirty="0">
                <a:latin typeface="+mj-lt"/>
              </a:rPr>
              <a:t>    arrive at the output at different times; they traverse different </a:t>
            </a:r>
          </a:p>
          <a:p>
            <a:pPr>
              <a:defRPr/>
            </a:pPr>
            <a:r>
              <a:rPr lang="en-IN" dirty="0">
                <a:latin typeface="+mj-lt"/>
              </a:rPr>
              <a:t>    trajectories and, thus, have a variety of path lengths.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C396448-6DF7-4322-B525-4F53F295B52E}" type="slidenum">
              <a:rPr lang="en-US" smtClean="0"/>
              <a:pPr>
                <a:defRPr/>
              </a:pPr>
              <a:t>23</a:t>
            </a:fld>
            <a:endParaRPr lang="en-US"/>
          </a:p>
        </p:txBody>
      </p:sp>
      <p:pic>
        <p:nvPicPr>
          <p:cNvPr id="25603" name="Picture 12" descr="Fig 21_22"/>
          <p:cNvPicPr>
            <a:picLocks noChangeAspect="1" noChangeArrowheads="1"/>
          </p:cNvPicPr>
          <p:nvPr/>
        </p:nvPicPr>
        <p:blipFill>
          <a:blip r:embed="rId2"/>
          <a:srcRect/>
          <a:stretch>
            <a:fillRect/>
          </a:stretch>
        </p:blipFill>
        <p:spPr bwMode="auto">
          <a:xfrm>
            <a:off x="404813" y="1163638"/>
            <a:ext cx="8245475" cy="2125662"/>
          </a:xfrm>
          <a:prstGeom prst="rect">
            <a:avLst/>
          </a:prstGeom>
          <a:noFill/>
          <a:ln w="9525">
            <a:noFill/>
            <a:miter lim="800000"/>
            <a:headEnd/>
            <a:tailEnd/>
          </a:ln>
        </p:spPr>
      </p:pic>
      <p:sp>
        <p:nvSpPr>
          <p:cNvPr id="4" name="Text Box 7"/>
          <p:cNvSpPr txBox="1">
            <a:spLocks noChangeArrowheads="1"/>
          </p:cNvSpPr>
          <p:nvPr/>
        </p:nvSpPr>
        <p:spPr bwMode="auto">
          <a:xfrm>
            <a:off x="1460500" y="290513"/>
            <a:ext cx="6326188" cy="646112"/>
          </a:xfrm>
          <a:prstGeom prst="rect">
            <a:avLst/>
          </a:prstGeom>
          <a:noFill/>
          <a:ln w="9525">
            <a:noFill/>
            <a:miter lim="800000"/>
            <a:headEnd/>
            <a:tailEnd/>
          </a:ln>
        </p:spPr>
        <p:txBody>
          <a:bodyPr>
            <a:spAutoFit/>
          </a:bodyPr>
          <a:lstStyle/>
          <a:p>
            <a:pPr eaLnBrk="1" hangingPunct="1">
              <a:spcBef>
                <a:spcPct val="50000"/>
              </a:spcBef>
              <a:defRPr/>
            </a:pPr>
            <a:r>
              <a:rPr lang="en-US" sz="3600" b="1" dirty="0">
                <a:solidFill>
                  <a:schemeClr val="tx2"/>
                </a:solidFill>
                <a:latin typeface="+mj-lt"/>
                <a:ea typeface="+mj-ea"/>
                <a:cs typeface="+mj-cs"/>
              </a:rPr>
              <a:t>Graded-index Optical Fiber</a:t>
            </a:r>
          </a:p>
        </p:txBody>
      </p:sp>
      <p:sp>
        <p:nvSpPr>
          <p:cNvPr id="32773" name="Rectangle 4"/>
          <p:cNvSpPr>
            <a:spLocks noChangeArrowheads="1"/>
          </p:cNvSpPr>
          <p:nvPr/>
        </p:nvSpPr>
        <p:spPr bwMode="auto">
          <a:xfrm>
            <a:off x="295275" y="3381375"/>
            <a:ext cx="8597900" cy="3252788"/>
          </a:xfrm>
          <a:prstGeom prst="rect">
            <a:avLst/>
          </a:prstGeom>
          <a:noFill/>
          <a:ln w="9525">
            <a:noFill/>
            <a:miter lim="800000"/>
            <a:headEnd/>
            <a:tailEnd/>
          </a:ln>
        </p:spPr>
        <p:txBody>
          <a:bodyPr>
            <a:spAutoFit/>
          </a:bodyPr>
          <a:lstStyle/>
          <a:p>
            <a:pPr>
              <a:buFont typeface="Wingdings" pitchFamily="2" charset="2"/>
              <a:buChar char="Ø"/>
              <a:defRPr/>
            </a:pPr>
            <a:r>
              <a:rPr lang="en-IN" dirty="0"/>
              <a:t> </a:t>
            </a:r>
            <a:r>
              <a:rPr lang="en-IN" dirty="0">
                <a:latin typeface="+mj-lt"/>
              </a:rPr>
              <a:t>Impurities such as boron oxide or germanium dioxide  are </a:t>
            </a:r>
          </a:p>
          <a:p>
            <a:pPr>
              <a:defRPr/>
            </a:pPr>
            <a:r>
              <a:rPr lang="en-IN" dirty="0">
                <a:latin typeface="+mj-lt"/>
              </a:rPr>
              <a:t>    added to the silica glass such that the index of refraction is </a:t>
            </a:r>
          </a:p>
          <a:p>
            <a:pPr>
              <a:spcAft>
                <a:spcPts val="400"/>
              </a:spcAft>
              <a:defRPr/>
            </a:pPr>
            <a:r>
              <a:rPr lang="en-IN" dirty="0">
                <a:latin typeface="+mj-lt"/>
              </a:rPr>
              <a:t>    made to vary parabolically across the cross section</a:t>
            </a:r>
          </a:p>
          <a:p>
            <a:pPr>
              <a:buFont typeface="Wingdings" pitchFamily="2" charset="2"/>
              <a:buChar char="Ø"/>
              <a:defRPr/>
            </a:pPr>
            <a:r>
              <a:rPr lang="en-IN" dirty="0">
                <a:latin typeface="+mj-lt"/>
              </a:rPr>
              <a:t> Thus, the velocity of light within the core varies with radial </a:t>
            </a:r>
          </a:p>
          <a:p>
            <a:pPr>
              <a:spcAft>
                <a:spcPts val="1200"/>
              </a:spcAft>
              <a:defRPr/>
            </a:pPr>
            <a:r>
              <a:rPr lang="en-IN" dirty="0">
                <a:latin typeface="+mj-lt"/>
              </a:rPr>
              <a:t>    position, being greater at the periphery </a:t>
            </a:r>
          </a:p>
          <a:p>
            <a:pPr>
              <a:buFont typeface="Wingdings" pitchFamily="2" charset="2"/>
              <a:buChar char="Ø"/>
              <a:defRPr/>
            </a:pPr>
            <a:r>
              <a:rPr lang="en-IN" dirty="0">
                <a:latin typeface="+mj-lt"/>
              </a:rPr>
              <a:t>  It travel faster in this lower-index material, and arrive at the </a:t>
            </a:r>
          </a:p>
          <a:p>
            <a:pPr>
              <a:defRPr/>
            </a:pPr>
            <a:r>
              <a:rPr lang="en-IN" dirty="0">
                <a:latin typeface="+mj-lt"/>
              </a:rPr>
              <a:t>     output at approximately the same time as undeviated rays </a:t>
            </a:r>
          </a:p>
          <a:p>
            <a:pPr>
              <a:defRPr/>
            </a:pPr>
            <a:r>
              <a:rPr lang="en-IN" dirty="0">
                <a:latin typeface="+mj-lt"/>
              </a:rPr>
              <a:t>     that pass through the center portion of the core.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F8105B-8EF7-4D72-9BBC-A52A74B59CEC}" type="slidenum">
              <a:rPr lang="en-US" smtClean="0"/>
              <a:pPr>
                <a:defRPr/>
              </a:pPr>
              <a:t>24</a:t>
            </a:fld>
            <a:endParaRPr lang="en-US"/>
          </a:p>
        </p:txBody>
      </p:sp>
      <p:sp>
        <p:nvSpPr>
          <p:cNvPr id="3" name="Rectangle 2"/>
          <p:cNvSpPr/>
          <p:nvPr/>
        </p:nvSpPr>
        <p:spPr>
          <a:xfrm>
            <a:off x="484909" y="797511"/>
            <a:ext cx="8465127" cy="2308324"/>
          </a:xfrm>
          <a:prstGeom prst="rect">
            <a:avLst/>
          </a:prstGeom>
        </p:spPr>
        <p:txBody>
          <a:bodyPr wrap="square">
            <a:spAutoFit/>
          </a:bodyPr>
          <a:lstStyle/>
          <a:p>
            <a:r>
              <a:rPr lang="en-US" dirty="0" smtClean="0"/>
              <a:t>The intensity of light absorbed while passing through a 16-kilometer length of optical fiber glass is equivalent to the light intensity absorbed through for a 25-mm thickness of ordinary</a:t>
            </a:r>
          </a:p>
          <a:p>
            <a:r>
              <a:rPr lang="en-US" dirty="0" smtClean="0"/>
              <a:t>window glass. Calculate the absorption coefficient (</a:t>
            </a:r>
            <a:r>
              <a:rPr lang="en-US" dirty="0" smtClean="0">
                <a:sym typeface="Symbol"/>
              </a:rPr>
              <a:t></a:t>
            </a:r>
            <a:r>
              <a:rPr lang="en-US" dirty="0" smtClean="0"/>
              <a:t>)of the optical fiber glass if the value of </a:t>
            </a:r>
            <a:r>
              <a:rPr lang="en-US" dirty="0" smtClean="0">
                <a:sym typeface="Symbol"/>
              </a:rPr>
              <a:t></a:t>
            </a:r>
            <a:r>
              <a:rPr lang="en-US" dirty="0" smtClean="0"/>
              <a:t> for the window glass is 10</a:t>
            </a:r>
            <a:r>
              <a:rPr lang="en-US" baseline="30000" dirty="0" smtClean="0">
                <a:sym typeface="Symbol"/>
              </a:rPr>
              <a:t></a:t>
            </a:r>
            <a:r>
              <a:rPr lang="en-US" baseline="30000" dirty="0" smtClean="0"/>
              <a:t>4</a:t>
            </a:r>
            <a:r>
              <a:rPr lang="en-US" dirty="0" smtClean="0"/>
              <a:t> mm</a:t>
            </a:r>
            <a:r>
              <a:rPr lang="en-US" baseline="30000" dirty="0" smtClean="0">
                <a:sym typeface="Symbol"/>
              </a:rPr>
              <a:t></a:t>
            </a:r>
            <a:r>
              <a:rPr lang="en-US" baseline="30000" dirty="0" smtClean="0"/>
              <a:t>1</a:t>
            </a:r>
            <a:r>
              <a:rPr lang="en-US" dirty="0" smtClean="0"/>
              <a:t>.</a:t>
            </a:r>
            <a:endParaRPr lang="en-US" dirty="0"/>
          </a:p>
        </p:txBody>
      </p:sp>
      <p:sp>
        <p:nvSpPr>
          <p:cNvPr id="4" name="Rectangle 3"/>
          <p:cNvSpPr/>
          <p:nvPr/>
        </p:nvSpPr>
        <p:spPr>
          <a:xfrm>
            <a:off x="3716523" y="219441"/>
            <a:ext cx="1406154" cy="461665"/>
          </a:xfrm>
          <a:prstGeom prst="rect">
            <a:avLst/>
          </a:prstGeom>
        </p:spPr>
        <p:txBody>
          <a:bodyPr wrap="none">
            <a:spAutoFit/>
          </a:bodyPr>
          <a:lstStyle/>
          <a:p>
            <a:pPr lvl="0" algn="ctr">
              <a:defRPr/>
            </a:pPr>
            <a:r>
              <a:rPr lang="en-US" b="1" kern="0" dirty="0" smtClean="0">
                <a:solidFill>
                  <a:schemeClr val="tx2"/>
                </a:solidFill>
                <a:cs typeface="Arial" charset="0"/>
                <a:sym typeface="Symbol" pitchFamily="18" charset="2"/>
              </a:rPr>
              <a:t>Problem</a:t>
            </a:r>
          </a:p>
        </p:txBody>
      </p:sp>
      <p:sp>
        <p:nvSpPr>
          <p:cNvPr id="5" name="Rectangle 4"/>
          <p:cNvSpPr/>
          <p:nvPr/>
        </p:nvSpPr>
        <p:spPr>
          <a:xfrm>
            <a:off x="360218" y="3535418"/>
            <a:ext cx="8520546" cy="830997"/>
          </a:xfrm>
          <a:prstGeom prst="rect">
            <a:avLst/>
          </a:prstGeom>
        </p:spPr>
        <p:txBody>
          <a:bodyPr wrap="square">
            <a:spAutoFit/>
          </a:bodyPr>
          <a:lstStyle/>
          <a:p>
            <a:r>
              <a:rPr lang="en-US" dirty="0" smtClean="0"/>
              <a:t>It is first necessary to compute the fraction of light transmitted</a:t>
            </a:r>
          </a:p>
          <a:p>
            <a:r>
              <a:rPr lang="en-US" dirty="0" smtClean="0"/>
              <a:t>through the window glass</a:t>
            </a:r>
            <a:endParaRPr lang="en-US" dirty="0"/>
          </a:p>
        </p:txBody>
      </p:sp>
      <p:sp>
        <p:nvSpPr>
          <p:cNvPr id="6" name="Rectangle 5"/>
          <p:cNvSpPr/>
          <p:nvPr/>
        </p:nvSpPr>
        <p:spPr>
          <a:xfrm>
            <a:off x="3702669" y="2990350"/>
            <a:ext cx="1366080" cy="461665"/>
          </a:xfrm>
          <a:prstGeom prst="rect">
            <a:avLst/>
          </a:prstGeom>
        </p:spPr>
        <p:txBody>
          <a:bodyPr wrap="none">
            <a:spAutoFit/>
          </a:bodyPr>
          <a:lstStyle/>
          <a:p>
            <a:pPr lvl="0" algn="ctr">
              <a:defRPr/>
            </a:pPr>
            <a:r>
              <a:rPr lang="en-US" b="1" kern="0" dirty="0" smtClean="0">
                <a:solidFill>
                  <a:schemeClr val="tx2"/>
                </a:solidFill>
                <a:cs typeface="Arial" charset="0"/>
                <a:sym typeface="Symbol" pitchFamily="18" charset="2"/>
              </a:rPr>
              <a:t>Solution</a:t>
            </a:r>
          </a:p>
        </p:txBody>
      </p:sp>
      <p:pic>
        <p:nvPicPr>
          <p:cNvPr id="39938" name="Picture 2"/>
          <p:cNvPicPr>
            <a:picLocks noChangeAspect="1" noChangeArrowheads="1"/>
          </p:cNvPicPr>
          <p:nvPr/>
        </p:nvPicPr>
        <p:blipFill>
          <a:blip r:embed="rId2"/>
          <a:srcRect t="8803"/>
          <a:stretch>
            <a:fillRect/>
          </a:stretch>
        </p:blipFill>
        <p:spPr bwMode="auto">
          <a:xfrm>
            <a:off x="2287298" y="4378036"/>
            <a:ext cx="5563839" cy="2251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F8105B-8EF7-4D72-9BBC-A52A74B59CEC}" type="slidenum">
              <a:rPr lang="en-US" smtClean="0"/>
              <a:pPr>
                <a:defRPr/>
              </a:pPr>
              <a:t>25</a:t>
            </a:fld>
            <a:endParaRPr lang="en-US"/>
          </a:p>
        </p:txBody>
      </p:sp>
      <p:pic>
        <p:nvPicPr>
          <p:cNvPr id="40962" name="Picture 2"/>
          <p:cNvPicPr>
            <a:picLocks noChangeAspect="1" noChangeArrowheads="1"/>
          </p:cNvPicPr>
          <p:nvPr/>
        </p:nvPicPr>
        <p:blipFill>
          <a:blip r:embed="rId2"/>
          <a:srcRect l="33587" r="37430" b="69407"/>
          <a:stretch>
            <a:fillRect/>
          </a:stretch>
        </p:blipFill>
        <p:spPr bwMode="auto">
          <a:xfrm>
            <a:off x="2563084" y="1188904"/>
            <a:ext cx="3374344" cy="1280160"/>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srcRect/>
          <a:stretch>
            <a:fillRect/>
          </a:stretch>
        </p:blipFill>
        <p:spPr bwMode="auto">
          <a:xfrm>
            <a:off x="1901103" y="2952317"/>
            <a:ext cx="5571625" cy="1097280"/>
          </a:xfrm>
          <a:prstGeom prst="rect">
            <a:avLst/>
          </a:prstGeom>
          <a:noFill/>
          <a:ln w="9525">
            <a:noFill/>
            <a:miter lim="800000"/>
            <a:headEnd/>
            <a:tailEnd/>
          </a:ln>
          <a:effectLst/>
        </p:spPr>
      </p:pic>
      <p:pic>
        <p:nvPicPr>
          <p:cNvPr id="40964" name="Picture 4"/>
          <p:cNvPicPr>
            <a:picLocks noChangeAspect="1" noChangeArrowheads="1"/>
          </p:cNvPicPr>
          <p:nvPr/>
        </p:nvPicPr>
        <p:blipFill>
          <a:blip r:embed="rId4"/>
          <a:srcRect/>
          <a:stretch>
            <a:fillRect/>
          </a:stretch>
        </p:blipFill>
        <p:spPr bwMode="auto">
          <a:xfrm>
            <a:off x="2008042" y="4212648"/>
            <a:ext cx="5362174" cy="1097280"/>
          </a:xfrm>
          <a:prstGeom prst="rect">
            <a:avLst/>
          </a:prstGeom>
          <a:noFill/>
          <a:ln w="9525">
            <a:noFill/>
            <a:miter lim="800000"/>
            <a:headEnd/>
            <a:tailEnd/>
          </a:ln>
          <a:effectLst/>
        </p:spPr>
      </p:pic>
      <p:sp>
        <p:nvSpPr>
          <p:cNvPr id="6" name="Rectangle 5"/>
          <p:cNvSpPr/>
          <p:nvPr/>
        </p:nvSpPr>
        <p:spPr>
          <a:xfrm>
            <a:off x="540333" y="2459321"/>
            <a:ext cx="8146472" cy="461665"/>
          </a:xfrm>
          <a:prstGeom prst="rect">
            <a:avLst/>
          </a:prstGeom>
        </p:spPr>
        <p:txBody>
          <a:bodyPr wrap="square">
            <a:spAutoFit/>
          </a:bodyPr>
          <a:lstStyle/>
          <a:p>
            <a:r>
              <a:rPr lang="en-US" dirty="0" smtClean="0"/>
              <a:t>And substitution into this expression the above value for</a:t>
            </a:r>
            <a:endParaRPr lang="en-US" dirty="0"/>
          </a:p>
        </p:txBody>
      </p:sp>
      <p:sp>
        <p:nvSpPr>
          <p:cNvPr id="7" name="Rectangle 6"/>
          <p:cNvSpPr/>
          <p:nvPr/>
        </p:nvSpPr>
        <p:spPr>
          <a:xfrm>
            <a:off x="3106912" y="261004"/>
            <a:ext cx="3167855" cy="461665"/>
          </a:xfrm>
          <a:prstGeom prst="rect">
            <a:avLst/>
          </a:prstGeom>
        </p:spPr>
        <p:txBody>
          <a:bodyPr wrap="none">
            <a:spAutoFit/>
          </a:bodyPr>
          <a:lstStyle/>
          <a:p>
            <a:pPr lvl="0" algn="ctr">
              <a:defRPr/>
            </a:pPr>
            <a:r>
              <a:rPr lang="en-US" b="1" kern="0" dirty="0" smtClean="0">
                <a:solidFill>
                  <a:schemeClr val="tx2"/>
                </a:solidFill>
                <a:cs typeface="Arial" charset="0"/>
                <a:sym typeface="Symbol" pitchFamily="18" charset="2"/>
              </a:rPr>
              <a:t>Solution…..Continues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F8105B-8EF7-4D72-9BBC-A52A74B59CEC}" type="slidenum">
              <a:rPr lang="en-US" smtClean="0"/>
              <a:pPr>
                <a:defRPr/>
              </a:pPr>
              <a:t>26</a:t>
            </a:fld>
            <a:endParaRPr lang="en-US"/>
          </a:p>
        </p:txBody>
      </p:sp>
      <p:sp>
        <p:nvSpPr>
          <p:cNvPr id="3" name="Text Box 7"/>
          <p:cNvSpPr txBox="1">
            <a:spLocks noChangeArrowheads="1"/>
          </p:cNvSpPr>
          <p:nvPr/>
        </p:nvSpPr>
        <p:spPr bwMode="auto">
          <a:xfrm>
            <a:off x="1460500" y="193528"/>
            <a:ext cx="6326188" cy="646331"/>
          </a:xfrm>
          <a:prstGeom prst="rect">
            <a:avLst/>
          </a:prstGeom>
          <a:noFill/>
          <a:ln w="9525">
            <a:noFill/>
            <a:miter lim="800000"/>
            <a:headEnd/>
            <a:tailEnd/>
          </a:ln>
        </p:spPr>
        <p:txBody>
          <a:bodyPr>
            <a:spAutoFit/>
          </a:bodyPr>
          <a:lstStyle/>
          <a:p>
            <a:pPr algn="ctr" eaLnBrk="1" hangingPunct="1">
              <a:spcBef>
                <a:spcPct val="50000"/>
              </a:spcBef>
              <a:defRPr/>
            </a:pPr>
            <a:r>
              <a:rPr lang="en-US" sz="3600" b="1" dirty="0">
                <a:solidFill>
                  <a:schemeClr val="tx2"/>
                </a:solidFill>
                <a:latin typeface="+mj-lt"/>
                <a:ea typeface="+mj-ea"/>
                <a:cs typeface="+mj-cs"/>
              </a:rPr>
              <a:t>Light-Emitting Diodes</a:t>
            </a:r>
          </a:p>
        </p:txBody>
      </p:sp>
      <p:pic>
        <p:nvPicPr>
          <p:cNvPr id="59394" name="Picture 2"/>
          <p:cNvPicPr>
            <a:picLocks noChangeAspect="1" noChangeArrowheads="1"/>
          </p:cNvPicPr>
          <p:nvPr/>
        </p:nvPicPr>
        <p:blipFill>
          <a:blip r:embed="rId2"/>
          <a:srcRect b="49252"/>
          <a:stretch>
            <a:fillRect/>
          </a:stretch>
        </p:blipFill>
        <p:spPr bwMode="auto">
          <a:xfrm>
            <a:off x="395288" y="2984841"/>
            <a:ext cx="4391025" cy="2349210"/>
          </a:xfrm>
          <a:prstGeom prst="rect">
            <a:avLst/>
          </a:prstGeom>
          <a:noFill/>
          <a:ln w="9525" cap="flat" cmpd="sng">
            <a:noFill/>
            <a:prstDash val="dash"/>
            <a:miter lim="800000"/>
            <a:headEnd type="none" w="med" len="med"/>
            <a:tailEnd type="none" w="med" len="med"/>
          </a:ln>
          <a:effectLst/>
        </p:spPr>
      </p:pic>
      <p:sp>
        <p:nvSpPr>
          <p:cNvPr id="5" name="Rectangle 4"/>
          <p:cNvSpPr/>
          <p:nvPr/>
        </p:nvSpPr>
        <p:spPr>
          <a:xfrm>
            <a:off x="360221" y="5267627"/>
            <a:ext cx="8160324" cy="1323439"/>
          </a:xfrm>
          <a:prstGeom prst="rect">
            <a:avLst/>
          </a:prstGeom>
        </p:spPr>
        <p:txBody>
          <a:bodyPr wrap="square">
            <a:spAutoFit/>
          </a:bodyPr>
          <a:lstStyle/>
          <a:p>
            <a:r>
              <a:rPr lang="en-US" sz="2000" dirty="0">
                <a:latin typeface="+mj-lt"/>
              </a:rPr>
              <a:t>Schematic diagram of a </a:t>
            </a:r>
            <a:r>
              <a:rPr lang="en-US" sz="2000" dirty="0" smtClean="0">
                <a:latin typeface="+mj-lt"/>
              </a:rPr>
              <a:t>forward-biased semiconductor </a:t>
            </a:r>
            <a:r>
              <a:rPr lang="en-US" sz="2000" dirty="0">
                <a:latin typeface="+mj-lt"/>
              </a:rPr>
              <a:t>p-n junction showing (a) the </a:t>
            </a:r>
            <a:r>
              <a:rPr lang="en-US" sz="2000" dirty="0" smtClean="0">
                <a:latin typeface="+mj-lt"/>
              </a:rPr>
              <a:t>injection of </a:t>
            </a:r>
            <a:r>
              <a:rPr lang="en-US" sz="2000" dirty="0">
                <a:latin typeface="+mj-lt"/>
              </a:rPr>
              <a:t>an electron from the n-side into the p-side, and (</a:t>
            </a:r>
            <a:r>
              <a:rPr lang="en-US" sz="2000" dirty="0" smtClean="0">
                <a:latin typeface="+mj-lt"/>
              </a:rPr>
              <a:t>b) the </a:t>
            </a:r>
            <a:r>
              <a:rPr lang="en-US" sz="2000" dirty="0">
                <a:latin typeface="+mj-lt"/>
              </a:rPr>
              <a:t>emission of a photon of light as this </a:t>
            </a:r>
            <a:r>
              <a:rPr lang="en-US" sz="2000" dirty="0" smtClean="0">
                <a:latin typeface="+mj-lt"/>
              </a:rPr>
              <a:t>electron recombines </a:t>
            </a:r>
            <a:r>
              <a:rPr lang="en-US" sz="2000" dirty="0">
                <a:latin typeface="+mj-lt"/>
              </a:rPr>
              <a:t>with a hole.</a:t>
            </a:r>
          </a:p>
        </p:txBody>
      </p:sp>
      <p:pic>
        <p:nvPicPr>
          <p:cNvPr id="6" name="Picture 2"/>
          <p:cNvPicPr>
            <a:picLocks noChangeAspect="1" noChangeArrowheads="1"/>
          </p:cNvPicPr>
          <p:nvPr/>
        </p:nvPicPr>
        <p:blipFill>
          <a:blip r:embed="rId2"/>
          <a:srcRect t="49850"/>
          <a:stretch>
            <a:fillRect/>
          </a:stretch>
        </p:blipFill>
        <p:spPr bwMode="auto">
          <a:xfrm>
            <a:off x="4579360" y="2937216"/>
            <a:ext cx="4391025" cy="2321503"/>
          </a:xfrm>
          <a:prstGeom prst="rect">
            <a:avLst/>
          </a:prstGeom>
          <a:noFill/>
          <a:ln w="9525" cap="flat" cmpd="sng">
            <a:noFill/>
            <a:prstDash val="dash"/>
            <a:miter lim="800000"/>
            <a:headEnd type="none" w="med" len="med"/>
            <a:tailEnd type="none" w="med" len="med"/>
          </a:ln>
          <a:effectLst/>
        </p:spPr>
      </p:pic>
      <p:sp>
        <p:nvSpPr>
          <p:cNvPr id="7" name="Rectangle 6"/>
          <p:cNvSpPr/>
          <p:nvPr/>
        </p:nvSpPr>
        <p:spPr>
          <a:xfrm>
            <a:off x="387927" y="926757"/>
            <a:ext cx="8465127" cy="1785104"/>
          </a:xfrm>
          <a:prstGeom prst="rect">
            <a:avLst/>
          </a:prstGeom>
        </p:spPr>
        <p:txBody>
          <a:bodyPr wrap="square">
            <a:spAutoFit/>
          </a:bodyPr>
          <a:lstStyle/>
          <a:p>
            <a:r>
              <a:rPr lang="en-US" sz="2200" dirty="0" smtClean="0">
                <a:latin typeface="+mj-lt"/>
              </a:rPr>
              <a:t>When </a:t>
            </a:r>
            <a:r>
              <a:rPr lang="en-US" sz="2200" dirty="0">
                <a:latin typeface="+mj-lt"/>
              </a:rPr>
              <a:t>a </a:t>
            </a:r>
            <a:r>
              <a:rPr lang="en-US" sz="2200" dirty="0" smtClean="0">
                <a:latin typeface="+mj-lt"/>
              </a:rPr>
              <a:t>forward-biased potential </a:t>
            </a:r>
            <a:r>
              <a:rPr lang="en-US" sz="2200" dirty="0">
                <a:latin typeface="+mj-lt"/>
              </a:rPr>
              <a:t>of relatively high magnitude is </a:t>
            </a:r>
            <a:r>
              <a:rPr lang="en-US" sz="2200" dirty="0" smtClean="0">
                <a:latin typeface="+mj-lt"/>
              </a:rPr>
              <a:t>applied across </a:t>
            </a:r>
            <a:r>
              <a:rPr lang="en-US" sz="2200" dirty="0">
                <a:latin typeface="+mj-lt"/>
              </a:rPr>
              <a:t>a </a:t>
            </a:r>
            <a:r>
              <a:rPr lang="en-US" sz="2200" i="1" dirty="0">
                <a:latin typeface="+mj-lt"/>
              </a:rPr>
              <a:t>p-n junction diode, visible light (or infrared</a:t>
            </a:r>
          </a:p>
          <a:p>
            <a:r>
              <a:rPr lang="en-US" sz="2200" dirty="0">
                <a:latin typeface="+mj-lt"/>
              </a:rPr>
              <a:t>radiation) will be emitted. This </a:t>
            </a:r>
            <a:r>
              <a:rPr lang="en-US" sz="2200" dirty="0" smtClean="0">
                <a:latin typeface="+mj-lt"/>
              </a:rPr>
              <a:t>conversion of </a:t>
            </a:r>
            <a:r>
              <a:rPr lang="en-US" sz="2200" dirty="0">
                <a:latin typeface="+mj-lt"/>
              </a:rPr>
              <a:t>electrical energy into light energy is </a:t>
            </a:r>
            <a:r>
              <a:rPr lang="en-US" sz="2200" dirty="0" smtClean="0">
                <a:latin typeface="+mj-lt"/>
              </a:rPr>
              <a:t>termed </a:t>
            </a:r>
            <a:r>
              <a:rPr lang="en-US" sz="2200" b="1" dirty="0" smtClean="0">
                <a:latin typeface="+mj-lt"/>
              </a:rPr>
              <a:t>electroluminescence</a:t>
            </a:r>
            <a:r>
              <a:rPr lang="en-US" sz="2200" b="1" dirty="0">
                <a:latin typeface="+mj-lt"/>
              </a:rPr>
              <a:t>, and the device that </a:t>
            </a:r>
            <a:r>
              <a:rPr lang="en-US" sz="2200" b="1" dirty="0" smtClean="0">
                <a:latin typeface="+mj-lt"/>
              </a:rPr>
              <a:t>produces </a:t>
            </a:r>
            <a:r>
              <a:rPr lang="en-US" sz="2200" dirty="0" smtClean="0">
                <a:latin typeface="+mj-lt"/>
              </a:rPr>
              <a:t>it </a:t>
            </a:r>
            <a:r>
              <a:rPr lang="en-US" sz="2200" dirty="0">
                <a:latin typeface="+mj-lt"/>
              </a:rPr>
              <a:t>is termed a </a:t>
            </a:r>
            <a:r>
              <a:rPr lang="en-US" sz="2200" b="1" dirty="0">
                <a:latin typeface="+mj-lt"/>
              </a:rPr>
              <a:t>light-emitting diode (LED).</a:t>
            </a:r>
            <a:endParaRPr lang="en-US" sz="2200"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F8105B-8EF7-4D72-9BBC-A52A74B59CEC}" type="slidenum">
              <a:rPr lang="en-US" smtClean="0"/>
              <a:pPr>
                <a:defRPr/>
              </a:pPr>
              <a:t>27</a:t>
            </a:fld>
            <a:endParaRPr lang="en-US"/>
          </a:p>
        </p:txBody>
      </p:sp>
      <p:sp>
        <p:nvSpPr>
          <p:cNvPr id="3" name="Rectangle 2"/>
          <p:cNvSpPr/>
          <p:nvPr/>
        </p:nvSpPr>
        <p:spPr>
          <a:xfrm>
            <a:off x="360216" y="627446"/>
            <a:ext cx="8714509" cy="3785652"/>
          </a:xfrm>
          <a:prstGeom prst="rect">
            <a:avLst/>
          </a:prstGeom>
        </p:spPr>
        <p:txBody>
          <a:bodyPr wrap="square">
            <a:spAutoFit/>
          </a:bodyPr>
          <a:lstStyle/>
          <a:p>
            <a:r>
              <a:rPr lang="en-US" dirty="0" smtClean="0">
                <a:latin typeface="+mj-lt"/>
              </a:rPr>
              <a:t>Gallium arsenide (</a:t>
            </a:r>
            <a:r>
              <a:rPr lang="en-US" dirty="0" err="1" smtClean="0">
                <a:latin typeface="+mj-lt"/>
              </a:rPr>
              <a:t>GaAs</a:t>
            </a:r>
            <a:r>
              <a:rPr lang="en-US" dirty="0" smtClean="0">
                <a:latin typeface="+mj-lt"/>
              </a:rPr>
              <a:t>) and gallium </a:t>
            </a:r>
            <a:r>
              <a:rPr lang="en-US" dirty="0" err="1" smtClean="0">
                <a:latin typeface="+mj-lt"/>
              </a:rPr>
              <a:t>phosphide</a:t>
            </a:r>
            <a:r>
              <a:rPr lang="en-US" dirty="0" smtClean="0">
                <a:latin typeface="+mj-lt"/>
              </a:rPr>
              <a:t> (</a:t>
            </a:r>
            <a:r>
              <a:rPr lang="en-US" dirty="0" err="1" smtClean="0">
                <a:latin typeface="+mj-lt"/>
              </a:rPr>
              <a:t>GaP</a:t>
            </a:r>
            <a:r>
              <a:rPr lang="en-US" dirty="0" smtClean="0">
                <a:latin typeface="+mj-lt"/>
              </a:rPr>
              <a:t>) are compound semiconductors that have room-temperature band</a:t>
            </a:r>
          </a:p>
          <a:p>
            <a:r>
              <a:rPr lang="en-US" dirty="0" smtClean="0">
                <a:latin typeface="+mj-lt"/>
              </a:rPr>
              <a:t>gap energies of 1.42 and 2.25 </a:t>
            </a:r>
            <a:r>
              <a:rPr lang="en-US" dirty="0" err="1" smtClean="0">
                <a:latin typeface="+mj-lt"/>
              </a:rPr>
              <a:t>eV</a:t>
            </a:r>
            <a:r>
              <a:rPr lang="en-US" dirty="0" smtClean="0">
                <a:latin typeface="+mj-lt"/>
              </a:rPr>
              <a:t>, respectively, and form solid solutions in all proportions. Furthermore, the band gap of the</a:t>
            </a:r>
          </a:p>
          <a:p>
            <a:r>
              <a:rPr lang="en-US" dirty="0" smtClean="0">
                <a:latin typeface="+mj-lt"/>
              </a:rPr>
              <a:t>alloy increases approximately linearly with </a:t>
            </a:r>
            <a:r>
              <a:rPr lang="en-US" dirty="0" err="1" smtClean="0">
                <a:latin typeface="+mj-lt"/>
              </a:rPr>
              <a:t>GaP</a:t>
            </a:r>
            <a:r>
              <a:rPr lang="en-US" dirty="0" smtClean="0">
                <a:latin typeface="+mj-lt"/>
              </a:rPr>
              <a:t> additions (in mol%). Alloys of these two materials are used for light-emitting</a:t>
            </a:r>
          </a:p>
          <a:p>
            <a:r>
              <a:rPr lang="en-US" dirty="0" smtClean="0">
                <a:latin typeface="+mj-lt"/>
              </a:rPr>
              <a:t>diodes wherein light is generated by conduction band-to-valence band electron transitions. Determine the composition of a </a:t>
            </a:r>
            <a:r>
              <a:rPr lang="en-US" dirty="0" err="1" smtClean="0">
                <a:latin typeface="+mj-lt"/>
              </a:rPr>
              <a:t>GaAs–GaP</a:t>
            </a:r>
            <a:r>
              <a:rPr lang="en-US" dirty="0" smtClean="0">
                <a:latin typeface="+mj-lt"/>
              </a:rPr>
              <a:t> alloy that will emit red light having a wavelength of 0.68 mm.</a:t>
            </a:r>
          </a:p>
        </p:txBody>
      </p:sp>
      <p:sp>
        <p:nvSpPr>
          <p:cNvPr id="4" name="Rectangle 3"/>
          <p:cNvSpPr/>
          <p:nvPr/>
        </p:nvSpPr>
        <p:spPr>
          <a:xfrm>
            <a:off x="3702669" y="55420"/>
            <a:ext cx="1406154" cy="461665"/>
          </a:xfrm>
          <a:prstGeom prst="rect">
            <a:avLst/>
          </a:prstGeom>
        </p:spPr>
        <p:txBody>
          <a:bodyPr wrap="none">
            <a:spAutoFit/>
          </a:bodyPr>
          <a:lstStyle/>
          <a:p>
            <a:pPr lvl="0" algn="ctr">
              <a:defRPr/>
            </a:pPr>
            <a:r>
              <a:rPr lang="en-US" b="1" kern="0" dirty="0" smtClean="0">
                <a:solidFill>
                  <a:schemeClr val="tx2"/>
                </a:solidFill>
                <a:latin typeface="+mn-lt"/>
                <a:cs typeface="Arial" charset="0"/>
                <a:sym typeface="Symbol" pitchFamily="18" charset="2"/>
              </a:rPr>
              <a:t>Problem</a:t>
            </a:r>
          </a:p>
        </p:txBody>
      </p:sp>
      <p:sp>
        <p:nvSpPr>
          <p:cNvPr id="5" name="Rectangle 4"/>
          <p:cNvSpPr/>
          <p:nvPr/>
        </p:nvSpPr>
        <p:spPr>
          <a:xfrm>
            <a:off x="3771942" y="4431234"/>
            <a:ext cx="1366080" cy="461665"/>
          </a:xfrm>
          <a:prstGeom prst="rect">
            <a:avLst/>
          </a:prstGeom>
        </p:spPr>
        <p:txBody>
          <a:bodyPr wrap="none">
            <a:spAutoFit/>
          </a:bodyPr>
          <a:lstStyle/>
          <a:p>
            <a:pPr lvl="0" algn="ctr">
              <a:defRPr/>
            </a:pPr>
            <a:r>
              <a:rPr lang="en-US" b="1" kern="0" dirty="0" smtClean="0">
                <a:solidFill>
                  <a:schemeClr val="tx2"/>
                </a:solidFill>
                <a:cs typeface="Arial" charset="0"/>
                <a:sym typeface="Symbol" pitchFamily="18" charset="2"/>
              </a:rPr>
              <a:t>Solution</a:t>
            </a:r>
          </a:p>
        </p:txBody>
      </p:sp>
      <p:sp>
        <p:nvSpPr>
          <p:cNvPr id="6" name="Rectangle 5"/>
          <p:cNvSpPr/>
          <p:nvPr/>
        </p:nvSpPr>
        <p:spPr>
          <a:xfrm>
            <a:off x="318654" y="4919008"/>
            <a:ext cx="8575963" cy="830997"/>
          </a:xfrm>
          <a:prstGeom prst="rect">
            <a:avLst/>
          </a:prstGeom>
        </p:spPr>
        <p:txBody>
          <a:bodyPr wrap="square">
            <a:spAutoFit/>
          </a:bodyPr>
          <a:lstStyle/>
          <a:p>
            <a:r>
              <a:rPr lang="en-US" dirty="0" smtClean="0"/>
              <a:t>It first becomes necessary to compute the band-gap energy corresponding to this wavelength of light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F8105B-8EF7-4D72-9BBC-A52A74B59CEC}" type="slidenum">
              <a:rPr lang="en-US" smtClean="0"/>
              <a:pPr>
                <a:defRPr/>
              </a:pPr>
              <a:t>28</a:t>
            </a:fld>
            <a:endParaRPr lang="en-US"/>
          </a:p>
        </p:txBody>
      </p:sp>
      <p:pic>
        <p:nvPicPr>
          <p:cNvPr id="41986" name="Picture 2"/>
          <p:cNvPicPr>
            <a:picLocks noChangeAspect="1" noChangeArrowheads="1"/>
          </p:cNvPicPr>
          <p:nvPr/>
        </p:nvPicPr>
        <p:blipFill>
          <a:blip r:embed="rId2"/>
          <a:srcRect/>
          <a:stretch>
            <a:fillRect/>
          </a:stretch>
        </p:blipFill>
        <p:spPr bwMode="auto">
          <a:xfrm>
            <a:off x="1956088" y="346363"/>
            <a:ext cx="5151120" cy="2377440"/>
          </a:xfrm>
          <a:prstGeom prst="rect">
            <a:avLst/>
          </a:prstGeom>
          <a:noFill/>
          <a:ln w="9525">
            <a:noFill/>
            <a:miter lim="800000"/>
            <a:headEnd/>
            <a:tailEnd/>
          </a:ln>
          <a:effectLst/>
        </p:spPr>
      </p:pic>
      <p:sp>
        <p:nvSpPr>
          <p:cNvPr id="4" name="Rectangle 3"/>
          <p:cNvSpPr/>
          <p:nvPr/>
        </p:nvSpPr>
        <p:spPr>
          <a:xfrm>
            <a:off x="443345" y="2667329"/>
            <a:ext cx="8409710" cy="830997"/>
          </a:xfrm>
          <a:prstGeom prst="rect">
            <a:avLst/>
          </a:prstGeom>
        </p:spPr>
        <p:txBody>
          <a:bodyPr wrap="square">
            <a:spAutoFit/>
          </a:bodyPr>
          <a:lstStyle/>
          <a:p>
            <a:r>
              <a:rPr lang="en-US" dirty="0" smtClean="0"/>
              <a:t>Realizing that at 0 mol% </a:t>
            </a:r>
            <a:r>
              <a:rPr lang="en-US" dirty="0" err="1" smtClean="0"/>
              <a:t>GaP</a:t>
            </a:r>
            <a:r>
              <a:rPr lang="en-US" dirty="0" smtClean="0"/>
              <a:t>, </a:t>
            </a:r>
            <a:r>
              <a:rPr lang="en-US" dirty="0" err="1" smtClean="0"/>
              <a:t>Eg</a:t>
            </a:r>
            <a:r>
              <a:rPr lang="en-US" dirty="0" smtClean="0"/>
              <a:t> = 1.42 </a:t>
            </a:r>
            <a:r>
              <a:rPr lang="en-US" dirty="0" err="1" smtClean="0"/>
              <a:t>eV</a:t>
            </a:r>
            <a:r>
              <a:rPr lang="en-US" dirty="0" smtClean="0"/>
              <a:t>, while at 100 mol% </a:t>
            </a:r>
            <a:r>
              <a:rPr lang="en-US" dirty="0" err="1" smtClean="0"/>
              <a:t>GaP</a:t>
            </a:r>
            <a:r>
              <a:rPr lang="en-US" dirty="0" smtClean="0"/>
              <a:t>, </a:t>
            </a:r>
            <a:r>
              <a:rPr lang="en-US" dirty="0" err="1" smtClean="0"/>
              <a:t>Eg</a:t>
            </a:r>
            <a:r>
              <a:rPr lang="en-US" dirty="0" smtClean="0"/>
              <a:t> = 2.25 </a:t>
            </a:r>
            <a:r>
              <a:rPr lang="en-US" dirty="0" err="1" smtClean="0"/>
              <a:t>eV</a:t>
            </a:r>
            <a:r>
              <a:rPr lang="en-US" dirty="0" smtClean="0"/>
              <a:t>, it is possible to set up the relationship</a:t>
            </a:r>
            <a:endParaRPr lang="en-US" dirty="0"/>
          </a:p>
        </p:txBody>
      </p:sp>
      <p:pic>
        <p:nvPicPr>
          <p:cNvPr id="41987" name="Picture 3"/>
          <p:cNvPicPr>
            <a:picLocks noChangeAspect="1" noChangeArrowheads="1"/>
          </p:cNvPicPr>
          <p:nvPr/>
        </p:nvPicPr>
        <p:blipFill>
          <a:blip r:embed="rId3"/>
          <a:srcRect/>
          <a:stretch>
            <a:fillRect/>
          </a:stretch>
        </p:blipFill>
        <p:spPr bwMode="auto">
          <a:xfrm>
            <a:off x="2050900" y="3563213"/>
            <a:ext cx="5192486" cy="1371600"/>
          </a:xfrm>
          <a:prstGeom prst="rect">
            <a:avLst/>
          </a:prstGeom>
          <a:noFill/>
          <a:ln w="9525">
            <a:noFill/>
            <a:miter lim="800000"/>
            <a:headEnd/>
            <a:tailEnd/>
          </a:ln>
          <a:effectLst/>
        </p:spPr>
      </p:pic>
      <p:sp>
        <p:nvSpPr>
          <p:cNvPr id="6" name="Rectangle 5"/>
          <p:cNvSpPr/>
          <p:nvPr/>
        </p:nvSpPr>
        <p:spPr>
          <a:xfrm>
            <a:off x="900544" y="5202521"/>
            <a:ext cx="7689273" cy="830997"/>
          </a:xfrm>
          <a:prstGeom prst="rect">
            <a:avLst/>
          </a:prstGeom>
        </p:spPr>
        <p:txBody>
          <a:bodyPr wrap="square">
            <a:spAutoFit/>
          </a:bodyPr>
          <a:lstStyle/>
          <a:p>
            <a:r>
              <a:rPr lang="en-US" dirty="0" smtClean="0"/>
              <a:t>Solving for </a:t>
            </a:r>
            <a:r>
              <a:rPr lang="en-US" i="1" dirty="0" smtClean="0"/>
              <a:t>C</a:t>
            </a:r>
            <a:r>
              <a:rPr lang="en-US" i="1" baseline="-25000" dirty="0" smtClean="0"/>
              <a:t>GaP</a:t>
            </a:r>
            <a:r>
              <a:rPr lang="en-US" i="1" dirty="0" smtClean="0"/>
              <a:t>, the composition of </a:t>
            </a:r>
            <a:r>
              <a:rPr lang="en-US" i="1" dirty="0" err="1" smtClean="0"/>
              <a:t>GaP</a:t>
            </a:r>
            <a:r>
              <a:rPr lang="en-US" i="1" dirty="0" smtClean="0"/>
              <a:t>, we get C</a:t>
            </a:r>
            <a:r>
              <a:rPr lang="en-US" i="1" baseline="-25000" dirty="0" smtClean="0"/>
              <a:t>GaP</a:t>
            </a:r>
            <a:r>
              <a:rPr lang="en-US" i="1" dirty="0" smtClean="0"/>
              <a:t> = 48.2 mol%.</a:t>
            </a:r>
            <a:endParaRPr lang="en-US" dirty="0"/>
          </a:p>
        </p:txBody>
      </p:sp>
      <p:sp>
        <p:nvSpPr>
          <p:cNvPr id="7" name="Rectangle 6"/>
          <p:cNvSpPr/>
          <p:nvPr/>
        </p:nvSpPr>
        <p:spPr>
          <a:xfrm>
            <a:off x="3605688" y="191738"/>
            <a:ext cx="3063659" cy="461665"/>
          </a:xfrm>
          <a:prstGeom prst="rect">
            <a:avLst/>
          </a:prstGeom>
        </p:spPr>
        <p:txBody>
          <a:bodyPr wrap="none">
            <a:spAutoFit/>
          </a:bodyPr>
          <a:lstStyle/>
          <a:p>
            <a:pPr lvl="0" algn="ctr">
              <a:defRPr/>
            </a:pPr>
            <a:r>
              <a:rPr lang="en-US" b="1" kern="0" dirty="0" smtClean="0">
                <a:solidFill>
                  <a:schemeClr val="tx2"/>
                </a:solidFill>
                <a:cs typeface="Arial" charset="0"/>
                <a:sym typeface="Symbol" pitchFamily="18" charset="2"/>
              </a:rPr>
              <a:t>Solution….continues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228BFB8-8747-4326-ACF8-9BC7F3CFF5A8}" type="slidenum">
              <a:rPr lang="en-US"/>
              <a:pPr>
                <a:defRPr/>
              </a:pPr>
              <a:t>29</a:t>
            </a:fld>
            <a:endParaRPr lang="en-US"/>
          </a:p>
        </p:txBody>
      </p:sp>
      <p:sp>
        <p:nvSpPr>
          <p:cNvPr id="26627" name="Rectangle 2"/>
          <p:cNvSpPr>
            <a:spLocks noChangeArrowheads="1"/>
          </p:cNvSpPr>
          <p:nvPr/>
        </p:nvSpPr>
        <p:spPr bwMode="auto">
          <a:xfrm>
            <a:off x="533400" y="990600"/>
            <a:ext cx="7478713" cy="5510213"/>
          </a:xfrm>
          <a:prstGeom prst="rect">
            <a:avLst/>
          </a:prstGeom>
          <a:noFill/>
          <a:ln w="9525">
            <a:noFill/>
            <a:miter lim="800000"/>
            <a:headEnd/>
            <a:tailEnd/>
          </a:ln>
        </p:spPr>
        <p:txBody>
          <a:bodyPr wrap="none" lIns="0" tIns="0" rIns="0" bIns="0">
            <a:spAutoFit/>
          </a:bodyPr>
          <a:lstStyle/>
          <a:p>
            <a:r>
              <a:rPr lang="en-US">
                <a:latin typeface="Arial" charset="0"/>
              </a:rPr>
              <a:t>•  When light (radiation) shines on a material, it may be:</a:t>
            </a:r>
          </a:p>
          <a:p>
            <a:r>
              <a:rPr lang="en-US" sz="2200">
                <a:latin typeface="Arial" charset="0"/>
              </a:rPr>
              <a:t>    -- </a:t>
            </a:r>
            <a:r>
              <a:rPr lang="en-US" sz="2200">
                <a:solidFill>
                  <a:schemeClr val="accent2"/>
                </a:solidFill>
                <a:latin typeface="Arial" charset="0"/>
              </a:rPr>
              <a:t>reflected</a:t>
            </a:r>
            <a:r>
              <a:rPr lang="en-US" sz="2200">
                <a:latin typeface="Arial" charset="0"/>
              </a:rPr>
              <a:t>, </a:t>
            </a:r>
            <a:r>
              <a:rPr lang="en-US" sz="2200">
                <a:solidFill>
                  <a:schemeClr val="accent2"/>
                </a:solidFill>
                <a:latin typeface="Arial" charset="0"/>
              </a:rPr>
              <a:t>absorbed</a:t>
            </a:r>
            <a:r>
              <a:rPr lang="en-US" sz="2200">
                <a:latin typeface="Arial" charset="0"/>
              </a:rPr>
              <a:t> and/or </a:t>
            </a:r>
            <a:r>
              <a:rPr lang="en-US" sz="2200">
                <a:solidFill>
                  <a:schemeClr val="accent2"/>
                </a:solidFill>
                <a:latin typeface="Arial" charset="0"/>
              </a:rPr>
              <a:t>transmitted</a:t>
            </a:r>
            <a:r>
              <a:rPr lang="en-US" sz="2200">
                <a:latin typeface="Arial" charset="0"/>
              </a:rPr>
              <a:t>.</a:t>
            </a:r>
          </a:p>
          <a:p>
            <a:r>
              <a:rPr lang="en-US">
                <a:latin typeface="Arial" charset="0"/>
              </a:rPr>
              <a:t>•  Optical classification:</a:t>
            </a:r>
          </a:p>
          <a:p>
            <a:r>
              <a:rPr lang="en-US" sz="2200">
                <a:latin typeface="Arial" charset="0"/>
              </a:rPr>
              <a:t>    -- </a:t>
            </a:r>
            <a:r>
              <a:rPr lang="en-US" sz="2200">
                <a:solidFill>
                  <a:schemeClr val="accent2"/>
                </a:solidFill>
                <a:latin typeface="Arial" charset="0"/>
              </a:rPr>
              <a:t>transparent</a:t>
            </a:r>
            <a:r>
              <a:rPr lang="en-US" sz="2200">
                <a:latin typeface="Arial" charset="0"/>
              </a:rPr>
              <a:t>, </a:t>
            </a:r>
            <a:r>
              <a:rPr lang="en-US" sz="2200">
                <a:solidFill>
                  <a:schemeClr val="accent2"/>
                </a:solidFill>
                <a:latin typeface="Arial" charset="0"/>
              </a:rPr>
              <a:t>translucent</a:t>
            </a:r>
            <a:r>
              <a:rPr lang="en-US" sz="2200">
                <a:latin typeface="Arial" charset="0"/>
              </a:rPr>
              <a:t>, </a:t>
            </a:r>
            <a:r>
              <a:rPr lang="en-US" sz="2200">
                <a:solidFill>
                  <a:schemeClr val="accent2"/>
                </a:solidFill>
                <a:latin typeface="Arial" charset="0"/>
              </a:rPr>
              <a:t>opaque</a:t>
            </a:r>
            <a:endParaRPr lang="en-US" sz="2200">
              <a:latin typeface="Arial" charset="0"/>
            </a:endParaRPr>
          </a:p>
          <a:p>
            <a:r>
              <a:rPr lang="en-US">
                <a:latin typeface="Arial" charset="0"/>
              </a:rPr>
              <a:t>•  Metals:</a:t>
            </a:r>
          </a:p>
          <a:p>
            <a:r>
              <a:rPr lang="en-US" sz="2200">
                <a:latin typeface="Arial" charset="0"/>
              </a:rPr>
              <a:t>    -- fine succession of energy states causes absorption</a:t>
            </a:r>
          </a:p>
          <a:p>
            <a:r>
              <a:rPr lang="en-US" sz="2200">
                <a:latin typeface="Arial" charset="0"/>
              </a:rPr>
              <a:t>        and reflection.</a:t>
            </a:r>
          </a:p>
          <a:p>
            <a:r>
              <a:rPr lang="en-US">
                <a:latin typeface="Arial" charset="0"/>
              </a:rPr>
              <a:t>•  Non-Metals:</a:t>
            </a:r>
          </a:p>
          <a:p>
            <a:r>
              <a:rPr lang="en-US" sz="2200">
                <a:latin typeface="Arial" charset="0"/>
              </a:rPr>
              <a:t>    -- may have </a:t>
            </a:r>
            <a:r>
              <a:rPr lang="en-US" sz="2200" i="1">
                <a:latin typeface="Arial" charset="0"/>
              </a:rPr>
              <a:t>full</a:t>
            </a:r>
            <a:r>
              <a:rPr lang="en-US" sz="2200">
                <a:latin typeface="Arial" charset="0"/>
              </a:rPr>
              <a:t> (</a:t>
            </a:r>
            <a:r>
              <a:rPr lang="en-US" sz="2200" i="1">
                <a:latin typeface="Arial" charset="0"/>
              </a:rPr>
              <a:t>E</a:t>
            </a:r>
            <a:r>
              <a:rPr lang="en-US" sz="2200" i="1" baseline="-4000">
                <a:latin typeface="Arial" charset="0"/>
              </a:rPr>
              <a:t>gap</a:t>
            </a:r>
            <a:r>
              <a:rPr lang="en-US" sz="2200">
                <a:latin typeface="Arial" charset="0"/>
              </a:rPr>
              <a:t> &lt; 1.8eV) , </a:t>
            </a:r>
            <a:r>
              <a:rPr lang="en-US" sz="2200" i="1">
                <a:latin typeface="Arial" charset="0"/>
              </a:rPr>
              <a:t>no</a:t>
            </a:r>
            <a:r>
              <a:rPr lang="en-US" sz="2200">
                <a:latin typeface="Arial" charset="0"/>
              </a:rPr>
              <a:t> (</a:t>
            </a:r>
            <a:r>
              <a:rPr lang="en-US" sz="2200" i="1">
                <a:latin typeface="Arial" charset="0"/>
              </a:rPr>
              <a:t>E</a:t>
            </a:r>
            <a:r>
              <a:rPr lang="en-US" sz="2200" i="1" baseline="-4000">
                <a:latin typeface="Arial" charset="0"/>
              </a:rPr>
              <a:t>gap</a:t>
            </a:r>
            <a:r>
              <a:rPr lang="en-US" sz="2200">
                <a:latin typeface="Arial" charset="0"/>
              </a:rPr>
              <a:t> &gt; 3.1eV), or</a:t>
            </a:r>
          </a:p>
          <a:p>
            <a:r>
              <a:rPr lang="en-US" sz="2200">
                <a:latin typeface="Arial" charset="0"/>
              </a:rPr>
              <a:t>        </a:t>
            </a:r>
            <a:r>
              <a:rPr lang="en-US" sz="2200" i="1">
                <a:latin typeface="Arial" charset="0"/>
              </a:rPr>
              <a:t>partial</a:t>
            </a:r>
            <a:r>
              <a:rPr lang="en-US" sz="2200">
                <a:latin typeface="Arial" charset="0"/>
              </a:rPr>
              <a:t> absorption (1.8eV &lt; </a:t>
            </a:r>
            <a:r>
              <a:rPr lang="en-US" sz="2200" i="1">
                <a:latin typeface="Arial" charset="0"/>
              </a:rPr>
              <a:t>E</a:t>
            </a:r>
            <a:r>
              <a:rPr lang="en-US" sz="2200" i="1" baseline="-4000">
                <a:latin typeface="Arial" charset="0"/>
              </a:rPr>
              <a:t>gap</a:t>
            </a:r>
            <a:r>
              <a:rPr lang="en-US" sz="2200">
                <a:latin typeface="Arial" charset="0"/>
              </a:rPr>
              <a:t> = 3.1eV).</a:t>
            </a:r>
          </a:p>
          <a:p>
            <a:r>
              <a:rPr lang="en-US" sz="2200">
                <a:latin typeface="Arial" charset="0"/>
              </a:rPr>
              <a:t>    -- color is determined by light wavelengths that are</a:t>
            </a:r>
          </a:p>
          <a:p>
            <a:r>
              <a:rPr lang="en-US" sz="2200">
                <a:latin typeface="Arial" charset="0"/>
              </a:rPr>
              <a:t>        transmitted or re-emitted from electron transitions.</a:t>
            </a:r>
          </a:p>
          <a:p>
            <a:r>
              <a:rPr lang="en-US" sz="2200">
                <a:latin typeface="Arial" charset="0"/>
              </a:rPr>
              <a:t>    -- color may be changed by adding impurities which</a:t>
            </a:r>
          </a:p>
          <a:p>
            <a:r>
              <a:rPr lang="en-US" sz="2200">
                <a:latin typeface="Arial" charset="0"/>
              </a:rPr>
              <a:t>        change the band gap magnitude (e.g., </a:t>
            </a:r>
            <a:r>
              <a:rPr lang="en-US" sz="2200">
                <a:solidFill>
                  <a:schemeClr val="tx2"/>
                </a:solidFill>
                <a:latin typeface="Arial" charset="0"/>
              </a:rPr>
              <a:t>Ruby</a:t>
            </a:r>
            <a:r>
              <a:rPr lang="en-US" sz="2200">
                <a:latin typeface="Arial" charset="0"/>
              </a:rPr>
              <a:t>)</a:t>
            </a:r>
          </a:p>
          <a:p>
            <a:r>
              <a:rPr lang="en-US">
                <a:latin typeface="Arial" charset="0"/>
              </a:rPr>
              <a:t>•  </a:t>
            </a:r>
            <a:r>
              <a:rPr lang="en-US">
                <a:solidFill>
                  <a:schemeClr val="accent2"/>
                </a:solidFill>
                <a:latin typeface="Arial" charset="0"/>
              </a:rPr>
              <a:t>Refraction</a:t>
            </a:r>
            <a:r>
              <a:rPr lang="en-US">
                <a:latin typeface="Arial" charset="0"/>
              </a:rPr>
              <a:t>:</a:t>
            </a:r>
          </a:p>
          <a:p>
            <a:r>
              <a:rPr lang="en-US" sz="2200">
                <a:latin typeface="Arial" charset="0"/>
              </a:rPr>
              <a:t>    -- speed of transmitted light varies among materials.</a:t>
            </a:r>
          </a:p>
        </p:txBody>
      </p:sp>
      <p:sp>
        <p:nvSpPr>
          <p:cNvPr id="26628" name="Rectangle 3"/>
          <p:cNvSpPr>
            <a:spLocks noGrp="1" noChangeArrowheads="1"/>
          </p:cNvSpPr>
          <p:nvPr>
            <p:ph type="title" idx="4294967295"/>
          </p:nvPr>
        </p:nvSpPr>
        <p:spPr/>
        <p:txBody>
          <a:bodyPr/>
          <a:lstStyle/>
          <a:p>
            <a:r>
              <a:rPr lang="en-US" smtClean="0"/>
              <a:t>SUMMARY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lide Number Placeholder 5"/>
          <p:cNvSpPr>
            <a:spLocks noGrp="1"/>
          </p:cNvSpPr>
          <p:nvPr>
            <p:ph type="sldNum" sz="quarter" idx="12"/>
          </p:nvPr>
        </p:nvSpPr>
        <p:spPr/>
        <p:txBody>
          <a:bodyPr/>
          <a:lstStyle/>
          <a:p>
            <a:pPr>
              <a:defRPr/>
            </a:pPr>
            <a:fld id="{C99D97AE-693C-4726-926B-983872DC0E28}" type="slidenum">
              <a:rPr lang="en-US"/>
              <a:pPr>
                <a:defRPr/>
              </a:pPr>
              <a:t>3</a:t>
            </a:fld>
            <a:endParaRPr lang="en-US"/>
          </a:p>
        </p:txBody>
      </p:sp>
      <p:sp>
        <p:nvSpPr>
          <p:cNvPr id="2052" name="Rectangle 2"/>
          <p:cNvSpPr>
            <a:spLocks noGrp="1" noChangeArrowheads="1"/>
          </p:cNvSpPr>
          <p:nvPr>
            <p:ph type="title"/>
          </p:nvPr>
        </p:nvSpPr>
        <p:spPr>
          <a:xfrm>
            <a:off x="685800" y="263525"/>
            <a:ext cx="7772400" cy="533400"/>
          </a:xfrm>
        </p:spPr>
        <p:txBody>
          <a:bodyPr/>
          <a:lstStyle/>
          <a:p>
            <a:r>
              <a:rPr lang="en-US" smtClean="0"/>
              <a:t>Refractive Index, n</a:t>
            </a:r>
            <a:endParaRPr lang="en-US" smtClean="0">
              <a:cs typeface="Arial" charset="0"/>
              <a:sym typeface="Symbol" pitchFamily="18" charset="2"/>
            </a:endParaRPr>
          </a:p>
        </p:txBody>
      </p:sp>
      <p:sp>
        <p:nvSpPr>
          <p:cNvPr id="297987" name="Rectangle 3"/>
          <p:cNvSpPr>
            <a:spLocks noGrp="1" noChangeArrowheads="1"/>
          </p:cNvSpPr>
          <p:nvPr>
            <p:ph type="body" idx="1"/>
          </p:nvPr>
        </p:nvSpPr>
        <p:spPr>
          <a:xfrm>
            <a:off x="4724400" y="4064000"/>
            <a:ext cx="4268788" cy="2035175"/>
          </a:xfrm>
        </p:spPr>
        <p:txBody>
          <a:bodyPr/>
          <a:lstStyle/>
          <a:p>
            <a:r>
              <a:rPr lang="en-US" sz="2000" b="0" smtClean="0">
                <a:cs typeface="Arial" charset="0"/>
                <a:sym typeface="Symbol" pitchFamily="18" charset="2"/>
              </a:rPr>
              <a:t>Note:  </a:t>
            </a:r>
            <a:r>
              <a:rPr lang="en-US" sz="2000" b="0" i="1" smtClean="0">
                <a:cs typeface="Arial" charset="0"/>
                <a:sym typeface="Symbol" pitchFamily="18" charset="2"/>
              </a:rPr>
              <a:t>n</a:t>
            </a:r>
            <a:r>
              <a:rPr lang="en-US" sz="2000" b="0" smtClean="0">
                <a:cs typeface="Arial" charset="0"/>
                <a:sym typeface="Symbol" pitchFamily="18" charset="2"/>
              </a:rPr>
              <a:t> = f ()</a:t>
            </a:r>
          </a:p>
          <a:p>
            <a:pPr>
              <a:buFontTx/>
              <a:buNone/>
            </a:pPr>
            <a:r>
              <a:rPr lang="en-US" sz="2000" b="0" smtClean="0">
                <a:cs typeface="Arial" charset="0"/>
                <a:sym typeface="Symbol" pitchFamily="18" charset="2"/>
              </a:rPr>
              <a:t>		Typical glasses ca.  1.5 -1.7</a:t>
            </a:r>
          </a:p>
          <a:p>
            <a:pPr>
              <a:buFontTx/>
              <a:buNone/>
            </a:pPr>
            <a:r>
              <a:rPr lang="en-US" sz="2000" b="0" smtClean="0">
                <a:cs typeface="Arial" charset="0"/>
                <a:sym typeface="Symbol" pitchFamily="18" charset="2"/>
              </a:rPr>
              <a:t>		Plastics                    1.3 -1.6</a:t>
            </a:r>
          </a:p>
          <a:p>
            <a:pPr>
              <a:buFontTx/>
              <a:buNone/>
            </a:pPr>
            <a:r>
              <a:rPr lang="en-US" sz="2000" b="0" smtClean="0">
                <a:cs typeface="Arial" charset="0"/>
                <a:sym typeface="Symbol" pitchFamily="18" charset="2"/>
              </a:rPr>
              <a:t>		PbO (Litharge)         </a:t>
            </a:r>
            <a:r>
              <a:rPr lang="en-US" sz="800" b="0" smtClean="0">
                <a:cs typeface="Arial" charset="0"/>
                <a:sym typeface="Symbol" pitchFamily="18" charset="2"/>
              </a:rPr>
              <a:t> </a:t>
            </a:r>
            <a:r>
              <a:rPr lang="en-US" sz="2000" b="0" smtClean="0">
                <a:cs typeface="Arial" charset="0"/>
                <a:sym typeface="Symbol" pitchFamily="18" charset="2"/>
              </a:rPr>
              <a:t>2.67</a:t>
            </a:r>
          </a:p>
          <a:p>
            <a:pPr>
              <a:buFontTx/>
              <a:buNone/>
            </a:pPr>
            <a:r>
              <a:rPr lang="en-US" sz="2000" b="0" smtClean="0">
                <a:cs typeface="Arial" charset="0"/>
                <a:sym typeface="Symbol" pitchFamily="18" charset="2"/>
              </a:rPr>
              <a:t>		Diamond                </a:t>
            </a:r>
            <a:r>
              <a:rPr lang="en-US" sz="1600" b="0" smtClean="0">
                <a:cs typeface="Arial" charset="0"/>
                <a:sym typeface="Symbol" pitchFamily="18" charset="2"/>
              </a:rPr>
              <a:t> </a:t>
            </a:r>
            <a:r>
              <a:rPr lang="en-US" sz="2000" b="0" smtClean="0">
                <a:cs typeface="Arial" charset="0"/>
                <a:sym typeface="Symbol" pitchFamily="18" charset="2"/>
              </a:rPr>
              <a:t> </a:t>
            </a:r>
            <a:r>
              <a:rPr lang="en-US" sz="1400" b="0" smtClean="0">
                <a:cs typeface="Arial" charset="0"/>
                <a:sym typeface="Symbol" pitchFamily="18" charset="2"/>
              </a:rPr>
              <a:t> </a:t>
            </a:r>
            <a:r>
              <a:rPr lang="en-US" sz="2000" b="0" smtClean="0">
                <a:cs typeface="Arial" charset="0"/>
                <a:sym typeface="Symbol" pitchFamily="18" charset="2"/>
              </a:rPr>
              <a:t>2.41</a:t>
            </a:r>
          </a:p>
        </p:txBody>
      </p:sp>
      <p:graphicFrame>
        <p:nvGraphicFramePr>
          <p:cNvPr id="2050" name="Object 4"/>
          <p:cNvGraphicFramePr>
            <a:graphicFrameLocks noChangeAspect="1"/>
          </p:cNvGraphicFramePr>
          <p:nvPr/>
        </p:nvGraphicFramePr>
        <p:xfrm>
          <a:off x="3846513" y="3035300"/>
          <a:ext cx="3740150" cy="730250"/>
        </p:xfrm>
        <a:graphic>
          <a:graphicData uri="http://schemas.openxmlformats.org/presentationml/2006/ole">
            <p:oleObj spid="_x0000_s2050" name="Equation" r:id="rId4" imgW="2145960" imgH="419040" progId="Equation.3">
              <p:embed/>
            </p:oleObj>
          </a:graphicData>
        </a:graphic>
      </p:graphicFrame>
      <p:sp>
        <p:nvSpPr>
          <p:cNvPr id="2054" name="Rectangle 5"/>
          <p:cNvSpPr>
            <a:spLocks noChangeArrowheads="1"/>
          </p:cNvSpPr>
          <p:nvPr/>
        </p:nvSpPr>
        <p:spPr bwMode="auto">
          <a:xfrm>
            <a:off x="469900" y="914400"/>
            <a:ext cx="8064500" cy="365125"/>
          </a:xfrm>
          <a:prstGeom prst="rect">
            <a:avLst/>
          </a:prstGeom>
          <a:noFill/>
          <a:ln w="9525">
            <a:noFill/>
            <a:miter lim="800000"/>
            <a:headEnd/>
            <a:tailEnd/>
          </a:ln>
        </p:spPr>
        <p:txBody>
          <a:bodyPr lIns="0" tIns="0" rIns="0" bIns="0">
            <a:spAutoFit/>
          </a:bodyPr>
          <a:lstStyle/>
          <a:p>
            <a:r>
              <a:rPr lang="en-US">
                <a:latin typeface="Arial" charset="0"/>
              </a:rPr>
              <a:t>•  Transmitted light distorts electron clouds.</a:t>
            </a:r>
          </a:p>
        </p:txBody>
      </p:sp>
      <p:sp>
        <p:nvSpPr>
          <p:cNvPr id="2055" name="Rectangle 8"/>
          <p:cNvSpPr>
            <a:spLocks noChangeArrowheads="1"/>
          </p:cNvSpPr>
          <p:nvPr/>
        </p:nvSpPr>
        <p:spPr bwMode="auto">
          <a:xfrm>
            <a:off x="457200" y="2438400"/>
            <a:ext cx="8064500" cy="365125"/>
          </a:xfrm>
          <a:prstGeom prst="rect">
            <a:avLst/>
          </a:prstGeom>
          <a:noFill/>
          <a:ln w="9525">
            <a:noFill/>
            <a:miter lim="800000"/>
            <a:headEnd/>
            <a:tailEnd/>
          </a:ln>
        </p:spPr>
        <p:txBody>
          <a:bodyPr lIns="0" tIns="0" rIns="0" bIns="0">
            <a:spAutoFit/>
          </a:bodyPr>
          <a:lstStyle/>
          <a:p>
            <a:r>
              <a:rPr lang="en-US">
                <a:latin typeface="Arial" charset="0"/>
              </a:rPr>
              <a:t>•  </a:t>
            </a:r>
            <a:r>
              <a:rPr lang="en-US" sz="2200">
                <a:latin typeface="Arial" charset="0"/>
              </a:rPr>
              <a:t>Light is slower in a material vs vacuum.</a:t>
            </a:r>
          </a:p>
        </p:txBody>
      </p:sp>
      <p:sp>
        <p:nvSpPr>
          <p:cNvPr id="2056" name="Text Box 10"/>
          <p:cNvSpPr txBox="1">
            <a:spLocks noChangeArrowheads="1"/>
          </p:cNvSpPr>
          <p:nvPr/>
        </p:nvSpPr>
        <p:spPr bwMode="auto">
          <a:xfrm>
            <a:off x="1508125" y="3163888"/>
            <a:ext cx="2338388" cy="396875"/>
          </a:xfrm>
          <a:prstGeom prst="rect">
            <a:avLst/>
          </a:prstGeom>
          <a:noFill/>
          <a:ln w="9525">
            <a:noFill/>
            <a:prstDash val="dash"/>
            <a:miter lim="800000"/>
            <a:headEnd/>
            <a:tailEnd/>
          </a:ln>
        </p:spPr>
        <p:txBody>
          <a:bodyPr>
            <a:spAutoFit/>
          </a:bodyPr>
          <a:lstStyle/>
          <a:p>
            <a:pPr>
              <a:spcBef>
                <a:spcPct val="50000"/>
              </a:spcBef>
            </a:pPr>
            <a:r>
              <a:rPr lang="en-US" sz="2000" i="1">
                <a:solidFill>
                  <a:schemeClr val="accent2"/>
                </a:solidFill>
                <a:latin typeface="Arial" charset="0"/>
              </a:rPr>
              <a:t>n</a:t>
            </a:r>
            <a:r>
              <a:rPr lang="en-US" sz="2000">
                <a:solidFill>
                  <a:schemeClr val="accent2"/>
                </a:solidFill>
                <a:latin typeface="Arial" charset="0"/>
              </a:rPr>
              <a:t> = refractive index</a:t>
            </a:r>
          </a:p>
        </p:txBody>
      </p:sp>
      <p:grpSp>
        <p:nvGrpSpPr>
          <p:cNvPr id="2057" name="Group 11"/>
          <p:cNvGrpSpPr>
            <a:grpSpLocks/>
          </p:cNvGrpSpPr>
          <p:nvPr/>
        </p:nvGrpSpPr>
        <p:grpSpPr bwMode="auto">
          <a:xfrm>
            <a:off x="990600" y="1143000"/>
            <a:ext cx="7048500" cy="1041400"/>
            <a:chOff x="624" y="720"/>
            <a:chExt cx="4440" cy="656"/>
          </a:xfrm>
        </p:grpSpPr>
        <p:sp>
          <p:nvSpPr>
            <p:cNvPr id="2156" name="AutoShape 12"/>
            <p:cNvSpPr>
              <a:spLocks noChangeAspect="1" noChangeArrowheads="1" noTextEdit="1"/>
            </p:cNvSpPr>
            <p:nvPr/>
          </p:nvSpPr>
          <p:spPr bwMode="auto">
            <a:xfrm>
              <a:off x="624" y="816"/>
              <a:ext cx="1512" cy="560"/>
            </a:xfrm>
            <a:prstGeom prst="rect">
              <a:avLst/>
            </a:prstGeom>
            <a:noFill/>
            <a:ln w="9525">
              <a:noFill/>
              <a:miter lim="800000"/>
              <a:headEnd/>
              <a:tailEnd/>
            </a:ln>
          </p:spPr>
          <p:txBody>
            <a:bodyPr/>
            <a:lstStyle/>
            <a:p>
              <a:endParaRPr lang="en-US"/>
            </a:p>
          </p:txBody>
        </p:sp>
        <p:sp>
          <p:nvSpPr>
            <p:cNvPr id="2157" name="Oval 13"/>
            <p:cNvSpPr>
              <a:spLocks noChangeArrowheads="1"/>
            </p:cNvSpPr>
            <p:nvPr/>
          </p:nvSpPr>
          <p:spPr bwMode="auto">
            <a:xfrm>
              <a:off x="1652" y="892"/>
              <a:ext cx="456" cy="456"/>
            </a:xfrm>
            <a:prstGeom prst="ellipse">
              <a:avLst/>
            </a:prstGeom>
            <a:solidFill>
              <a:srgbClr val="CC9900"/>
            </a:solidFill>
            <a:ln w="12700">
              <a:solidFill>
                <a:srgbClr val="CC9900"/>
              </a:solidFill>
              <a:round/>
              <a:headEnd/>
              <a:tailEnd/>
            </a:ln>
          </p:spPr>
          <p:txBody>
            <a:bodyPr/>
            <a:lstStyle/>
            <a:p>
              <a:endParaRPr lang="en-IN"/>
            </a:p>
          </p:txBody>
        </p:sp>
        <p:sp>
          <p:nvSpPr>
            <p:cNvPr id="2158" name="Oval 14"/>
            <p:cNvSpPr>
              <a:spLocks noChangeArrowheads="1"/>
            </p:cNvSpPr>
            <p:nvPr/>
          </p:nvSpPr>
          <p:spPr bwMode="auto">
            <a:xfrm>
              <a:off x="1804" y="1044"/>
              <a:ext cx="152" cy="152"/>
            </a:xfrm>
            <a:prstGeom prst="ellipse">
              <a:avLst/>
            </a:prstGeom>
            <a:solidFill>
              <a:srgbClr val="FFFFCC"/>
            </a:solidFill>
            <a:ln w="12700">
              <a:solidFill>
                <a:srgbClr val="000000"/>
              </a:solidFill>
              <a:round/>
              <a:headEnd/>
              <a:tailEnd/>
            </a:ln>
          </p:spPr>
          <p:txBody>
            <a:bodyPr/>
            <a:lstStyle/>
            <a:p>
              <a:endParaRPr lang="en-IN"/>
            </a:p>
          </p:txBody>
        </p:sp>
        <p:sp>
          <p:nvSpPr>
            <p:cNvPr id="2159" name="Rectangle 15"/>
            <p:cNvSpPr>
              <a:spLocks noChangeArrowheads="1"/>
            </p:cNvSpPr>
            <p:nvPr/>
          </p:nvSpPr>
          <p:spPr bwMode="auto">
            <a:xfrm>
              <a:off x="1824" y="1005"/>
              <a:ext cx="103"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t>
              </a:r>
              <a:endParaRPr lang="en-US">
                <a:latin typeface="Arial" charset="0"/>
              </a:endParaRPr>
            </a:p>
          </p:txBody>
        </p:sp>
        <p:sp>
          <p:nvSpPr>
            <p:cNvPr id="2160" name="Rectangle 16"/>
            <p:cNvSpPr>
              <a:spLocks noChangeArrowheads="1"/>
            </p:cNvSpPr>
            <p:nvPr/>
          </p:nvSpPr>
          <p:spPr bwMode="auto">
            <a:xfrm>
              <a:off x="1120" y="832"/>
              <a:ext cx="200" cy="173"/>
            </a:xfrm>
            <a:prstGeom prst="rect">
              <a:avLst/>
            </a:prstGeom>
            <a:noFill/>
            <a:ln w="9525">
              <a:noFill/>
              <a:miter lim="800000"/>
              <a:headEnd/>
              <a:tailEnd/>
            </a:ln>
          </p:spPr>
          <p:txBody>
            <a:bodyPr wrap="none" lIns="0" tIns="0" rIns="0" bIns="0">
              <a:spAutoFit/>
            </a:bodyPr>
            <a:lstStyle/>
            <a:p>
              <a:r>
                <a:rPr lang="en-US" sz="1800">
                  <a:solidFill>
                    <a:srgbClr val="000000"/>
                  </a:solidFill>
                  <a:latin typeface="Arial" charset="0"/>
                </a:rPr>
                <a:t>no </a:t>
              </a:r>
              <a:endParaRPr lang="en-US">
                <a:latin typeface="Arial" charset="0"/>
              </a:endParaRPr>
            </a:p>
          </p:txBody>
        </p:sp>
        <p:sp>
          <p:nvSpPr>
            <p:cNvPr id="2161" name="Rectangle 17"/>
            <p:cNvSpPr>
              <a:spLocks noChangeArrowheads="1"/>
            </p:cNvSpPr>
            <p:nvPr/>
          </p:nvSpPr>
          <p:spPr bwMode="auto">
            <a:xfrm>
              <a:off x="800" y="1000"/>
              <a:ext cx="752" cy="173"/>
            </a:xfrm>
            <a:prstGeom prst="rect">
              <a:avLst/>
            </a:prstGeom>
            <a:noFill/>
            <a:ln w="9525">
              <a:noFill/>
              <a:miter lim="800000"/>
              <a:headEnd/>
              <a:tailEnd/>
            </a:ln>
          </p:spPr>
          <p:txBody>
            <a:bodyPr wrap="none" lIns="0" tIns="0" rIns="0" bIns="0">
              <a:spAutoFit/>
            </a:bodyPr>
            <a:lstStyle/>
            <a:p>
              <a:r>
                <a:rPr lang="en-US" sz="1800">
                  <a:solidFill>
                    <a:srgbClr val="000000"/>
                  </a:solidFill>
                  <a:latin typeface="Arial" charset="0"/>
                </a:rPr>
                <a:t>transmitted </a:t>
              </a:r>
              <a:endParaRPr lang="en-US">
                <a:latin typeface="Arial" charset="0"/>
              </a:endParaRPr>
            </a:p>
          </p:txBody>
        </p:sp>
        <p:sp>
          <p:nvSpPr>
            <p:cNvPr id="2162" name="Rectangle 18"/>
            <p:cNvSpPr>
              <a:spLocks noChangeArrowheads="1"/>
            </p:cNvSpPr>
            <p:nvPr/>
          </p:nvSpPr>
          <p:spPr bwMode="auto">
            <a:xfrm>
              <a:off x="1056" y="1168"/>
              <a:ext cx="264" cy="173"/>
            </a:xfrm>
            <a:prstGeom prst="rect">
              <a:avLst/>
            </a:prstGeom>
            <a:noFill/>
            <a:ln w="9525">
              <a:noFill/>
              <a:miter lim="800000"/>
              <a:headEnd/>
              <a:tailEnd/>
            </a:ln>
          </p:spPr>
          <p:txBody>
            <a:bodyPr wrap="none" lIns="0" tIns="0" rIns="0" bIns="0">
              <a:spAutoFit/>
            </a:bodyPr>
            <a:lstStyle/>
            <a:p>
              <a:r>
                <a:rPr lang="en-US" sz="1800">
                  <a:solidFill>
                    <a:srgbClr val="000000"/>
                  </a:solidFill>
                  <a:latin typeface="Arial" charset="0"/>
                </a:rPr>
                <a:t>light</a:t>
              </a:r>
              <a:endParaRPr lang="en-US">
                <a:latin typeface="Arial" charset="0"/>
              </a:endParaRPr>
            </a:p>
          </p:txBody>
        </p:sp>
        <p:sp>
          <p:nvSpPr>
            <p:cNvPr id="2163" name="Rectangle 19"/>
            <p:cNvSpPr>
              <a:spLocks noChangeArrowheads="1"/>
            </p:cNvSpPr>
            <p:nvPr/>
          </p:nvSpPr>
          <p:spPr bwMode="auto">
            <a:xfrm>
              <a:off x="2680" y="952"/>
              <a:ext cx="752" cy="173"/>
            </a:xfrm>
            <a:prstGeom prst="rect">
              <a:avLst/>
            </a:prstGeom>
            <a:noFill/>
            <a:ln w="9525">
              <a:noFill/>
              <a:miter lim="800000"/>
              <a:headEnd/>
              <a:tailEnd/>
            </a:ln>
          </p:spPr>
          <p:txBody>
            <a:bodyPr wrap="none" lIns="0" tIns="0" rIns="0" bIns="0">
              <a:spAutoFit/>
            </a:bodyPr>
            <a:lstStyle/>
            <a:p>
              <a:r>
                <a:rPr lang="en-US" sz="1800">
                  <a:solidFill>
                    <a:srgbClr val="000000"/>
                  </a:solidFill>
                  <a:latin typeface="Arial" charset="0"/>
                </a:rPr>
                <a:t>transmitted </a:t>
              </a:r>
              <a:endParaRPr lang="en-US">
                <a:latin typeface="Arial" charset="0"/>
              </a:endParaRPr>
            </a:p>
          </p:txBody>
        </p:sp>
        <p:sp>
          <p:nvSpPr>
            <p:cNvPr id="2164" name="Rectangle 20"/>
            <p:cNvSpPr>
              <a:spLocks noChangeArrowheads="1"/>
            </p:cNvSpPr>
            <p:nvPr/>
          </p:nvSpPr>
          <p:spPr bwMode="auto">
            <a:xfrm>
              <a:off x="2936" y="1120"/>
              <a:ext cx="264" cy="173"/>
            </a:xfrm>
            <a:prstGeom prst="rect">
              <a:avLst/>
            </a:prstGeom>
            <a:noFill/>
            <a:ln w="9525">
              <a:noFill/>
              <a:miter lim="800000"/>
              <a:headEnd/>
              <a:tailEnd/>
            </a:ln>
          </p:spPr>
          <p:txBody>
            <a:bodyPr wrap="none" lIns="0" tIns="0" rIns="0" bIns="0">
              <a:spAutoFit/>
            </a:bodyPr>
            <a:lstStyle/>
            <a:p>
              <a:r>
                <a:rPr lang="en-US" sz="1800">
                  <a:solidFill>
                    <a:srgbClr val="000000"/>
                  </a:solidFill>
                  <a:latin typeface="Arial" charset="0"/>
                </a:rPr>
                <a:t>light</a:t>
              </a:r>
              <a:endParaRPr lang="en-US">
                <a:latin typeface="Arial" charset="0"/>
              </a:endParaRPr>
            </a:p>
          </p:txBody>
        </p:sp>
        <p:sp>
          <p:nvSpPr>
            <p:cNvPr id="2165" name="Oval 21"/>
            <p:cNvSpPr>
              <a:spLocks noChangeArrowheads="1"/>
            </p:cNvSpPr>
            <p:nvPr/>
          </p:nvSpPr>
          <p:spPr bwMode="auto">
            <a:xfrm>
              <a:off x="3476" y="956"/>
              <a:ext cx="672" cy="312"/>
            </a:xfrm>
            <a:prstGeom prst="ellipse">
              <a:avLst/>
            </a:prstGeom>
            <a:solidFill>
              <a:srgbClr val="CC9900"/>
            </a:solidFill>
            <a:ln w="12700">
              <a:solidFill>
                <a:srgbClr val="CC9900"/>
              </a:solidFill>
              <a:round/>
              <a:headEnd/>
              <a:tailEnd/>
            </a:ln>
          </p:spPr>
          <p:txBody>
            <a:bodyPr/>
            <a:lstStyle/>
            <a:p>
              <a:endParaRPr lang="en-IN"/>
            </a:p>
          </p:txBody>
        </p:sp>
        <p:sp>
          <p:nvSpPr>
            <p:cNvPr id="2166" name="Oval 22"/>
            <p:cNvSpPr>
              <a:spLocks noChangeArrowheads="1"/>
            </p:cNvSpPr>
            <p:nvPr/>
          </p:nvSpPr>
          <p:spPr bwMode="auto">
            <a:xfrm>
              <a:off x="3740" y="1036"/>
              <a:ext cx="144" cy="152"/>
            </a:xfrm>
            <a:prstGeom prst="ellipse">
              <a:avLst/>
            </a:prstGeom>
            <a:solidFill>
              <a:srgbClr val="FFFFCC"/>
            </a:solidFill>
            <a:ln w="12700">
              <a:solidFill>
                <a:srgbClr val="000000"/>
              </a:solidFill>
              <a:round/>
              <a:headEnd/>
              <a:tailEnd/>
            </a:ln>
          </p:spPr>
          <p:txBody>
            <a:bodyPr/>
            <a:lstStyle/>
            <a:p>
              <a:endParaRPr lang="en-IN"/>
            </a:p>
          </p:txBody>
        </p:sp>
        <p:sp>
          <p:nvSpPr>
            <p:cNvPr id="2167" name="Rectangle 23"/>
            <p:cNvSpPr>
              <a:spLocks noChangeArrowheads="1"/>
            </p:cNvSpPr>
            <p:nvPr/>
          </p:nvSpPr>
          <p:spPr bwMode="auto">
            <a:xfrm>
              <a:off x="3760" y="997"/>
              <a:ext cx="103"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a:t>
              </a:r>
              <a:endParaRPr lang="en-US">
                <a:latin typeface="Arial" charset="0"/>
              </a:endParaRPr>
            </a:p>
          </p:txBody>
        </p:sp>
        <p:grpSp>
          <p:nvGrpSpPr>
            <p:cNvPr id="2168" name="Group 24"/>
            <p:cNvGrpSpPr>
              <a:grpSpLocks/>
            </p:cNvGrpSpPr>
            <p:nvPr/>
          </p:nvGrpSpPr>
          <p:grpSpPr bwMode="auto">
            <a:xfrm>
              <a:off x="4112" y="872"/>
              <a:ext cx="384" cy="152"/>
              <a:chOff x="4112" y="872"/>
              <a:chExt cx="384" cy="152"/>
            </a:xfrm>
          </p:grpSpPr>
          <p:sp>
            <p:nvSpPr>
              <p:cNvPr id="2172" name="Freeform 25"/>
              <p:cNvSpPr>
                <a:spLocks/>
              </p:cNvSpPr>
              <p:nvPr/>
            </p:nvSpPr>
            <p:spPr bwMode="auto">
              <a:xfrm>
                <a:off x="4112" y="944"/>
                <a:ext cx="80" cy="80"/>
              </a:xfrm>
              <a:custGeom>
                <a:avLst/>
                <a:gdLst>
                  <a:gd name="T0" fmla="*/ 0 w 80"/>
                  <a:gd name="T1" fmla="*/ 64 h 80"/>
                  <a:gd name="T2" fmla="*/ 56 w 80"/>
                  <a:gd name="T3" fmla="*/ 0 h 80"/>
                  <a:gd name="T4" fmla="*/ 48 w 80"/>
                  <a:gd name="T5" fmla="*/ 48 h 80"/>
                  <a:gd name="T6" fmla="*/ 80 w 80"/>
                  <a:gd name="T7" fmla="*/ 80 h 80"/>
                  <a:gd name="T8" fmla="*/ 0 w 80"/>
                  <a:gd name="T9" fmla="*/ 64 h 80"/>
                  <a:gd name="T10" fmla="*/ 0 60000 65536"/>
                  <a:gd name="T11" fmla="*/ 0 60000 65536"/>
                  <a:gd name="T12" fmla="*/ 0 60000 65536"/>
                  <a:gd name="T13" fmla="*/ 0 60000 65536"/>
                  <a:gd name="T14" fmla="*/ 0 60000 65536"/>
                  <a:gd name="T15" fmla="*/ 0 w 80"/>
                  <a:gd name="T16" fmla="*/ 0 h 80"/>
                  <a:gd name="T17" fmla="*/ 80 w 80"/>
                  <a:gd name="T18" fmla="*/ 80 h 80"/>
                </a:gdLst>
                <a:ahLst/>
                <a:cxnLst>
                  <a:cxn ang="T10">
                    <a:pos x="T0" y="T1"/>
                  </a:cxn>
                  <a:cxn ang="T11">
                    <a:pos x="T2" y="T3"/>
                  </a:cxn>
                  <a:cxn ang="T12">
                    <a:pos x="T4" y="T5"/>
                  </a:cxn>
                  <a:cxn ang="T13">
                    <a:pos x="T6" y="T7"/>
                  </a:cxn>
                  <a:cxn ang="T14">
                    <a:pos x="T8" y="T9"/>
                  </a:cxn>
                </a:cxnLst>
                <a:rect l="T15" t="T16" r="T17" b="T18"/>
                <a:pathLst>
                  <a:path w="80" h="80">
                    <a:moveTo>
                      <a:pt x="0" y="64"/>
                    </a:moveTo>
                    <a:lnTo>
                      <a:pt x="56" y="0"/>
                    </a:lnTo>
                    <a:lnTo>
                      <a:pt x="48" y="48"/>
                    </a:lnTo>
                    <a:lnTo>
                      <a:pt x="80" y="80"/>
                    </a:lnTo>
                    <a:lnTo>
                      <a:pt x="0" y="64"/>
                    </a:lnTo>
                    <a:close/>
                  </a:path>
                </a:pathLst>
              </a:custGeom>
              <a:solidFill>
                <a:srgbClr val="777777"/>
              </a:solidFill>
              <a:ln w="12700">
                <a:solidFill>
                  <a:srgbClr val="777777"/>
                </a:solidFill>
                <a:prstDash val="solid"/>
                <a:round/>
                <a:headEnd/>
                <a:tailEnd/>
              </a:ln>
            </p:spPr>
            <p:txBody>
              <a:bodyPr/>
              <a:lstStyle/>
              <a:p>
                <a:endParaRPr lang="en-US"/>
              </a:p>
            </p:txBody>
          </p:sp>
          <p:sp>
            <p:nvSpPr>
              <p:cNvPr id="2173" name="Line 26"/>
              <p:cNvSpPr>
                <a:spLocks noChangeShapeType="1"/>
              </p:cNvSpPr>
              <p:nvPr/>
            </p:nvSpPr>
            <p:spPr bwMode="auto">
              <a:xfrm flipV="1">
                <a:off x="4160" y="872"/>
                <a:ext cx="336" cy="120"/>
              </a:xfrm>
              <a:prstGeom prst="line">
                <a:avLst/>
              </a:prstGeom>
              <a:noFill/>
              <a:ln w="12700">
                <a:solidFill>
                  <a:srgbClr val="777777"/>
                </a:solidFill>
                <a:round/>
                <a:headEnd/>
                <a:tailEnd/>
              </a:ln>
            </p:spPr>
            <p:txBody>
              <a:bodyPr/>
              <a:lstStyle/>
              <a:p>
                <a:endParaRPr lang="en-US"/>
              </a:p>
            </p:txBody>
          </p:sp>
        </p:grpSp>
        <p:sp>
          <p:nvSpPr>
            <p:cNvPr id="2169" name="Rectangle 27"/>
            <p:cNvSpPr>
              <a:spLocks noChangeArrowheads="1"/>
            </p:cNvSpPr>
            <p:nvPr/>
          </p:nvSpPr>
          <p:spPr bwMode="auto">
            <a:xfrm>
              <a:off x="4512" y="720"/>
              <a:ext cx="552" cy="173"/>
            </a:xfrm>
            <a:prstGeom prst="rect">
              <a:avLst/>
            </a:prstGeom>
            <a:noFill/>
            <a:ln w="9525">
              <a:noFill/>
              <a:miter lim="800000"/>
              <a:headEnd/>
              <a:tailEnd/>
            </a:ln>
          </p:spPr>
          <p:txBody>
            <a:bodyPr wrap="none" lIns="0" tIns="0" rIns="0" bIns="0">
              <a:spAutoFit/>
            </a:bodyPr>
            <a:lstStyle/>
            <a:p>
              <a:r>
                <a:rPr lang="en-US" sz="1800">
                  <a:solidFill>
                    <a:srgbClr val="777777"/>
                  </a:solidFill>
                  <a:latin typeface="Arial" charset="0"/>
                </a:rPr>
                <a:t>electron </a:t>
              </a:r>
              <a:endParaRPr lang="en-US">
                <a:latin typeface="Arial" charset="0"/>
              </a:endParaRPr>
            </a:p>
          </p:txBody>
        </p:sp>
        <p:sp>
          <p:nvSpPr>
            <p:cNvPr id="2170" name="Rectangle 28"/>
            <p:cNvSpPr>
              <a:spLocks noChangeArrowheads="1"/>
            </p:cNvSpPr>
            <p:nvPr/>
          </p:nvSpPr>
          <p:spPr bwMode="auto">
            <a:xfrm>
              <a:off x="4512" y="888"/>
              <a:ext cx="384" cy="173"/>
            </a:xfrm>
            <a:prstGeom prst="rect">
              <a:avLst/>
            </a:prstGeom>
            <a:noFill/>
            <a:ln w="9525">
              <a:noFill/>
              <a:miter lim="800000"/>
              <a:headEnd/>
              <a:tailEnd/>
            </a:ln>
          </p:spPr>
          <p:txBody>
            <a:bodyPr wrap="none" lIns="0" tIns="0" rIns="0" bIns="0">
              <a:spAutoFit/>
            </a:bodyPr>
            <a:lstStyle/>
            <a:p>
              <a:r>
                <a:rPr lang="en-US" sz="1800">
                  <a:solidFill>
                    <a:srgbClr val="777777"/>
                  </a:solidFill>
                  <a:latin typeface="Arial" charset="0"/>
                </a:rPr>
                <a:t>cloud </a:t>
              </a:r>
              <a:endParaRPr lang="en-US">
                <a:latin typeface="Arial" charset="0"/>
              </a:endParaRPr>
            </a:p>
          </p:txBody>
        </p:sp>
        <p:sp>
          <p:nvSpPr>
            <p:cNvPr id="2171" name="Rectangle 29"/>
            <p:cNvSpPr>
              <a:spLocks noChangeArrowheads="1"/>
            </p:cNvSpPr>
            <p:nvPr/>
          </p:nvSpPr>
          <p:spPr bwMode="auto">
            <a:xfrm>
              <a:off x="4512" y="1056"/>
              <a:ext cx="464" cy="173"/>
            </a:xfrm>
            <a:prstGeom prst="rect">
              <a:avLst/>
            </a:prstGeom>
            <a:noFill/>
            <a:ln w="9525">
              <a:noFill/>
              <a:miter lim="800000"/>
              <a:headEnd/>
              <a:tailEnd/>
            </a:ln>
          </p:spPr>
          <p:txBody>
            <a:bodyPr wrap="none" lIns="0" tIns="0" rIns="0" bIns="0">
              <a:spAutoFit/>
            </a:bodyPr>
            <a:lstStyle/>
            <a:p>
              <a:r>
                <a:rPr lang="en-US" sz="1800">
                  <a:solidFill>
                    <a:srgbClr val="777777"/>
                  </a:solidFill>
                  <a:latin typeface="Arial" charset="0"/>
                </a:rPr>
                <a:t>distorts</a:t>
              </a:r>
              <a:endParaRPr lang="en-US">
                <a:latin typeface="Arial" charset="0"/>
              </a:endParaRPr>
            </a:p>
          </p:txBody>
        </p:sp>
      </p:grpSp>
      <p:sp>
        <p:nvSpPr>
          <p:cNvPr id="298016" name="Rectangle 32"/>
          <p:cNvSpPr>
            <a:spLocks noChangeArrowheads="1"/>
          </p:cNvSpPr>
          <p:nvPr/>
        </p:nvSpPr>
        <p:spPr bwMode="auto">
          <a:xfrm>
            <a:off x="5127625" y="6051550"/>
            <a:ext cx="2590800" cy="547688"/>
          </a:xfrm>
          <a:prstGeom prst="rect">
            <a:avLst/>
          </a:prstGeom>
          <a:noFill/>
          <a:ln w="9525">
            <a:noFill/>
            <a:miter lim="800000"/>
            <a:headEnd/>
            <a:tailEnd/>
          </a:ln>
        </p:spPr>
        <p:txBody>
          <a:bodyPr lIns="0" tIns="0" rIns="0" bIns="0">
            <a:spAutoFit/>
          </a:bodyPr>
          <a:lstStyle/>
          <a:p>
            <a:r>
              <a:rPr lang="en-US" sz="1200">
                <a:solidFill>
                  <a:srgbClr val="000000"/>
                </a:solidFill>
                <a:latin typeface="Arial" charset="0"/>
              </a:rPr>
              <a:t>Selected values  from Table 20.1</a:t>
            </a:r>
          </a:p>
          <a:p>
            <a:r>
              <a:rPr lang="en-US" sz="1200" i="1">
                <a:solidFill>
                  <a:srgbClr val="000000"/>
                </a:solidFill>
                <a:latin typeface="Arial" charset="0"/>
              </a:rPr>
              <a:t>Callister’s Materials Science and Engineering, Adapted Version.</a:t>
            </a:r>
          </a:p>
        </p:txBody>
      </p:sp>
      <p:grpSp>
        <p:nvGrpSpPr>
          <p:cNvPr id="4" name="Group 303"/>
          <p:cNvGrpSpPr>
            <a:grpSpLocks/>
          </p:cNvGrpSpPr>
          <p:nvPr/>
        </p:nvGrpSpPr>
        <p:grpSpPr bwMode="auto">
          <a:xfrm>
            <a:off x="354013" y="3965575"/>
            <a:ext cx="5092700" cy="2405063"/>
            <a:chOff x="223" y="2498"/>
            <a:chExt cx="3208" cy="1515"/>
          </a:xfrm>
        </p:grpSpPr>
        <p:sp>
          <p:nvSpPr>
            <p:cNvPr id="2060" name="Rectangle 31"/>
            <p:cNvSpPr>
              <a:spLocks noChangeArrowheads="1"/>
            </p:cNvSpPr>
            <p:nvPr/>
          </p:nvSpPr>
          <p:spPr bwMode="auto">
            <a:xfrm>
              <a:off x="223" y="2498"/>
              <a:ext cx="3208" cy="768"/>
            </a:xfrm>
            <a:prstGeom prst="rect">
              <a:avLst/>
            </a:prstGeom>
            <a:noFill/>
            <a:ln w="9525">
              <a:noFill/>
              <a:miter lim="800000"/>
              <a:headEnd/>
              <a:tailEnd/>
            </a:ln>
          </p:spPr>
          <p:txBody>
            <a:bodyPr lIns="0" tIns="0" rIns="0" bIns="0">
              <a:spAutoFit/>
            </a:bodyPr>
            <a:lstStyle/>
            <a:p>
              <a:r>
                <a:rPr lang="en-US" sz="2000">
                  <a:latin typeface="Arial" charset="0"/>
                </a:rPr>
                <a:t>--Adding large, heavy ions (e.g., </a:t>
              </a:r>
              <a:r>
                <a:rPr lang="en-US" sz="2000">
                  <a:solidFill>
                    <a:schemeClr val="tx2"/>
                  </a:solidFill>
                  <a:latin typeface="Arial" charset="0"/>
                </a:rPr>
                <a:t>lead</a:t>
              </a:r>
              <a:endParaRPr lang="en-US" sz="2000">
                <a:latin typeface="Arial" charset="0"/>
              </a:endParaRPr>
            </a:p>
            <a:p>
              <a:r>
                <a:rPr lang="en-US" sz="2000">
                  <a:latin typeface="Arial" charset="0"/>
                </a:rPr>
                <a:t>   can decrease the speed of light.</a:t>
              </a:r>
            </a:p>
            <a:p>
              <a:r>
                <a:rPr lang="en-US" sz="2000">
                  <a:latin typeface="Arial" charset="0"/>
                </a:rPr>
                <a:t>--Light can be</a:t>
              </a:r>
            </a:p>
            <a:p>
              <a:r>
                <a:rPr lang="en-US" sz="2000">
                  <a:latin typeface="Arial" charset="0"/>
                </a:rPr>
                <a:t>    "bent"</a:t>
              </a:r>
            </a:p>
          </p:txBody>
        </p:sp>
        <p:grpSp>
          <p:nvGrpSpPr>
            <p:cNvPr id="2061" name="Group 302"/>
            <p:cNvGrpSpPr>
              <a:grpSpLocks/>
            </p:cNvGrpSpPr>
            <p:nvPr/>
          </p:nvGrpSpPr>
          <p:grpSpPr bwMode="auto">
            <a:xfrm>
              <a:off x="1262" y="3237"/>
              <a:ext cx="1664" cy="776"/>
              <a:chOff x="1262" y="3237"/>
              <a:chExt cx="1664" cy="776"/>
            </a:xfrm>
          </p:grpSpPr>
          <p:sp>
            <p:nvSpPr>
              <p:cNvPr id="2062" name="Freeform 35"/>
              <p:cNvSpPr>
                <a:spLocks/>
              </p:cNvSpPr>
              <p:nvPr/>
            </p:nvSpPr>
            <p:spPr bwMode="auto">
              <a:xfrm>
                <a:off x="1542" y="3237"/>
                <a:ext cx="856" cy="560"/>
              </a:xfrm>
              <a:custGeom>
                <a:avLst/>
                <a:gdLst>
                  <a:gd name="T0" fmla="*/ 576 w 856"/>
                  <a:gd name="T1" fmla="*/ 0 h 560"/>
                  <a:gd name="T2" fmla="*/ 0 w 856"/>
                  <a:gd name="T3" fmla="*/ 560 h 560"/>
                  <a:gd name="T4" fmla="*/ 856 w 856"/>
                  <a:gd name="T5" fmla="*/ 560 h 560"/>
                  <a:gd name="T6" fmla="*/ 576 w 856"/>
                  <a:gd name="T7" fmla="*/ 0 h 560"/>
                  <a:gd name="T8" fmla="*/ 0 60000 65536"/>
                  <a:gd name="T9" fmla="*/ 0 60000 65536"/>
                  <a:gd name="T10" fmla="*/ 0 60000 65536"/>
                  <a:gd name="T11" fmla="*/ 0 60000 65536"/>
                  <a:gd name="T12" fmla="*/ 0 w 856"/>
                  <a:gd name="T13" fmla="*/ 0 h 560"/>
                  <a:gd name="T14" fmla="*/ 856 w 856"/>
                  <a:gd name="T15" fmla="*/ 560 h 560"/>
                </a:gdLst>
                <a:ahLst/>
                <a:cxnLst>
                  <a:cxn ang="T8">
                    <a:pos x="T0" y="T1"/>
                  </a:cxn>
                  <a:cxn ang="T9">
                    <a:pos x="T2" y="T3"/>
                  </a:cxn>
                  <a:cxn ang="T10">
                    <a:pos x="T4" y="T5"/>
                  </a:cxn>
                  <a:cxn ang="T11">
                    <a:pos x="T6" y="T7"/>
                  </a:cxn>
                </a:cxnLst>
                <a:rect l="T12" t="T13" r="T14" b="T15"/>
                <a:pathLst>
                  <a:path w="856" h="560">
                    <a:moveTo>
                      <a:pt x="576" y="0"/>
                    </a:moveTo>
                    <a:lnTo>
                      <a:pt x="0" y="560"/>
                    </a:lnTo>
                    <a:lnTo>
                      <a:pt x="856" y="560"/>
                    </a:lnTo>
                    <a:lnTo>
                      <a:pt x="576" y="0"/>
                    </a:lnTo>
                    <a:close/>
                  </a:path>
                </a:pathLst>
              </a:custGeom>
              <a:solidFill>
                <a:srgbClr val="99CCFF"/>
              </a:solidFill>
              <a:ln w="28575" cmpd="sng">
                <a:solidFill>
                  <a:srgbClr val="0000AA"/>
                </a:solidFill>
                <a:prstDash val="solid"/>
                <a:round/>
                <a:headEnd/>
                <a:tailEnd/>
              </a:ln>
            </p:spPr>
            <p:txBody>
              <a:bodyPr/>
              <a:lstStyle/>
              <a:p>
                <a:endParaRPr lang="en-US"/>
              </a:p>
            </p:txBody>
          </p:sp>
          <p:sp>
            <p:nvSpPr>
              <p:cNvPr id="2063" name="Freeform 37"/>
              <p:cNvSpPr>
                <a:spLocks/>
              </p:cNvSpPr>
              <p:nvPr/>
            </p:nvSpPr>
            <p:spPr bwMode="auto">
              <a:xfrm>
                <a:off x="1262" y="3381"/>
                <a:ext cx="1664" cy="632"/>
              </a:xfrm>
              <a:custGeom>
                <a:avLst/>
                <a:gdLst>
                  <a:gd name="T0" fmla="*/ 120 w 1664"/>
                  <a:gd name="T1" fmla="*/ 0 h 632"/>
                  <a:gd name="T2" fmla="*/ 656 w 1664"/>
                  <a:gd name="T3" fmla="*/ 0 h 632"/>
                  <a:gd name="T4" fmla="*/ 728 w 1664"/>
                  <a:gd name="T5" fmla="*/ 16 h 632"/>
                  <a:gd name="T6" fmla="*/ 968 w 1664"/>
                  <a:gd name="T7" fmla="*/ 80 h 632"/>
                  <a:gd name="T8" fmla="*/ 1040 w 1664"/>
                  <a:gd name="T9" fmla="*/ 120 h 632"/>
                  <a:gd name="T10" fmla="*/ 1504 w 1664"/>
                  <a:gd name="T11" fmla="*/ 424 h 632"/>
                  <a:gd name="T12" fmla="*/ 1664 w 1664"/>
                  <a:gd name="T13" fmla="*/ 536 h 632"/>
                  <a:gd name="T14" fmla="*/ 1592 w 1664"/>
                  <a:gd name="T15" fmla="*/ 632 h 632"/>
                  <a:gd name="T16" fmla="*/ 1096 w 1664"/>
                  <a:gd name="T17" fmla="*/ 296 h 632"/>
                  <a:gd name="T18" fmla="*/ 1048 w 1664"/>
                  <a:gd name="T19" fmla="*/ 272 h 632"/>
                  <a:gd name="T20" fmla="*/ 992 w 1664"/>
                  <a:gd name="T21" fmla="*/ 248 h 632"/>
                  <a:gd name="T22" fmla="*/ 936 w 1664"/>
                  <a:gd name="T23" fmla="*/ 224 h 632"/>
                  <a:gd name="T24" fmla="*/ 704 w 1664"/>
                  <a:gd name="T25" fmla="*/ 168 h 632"/>
                  <a:gd name="T26" fmla="*/ 640 w 1664"/>
                  <a:gd name="T27" fmla="*/ 160 h 632"/>
                  <a:gd name="T28" fmla="*/ 0 w 1664"/>
                  <a:gd name="T29" fmla="*/ 160 h 632"/>
                  <a:gd name="T30" fmla="*/ 0 w 1664"/>
                  <a:gd name="T31" fmla="*/ 0 h 632"/>
                  <a:gd name="T32" fmla="*/ 120 w 1664"/>
                  <a:gd name="T33" fmla="*/ 0 h 6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64"/>
                  <a:gd name="T52" fmla="*/ 0 h 632"/>
                  <a:gd name="T53" fmla="*/ 1664 w 1664"/>
                  <a:gd name="T54" fmla="*/ 632 h 6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64" h="632">
                    <a:moveTo>
                      <a:pt x="120" y="0"/>
                    </a:moveTo>
                    <a:lnTo>
                      <a:pt x="656" y="0"/>
                    </a:lnTo>
                    <a:lnTo>
                      <a:pt x="728" y="16"/>
                    </a:lnTo>
                    <a:lnTo>
                      <a:pt x="968" y="80"/>
                    </a:lnTo>
                    <a:lnTo>
                      <a:pt x="1040" y="120"/>
                    </a:lnTo>
                    <a:lnTo>
                      <a:pt x="1504" y="424"/>
                    </a:lnTo>
                    <a:lnTo>
                      <a:pt x="1664" y="536"/>
                    </a:lnTo>
                    <a:lnTo>
                      <a:pt x="1592" y="632"/>
                    </a:lnTo>
                    <a:lnTo>
                      <a:pt x="1096" y="296"/>
                    </a:lnTo>
                    <a:lnTo>
                      <a:pt x="1048" y="272"/>
                    </a:lnTo>
                    <a:lnTo>
                      <a:pt x="992" y="248"/>
                    </a:lnTo>
                    <a:lnTo>
                      <a:pt x="936" y="224"/>
                    </a:lnTo>
                    <a:lnTo>
                      <a:pt x="704" y="168"/>
                    </a:lnTo>
                    <a:lnTo>
                      <a:pt x="640" y="160"/>
                    </a:lnTo>
                    <a:lnTo>
                      <a:pt x="0" y="160"/>
                    </a:lnTo>
                    <a:lnTo>
                      <a:pt x="0" y="0"/>
                    </a:lnTo>
                    <a:lnTo>
                      <a:pt x="120" y="0"/>
                    </a:lnTo>
                    <a:close/>
                  </a:path>
                </a:pathLst>
              </a:custGeom>
              <a:solidFill>
                <a:srgbClr val="FFFF66"/>
              </a:solidFill>
              <a:ln w="9525">
                <a:noFill/>
                <a:round/>
                <a:headEnd/>
                <a:tailEnd/>
              </a:ln>
            </p:spPr>
            <p:txBody>
              <a:bodyPr/>
              <a:lstStyle/>
              <a:p>
                <a:endParaRPr lang="en-US"/>
              </a:p>
            </p:txBody>
          </p:sp>
          <p:grpSp>
            <p:nvGrpSpPr>
              <p:cNvPr id="2064" name="Group 86"/>
              <p:cNvGrpSpPr>
                <a:grpSpLocks/>
              </p:cNvGrpSpPr>
              <p:nvPr/>
            </p:nvGrpSpPr>
            <p:grpSpPr bwMode="auto">
              <a:xfrm>
                <a:off x="1350" y="3405"/>
                <a:ext cx="552" cy="80"/>
                <a:chOff x="1350" y="3405"/>
                <a:chExt cx="552" cy="80"/>
              </a:xfrm>
            </p:grpSpPr>
            <p:sp>
              <p:nvSpPr>
                <p:cNvPr id="2154" name="Freeform 84"/>
                <p:cNvSpPr>
                  <a:spLocks/>
                </p:cNvSpPr>
                <p:nvPr/>
              </p:nvSpPr>
              <p:spPr bwMode="auto">
                <a:xfrm>
                  <a:off x="1830" y="3405"/>
                  <a:ext cx="72" cy="80"/>
                </a:xfrm>
                <a:custGeom>
                  <a:avLst/>
                  <a:gdLst>
                    <a:gd name="T0" fmla="*/ 72 w 72"/>
                    <a:gd name="T1" fmla="*/ 40 h 80"/>
                    <a:gd name="T2" fmla="*/ 0 w 72"/>
                    <a:gd name="T3" fmla="*/ 80 h 80"/>
                    <a:gd name="T4" fmla="*/ 24 w 72"/>
                    <a:gd name="T5" fmla="*/ 40 h 80"/>
                    <a:gd name="T6" fmla="*/ 0 w 72"/>
                    <a:gd name="T7" fmla="*/ 0 h 80"/>
                    <a:gd name="T8" fmla="*/ 72 w 72"/>
                    <a:gd name="T9" fmla="*/ 40 h 80"/>
                    <a:gd name="T10" fmla="*/ 0 60000 65536"/>
                    <a:gd name="T11" fmla="*/ 0 60000 65536"/>
                    <a:gd name="T12" fmla="*/ 0 60000 65536"/>
                    <a:gd name="T13" fmla="*/ 0 60000 65536"/>
                    <a:gd name="T14" fmla="*/ 0 60000 65536"/>
                    <a:gd name="T15" fmla="*/ 0 w 72"/>
                    <a:gd name="T16" fmla="*/ 0 h 80"/>
                    <a:gd name="T17" fmla="*/ 72 w 72"/>
                    <a:gd name="T18" fmla="*/ 80 h 80"/>
                  </a:gdLst>
                  <a:ahLst/>
                  <a:cxnLst>
                    <a:cxn ang="T10">
                      <a:pos x="T0" y="T1"/>
                    </a:cxn>
                    <a:cxn ang="T11">
                      <a:pos x="T2" y="T3"/>
                    </a:cxn>
                    <a:cxn ang="T12">
                      <a:pos x="T4" y="T5"/>
                    </a:cxn>
                    <a:cxn ang="T13">
                      <a:pos x="T6" y="T7"/>
                    </a:cxn>
                    <a:cxn ang="T14">
                      <a:pos x="T8" y="T9"/>
                    </a:cxn>
                  </a:cxnLst>
                  <a:rect l="T15" t="T16" r="T17" b="T18"/>
                  <a:pathLst>
                    <a:path w="72" h="80">
                      <a:moveTo>
                        <a:pt x="72" y="40"/>
                      </a:moveTo>
                      <a:lnTo>
                        <a:pt x="0" y="80"/>
                      </a:lnTo>
                      <a:lnTo>
                        <a:pt x="24" y="40"/>
                      </a:lnTo>
                      <a:lnTo>
                        <a:pt x="0" y="0"/>
                      </a:lnTo>
                      <a:lnTo>
                        <a:pt x="72" y="40"/>
                      </a:lnTo>
                      <a:close/>
                    </a:path>
                  </a:pathLst>
                </a:custGeom>
                <a:solidFill>
                  <a:srgbClr val="008800"/>
                </a:solidFill>
                <a:ln w="12700">
                  <a:solidFill>
                    <a:srgbClr val="008800"/>
                  </a:solidFill>
                  <a:prstDash val="solid"/>
                  <a:round/>
                  <a:headEnd/>
                  <a:tailEnd/>
                </a:ln>
              </p:spPr>
              <p:txBody>
                <a:bodyPr/>
                <a:lstStyle/>
                <a:p>
                  <a:endParaRPr lang="en-US"/>
                </a:p>
              </p:txBody>
            </p:sp>
            <p:sp>
              <p:nvSpPr>
                <p:cNvPr id="2155" name="Line 85"/>
                <p:cNvSpPr>
                  <a:spLocks noChangeShapeType="1"/>
                </p:cNvSpPr>
                <p:nvPr/>
              </p:nvSpPr>
              <p:spPr bwMode="auto">
                <a:xfrm>
                  <a:off x="1350" y="3445"/>
                  <a:ext cx="504" cy="1"/>
                </a:xfrm>
                <a:prstGeom prst="line">
                  <a:avLst/>
                </a:prstGeom>
                <a:noFill/>
                <a:ln w="12700">
                  <a:solidFill>
                    <a:srgbClr val="008800"/>
                  </a:solidFill>
                  <a:round/>
                  <a:headEnd/>
                  <a:tailEnd/>
                </a:ln>
              </p:spPr>
              <p:txBody>
                <a:bodyPr/>
                <a:lstStyle/>
                <a:p>
                  <a:endParaRPr lang="en-US"/>
                </a:p>
              </p:txBody>
            </p:sp>
          </p:grpSp>
          <p:grpSp>
            <p:nvGrpSpPr>
              <p:cNvPr id="2065" name="Group 89"/>
              <p:cNvGrpSpPr>
                <a:grpSpLocks/>
              </p:cNvGrpSpPr>
              <p:nvPr/>
            </p:nvGrpSpPr>
            <p:grpSpPr bwMode="auto">
              <a:xfrm>
                <a:off x="1966" y="3453"/>
                <a:ext cx="240" cy="88"/>
                <a:chOff x="1966" y="3453"/>
                <a:chExt cx="240" cy="88"/>
              </a:xfrm>
            </p:grpSpPr>
            <p:sp>
              <p:nvSpPr>
                <p:cNvPr id="2152" name="Freeform 87"/>
                <p:cNvSpPr>
                  <a:spLocks/>
                </p:cNvSpPr>
                <p:nvPr/>
              </p:nvSpPr>
              <p:spPr bwMode="auto">
                <a:xfrm>
                  <a:off x="2126" y="3461"/>
                  <a:ext cx="80" cy="80"/>
                </a:xfrm>
                <a:custGeom>
                  <a:avLst/>
                  <a:gdLst>
                    <a:gd name="T0" fmla="*/ 80 w 80"/>
                    <a:gd name="T1" fmla="*/ 56 h 80"/>
                    <a:gd name="T2" fmla="*/ 0 w 80"/>
                    <a:gd name="T3" fmla="*/ 80 h 80"/>
                    <a:gd name="T4" fmla="*/ 32 w 80"/>
                    <a:gd name="T5" fmla="*/ 48 h 80"/>
                    <a:gd name="T6" fmla="*/ 16 w 80"/>
                    <a:gd name="T7" fmla="*/ 0 h 80"/>
                    <a:gd name="T8" fmla="*/ 80 w 80"/>
                    <a:gd name="T9" fmla="*/ 56 h 80"/>
                    <a:gd name="T10" fmla="*/ 0 60000 65536"/>
                    <a:gd name="T11" fmla="*/ 0 60000 65536"/>
                    <a:gd name="T12" fmla="*/ 0 60000 65536"/>
                    <a:gd name="T13" fmla="*/ 0 60000 65536"/>
                    <a:gd name="T14" fmla="*/ 0 60000 65536"/>
                    <a:gd name="T15" fmla="*/ 0 w 80"/>
                    <a:gd name="T16" fmla="*/ 0 h 80"/>
                    <a:gd name="T17" fmla="*/ 80 w 80"/>
                    <a:gd name="T18" fmla="*/ 80 h 80"/>
                  </a:gdLst>
                  <a:ahLst/>
                  <a:cxnLst>
                    <a:cxn ang="T10">
                      <a:pos x="T0" y="T1"/>
                    </a:cxn>
                    <a:cxn ang="T11">
                      <a:pos x="T2" y="T3"/>
                    </a:cxn>
                    <a:cxn ang="T12">
                      <a:pos x="T4" y="T5"/>
                    </a:cxn>
                    <a:cxn ang="T13">
                      <a:pos x="T6" y="T7"/>
                    </a:cxn>
                    <a:cxn ang="T14">
                      <a:pos x="T8" y="T9"/>
                    </a:cxn>
                  </a:cxnLst>
                  <a:rect l="T15" t="T16" r="T17" b="T18"/>
                  <a:pathLst>
                    <a:path w="80" h="80">
                      <a:moveTo>
                        <a:pt x="80" y="56"/>
                      </a:moveTo>
                      <a:lnTo>
                        <a:pt x="0" y="80"/>
                      </a:lnTo>
                      <a:lnTo>
                        <a:pt x="32" y="48"/>
                      </a:lnTo>
                      <a:lnTo>
                        <a:pt x="16" y="0"/>
                      </a:lnTo>
                      <a:lnTo>
                        <a:pt x="80" y="56"/>
                      </a:lnTo>
                      <a:close/>
                    </a:path>
                  </a:pathLst>
                </a:custGeom>
                <a:solidFill>
                  <a:srgbClr val="008800"/>
                </a:solidFill>
                <a:ln w="12700">
                  <a:solidFill>
                    <a:srgbClr val="008800"/>
                  </a:solidFill>
                  <a:prstDash val="solid"/>
                  <a:round/>
                  <a:headEnd/>
                  <a:tailEnd/>
                </a:ln>
              </p:spPr>
              <p:txBody>
                <a:bodyPr/>
                <a:lstStyle/>
                <a:p>
                  <a:endParaRPr lang="en-US"/>
                </a:p>
              </p:txBody>
            </p:sp>
            <p:sp>
              <p:nvSpPr>
                <p:cNvPr id="2153" name="Line 88"/>
                <p:cNvSpPr>
                  <a:spLocks noChangeShapeType="1"/>
                </p:cNvSpPr>
                <p:nvPr/>
              </p:nvSpPr>
              <p:spPr bwMode="auto">
                <a:xfrm>
                  <a:off x="1966" y="3453"/>
                  <a:ext cx="192" cy="56"/>
                </a:xfrm>
                <a:prstGeom prst="line">
                  <a:avLst/>
                </a:prstGeom>
                <a:noFill/>
                <a:ln w="12700">
                  <a:solidFill>
                    <a:srgbClr val="008800"/>
                  </a:solidFill>
                  <a:round/>
                  <a:headEnd/>
                  <a:tailEnd/>
                </a:ln>
              </p:spPr>
              <p:txBody>
                <a:bodyPr/>
                <a:lstStyle/>
                <a:p>
                  <a:endParaRPr lang="en-US"/>
                </a:p>
              </p:txBody>
            </p:sp>
          </p:grpSp>
          <p:grpSp>
            <p:nvGrpSpPr>
              <p:cNvPr id="2066" name="Group 92"/>
              <p:cNvGrpSpPr>
                <a:grpSpLocks/>
              </p:cNvGrpSpPr>
              <p:nvPr/>
            </p:nvGrpSpPr>
            <p:grpSpPr bwMode="auto">
              <a:xfrm>
                <a:off x="2334" y="3581"/>
                <a:ext cx="400" cy="272"/>
                <a:chOff x="2334" y="3581"/>
                <a:chExt cx="400" cy="272"/>
              </a:xfrm>
            </p:grpSpPr>
            <p:sp>
              <p:nvSpPr>
                <p:cNvPr id="2150" name="Freeform 90"/>
                <p:cNvSpPr>
                  <a:spLocks/>
                </p:cNvSpPr>
                <p:nvPr/>
              </p:nvSpPr>
              <p:spPr bwMode="auto">
                <a:xfrm>
                  <a:off x="2654" y="3781"/>
                  <a:ext cx="80" cy="72"/>
                </a:xfrm>
                <a:custGeom>
                  <a:avLst/>
                  <a:gdLst>
                    <a:gd name="T0" fmla="*/ 80 w 80"/>
                    <a:gd name="T1" fmla="*/ 72 h 72"/>
                    <a:gd name="T2" fmla="*/ 0 w 80"/>
                    <a:gd name="T3" fmla="*/ 64 h 72"/>
                    <a:gd name="T4" fmla="*/ 40 w 80"/>
                    <a:gd name="T5" fmla="*/ 48 h 72"/>
                    <a:gd name="T6" fmla="*/ 40 w 80"/>
                    <a:gd name="T7" fmla="*/ 0 h 72"/>
                    <a:gd name="T8" fmla="*/ 80 w 80"/>
                    <a:gd name="T9" fmla="*/ 72 h 72"/>
                    <a:gd name="T10" fmla="*/ 0 60000 65536"/>
                    <a:gd name="T11" fmla="*/ 0 60000 65536"/>
                    <a:gd name="T12" fmla="*/ 0 60000 65536"/>
                    <a:gd name="T13" fmla="*/ 0 60000 65536"/>
                    <a:gd name="T14" fmla="*/ 0 60000 65536"/>
                    <a:gd name="T15" fmla="*/ 0 w 80"/>
                    <a:gd name="T16" fmla="*/ 0 h 72"/>
                    <a:gd name="T17" fmla="*/ 80 w 80"/>
                    <a:gd name="T18" fmla="*/ 72 h 72"/>
                  </a:gdLst>
                  <a:ahLst/>
                  <a:cxnLst>
                    <a:cxn ang="T10">
                      <a:pos x="T0" y="T1"/>
                    </a:cxn>
                    <a:cxn ang="T11">
                      <a:pos x="T2" y="T3"/>
                    </a:cxn>
                    <a:cxn ang="T12">
                      <a:pos x="T4" y="T5"/>
                    </a:cxn>
                    <a:cxn ang="T13">
                      <a:pos x="T6" y="T7"/>
                    </a:cxn>
                    <a:cxn ang="T14">
                      <a:pos x="T8" y="T9"/>
                    </a:cxn>
                  </a:cxnLst>
                  <a:rect l="T15" t="T16" r="T17" b="T18"/>
                  <a:pathLst>
                    <a:path w="80" h="72">
                      <a:moveTo>
                        <a:pt x="80" y="72"/>
                      </a:moveTo>
                      <a:lnTo>
                        <a:pt x="0" y="64"/>
                      </a:lnTo>
                      <a:lnTo>
                        <a:pt x="40" y="48"/>
                      </a:lnTo>
                      <a:lnTo>
                        <a:pt x="40" y="0"/>
                      </a:lnTo>
                      <a:lnTo>
                        <a:pt x="80" y="72"/>
                      </a:lnTo>
                      <a:close/>
                    </a:path>
                  </a:pathLst>
                </a:custGeom>
                <a:solidFill>
                  <a:srgbClr val="008800"/>
                </a:solidFill>
                <a:ln w="12700">
                  <a:solidFill>
                    <a:srgbClr val="008800"/>
                  </a:solidFill>
                  <a:prstDash val="solid"/>
                  <a:round/>
                  <a:headEnd/>
                  <a:tailEnd/>
                </a:ln>
              </p:spPr>
              <p:txBody>
                <a:bodyPr/>
                <a:lstStyle/>
                <a:p>
                  <a:endParaRPr lang="en-US"/>
                </a:p>
              </p:txBody>
            </p:sp>
            <p:sp>
              <p:nvSpPr>
                <p:cNvPr id="2151" name="Line 91"/>
                <p:cNvSpPr>
                  <a:spLocks noChangeShapeType="1"/>
                </p:cNvSpPr>
                <p:nvPr/>
              </p:nvSpPr>
              <p:spPr bwMode="auto">
                <a:xfrm>
                  <a:off x="2334" y="3581"/>
                  <a:ext cx="360" cy="248"/>
                </a:xfrm>
                <a:prstGeom prst="line">
                  <a:avLst/>
                </a:prstGeom>
                <a:noFill/>
                <a:ln w="12700">
                  <a:solidFill>
                    <a:srgbClr val="008800"/>
                  </a:solidFill>
                  <a:round/>
                  <a:headEnd/>
                  <a:tailEnd/>
                </a:ln>
              </p:spPr>
              <p:txBody>
                <a:bodyPr/>
                <a:lstStyle/>
                <a:p>
                  <a:endParaRPr lang="en-US"/>
                </a:p>
              </p:txBody>
            </p:sp>
          </p:grpSp>
          <p:grpSp>
            <p:nvGrpSpPr>
              <p:cNvPr id="2067" name="Group 271"/>
              <p:cNvGrpSpPr>
                <a:grpSpLocks/>
              </p:cNvGrpSpPr>
              <p:nvPr/>
            </p:nvGrpSpPr>
            <p:grpSpPr bwMode="auto">
              <a:xfrm>
                <a:off x="1346" y="3362"/>
                <a:ext cx="493" cy="193"/>
                <a:chOff x="1346" y="3362"/>
                <a:chExt cx="493" cy="193"/>
              </a:xfrm>
            </p:grpSpPr>
            <p:grpSp>
              <p:nvGrpSpPr>
                <p:cNvPr id="2121" name="Group 220"/>
                <p:cNvGrpSpPr>
                  <a:grpSpLocks/>
                </p:cNvGrpSpPr>
                <p:nvPr/>
              </p:nvGrpSpPr>
              <p:grpSpPr bwMode="auto">
                <a:xfrm>
                  <a:off x="1346" y="3363"/>
                  <a:ext cx="334" cy="192"/>
                  <a:chOff x="1346" y="3363"/>
                  <a:chExt cx="334" cy="192"/>
                </a:xfrm>
              </p:grpSpPr>
              <p:grpSp>
                <p:nvGrpSpPr>
                  <p:cNvPr id="2130" name="Group 151"/>
                  <p:cNvGrpSpPr>
                    <a:grpSpLocks/>
                  </p:cNvGrpSpPr>
                  <p:nvPr/>
                </p:nvGrpSpPr>
                <p:grpSpPr bwMode="auto">
                  <a:xfrm>
                    <a:off x="1346" y="3363"/>
                    <a:ext cx="16" cy="192"/>
                    <a:chOff x="1346" y="3361"/>
                    <a:chExt cx="16" cy="192"/>
                  </a:xfrm>
                </p:grpSpPr>
                <p:sp>
                  <p:nvSpPr>
                    <p:cNvPr id="2147" name="Oval 38"/>
                    <p:cNvSpPr>
                      <a:spLocks noChangeArrowheads="1"/>
                    </p:cNvSpPr>
                    <p:nvPr/>
                  </p:nvSpPr>
                  <p:spPr bwMode="auto">
                    <a:xfrm>
                      <a:off x="1346" y="3361"/>
                      <a:ext cx="16" cy="16"/>
                    </a:xfrm>
                    <a:prstGeom prst="ellipse">
                      <a:avLst/>
                    </a:prstGeom>
                    <a:solidFill>
                      <a:srgbClr val="777777"/>
                    </a:solidFill>
                    <a:ln w="12700">
                      <a:solidFill>
                        <a:srgbClr val="008800"/>
                      </a:solidFill>
                      <a:round/>
                      <a:headEnd/>
                      <a:tailEnd/>
                    </a:ln>
                  </p:spPr>
                  <p:txBody>
                    <a:bodyPr/>
                    <a:lstStyle/>
                    <a:p>
                      <a:endParaRPr lang="en-IN"/>
                    </a:p>
                  </p:txBody>
                </p:sp>
                <p:sp>
                  <p:nvSpPr>
                    <p:cNvPr id="2148" name="Oval 47"/>
                    <p:cNvSpPr>
                      <a:spLocks noChangeArrowheads="1"/>
                    </p:cNvSpPr>
                    <p:nvPr/>
                  </p:nvSpPr>
                  <p:spPr bwMode="auto">
                    <a:xfrm>
                      <a:off x="1346" y="3537"/>
                      <a:ext cx="16" cy="16"/>
                    </a:xfrm>
                    <a:prstGeom prst="ellipse">
                      <a:avLst/>
                    </a:prstGeom>
                    <a:solidFill>
                      <a:srgbClr val="777777"/>
                    </a:solidFill>
                    <a:ln w="12700">
                      <a:solidFill>
                        <a:srgbClr val="008800"/>
                      </a:solidFill>
                      <a:round/>
                      <a:headEnd/>
                      <a:tailEnd/>
                    </a:ln>
                  </p:spPr>
                  <p:txBody>
                    <a:bodyPr/>
                    <a:lstStyle/>
                    <a:p>
                      <a:endParaRPr lang="en-IN"/>
                    </a:p>
                  </p:txBody>
                </p:sp>
                <p:sp>
                  <p:nvSpPr>
                    <p:cNvPr id="2149" name="Line 55"/>
                    <p:cNvSpPr>
                      <a:spLocks noChangeShapeType="1"/>
                    </p:cNvSpPr>
                    <p:nvPr/>
                  </p:nvSpPr>
                  <p:spPr bwMode="auto">
                    <a:xfrm flipV="1">
                      <a:off x="1353" y="3373"/>
                      <a:ext cx="1" cy="161"/>
                    </a:xfrm>
                    <a:prstGeom prst="line">
                      <a:avLst/>
                    </a:prstGeom>
                    <a:noFill/>
                    <a:ln w="12700">
                      <a:solidFill>
                        <a:srgbClr val="008800"/>
                      </a:solidFill>
                      <a:round/>
                      <a:headEnd/>
                      <a:tailEnd/>
                    </a:ln>
                  </p:spPr>
                  <p:txBody>
                    <a:bodyPr/>
                    <a:lstStyle/>
                    <a:p>
                      <a:endParaRPr lang="en-US"/>
                    </a:p>
                  </p:txBody>
                </p:sp>
              </p:grpSp>
              <p:grpSp>
                <p:nvGrpSpPr>
                  <p:cNvPr id="2131" name="Group 143"/>
                  <p:cNvGrpSpPr>
                    <a:grpSpLocks/>
                  </p:cNvGrpSpPr>
                  <p:nvPr/>
                </p:nvGrpSpPr>
                <p:grpSpPr bwMode="auto">
                  <a:xfrm>
                    <a:off x="1505" y="3363"/>
                    <a:ext cx="16" cy="192"/>
                    <a:chOff x="1442" y="3457"/>
                    <a:chExt cx="16" cy="192"/>
                  </a:xfrm>
                </p:grpSpPr>
                <p:sp>
                  <p:nvSpPr>
                    <p:cNvPr id="2144" name="Oval 144"/>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45" name="Oval 145"/>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46" name="Line 146"/>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132" name="Group 147"/>
                  <p:cNvGrpSpPr>
                    <a:grpSpLocks/>
                  </p:cNvGrpSpPr>
                  <p:nvPr/>
                </p:nvGrpSpPr>
                <p:grpSpPr bwMode="auto">
                  <a:xfrm>
                    <a:off x="1425" y="3363"/>
                    <a:ext cx="16" cy="192"/>
                    <a:chOff x="1442" y="3457"/>
                    <a:chExt cx="16" cy="192"/>
                  </a:xfrm>
                </p:grpSpPr>
                <p:sp>
                  <p:nvSpPr>
                    <p:cNvPr id="2141" name="Oval 148"/>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42" name="Oval 149"/>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43" name="Line 150"/>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133" name="Group 156"/>
                  <p:cNvGrpSpPr>
                    <a:grpSpLocks/>
                  </p:cNvGrpSpPr>
                  <p:nvPr/>
                </p:nvGrpSpPr>
                <p:grpSpPr bwMode="auto">
                  <a:xfrm>
                    <a:off x="1584" y="3363"/>
                    <a:ext cx="16" cy="192"/>
                    <a:chOff x="1442" y="3457"/>
                    <a:chExt cx="16" cy="192"/>
                  </a:xfrm>
                </p:grpSpPr>
                <p:sp>
                  <p:nvSpPr>
                    <p:cNvPr id="2138" name="Oval 157"/>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39" name="Oval 158"/>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40" name="Line 159"/>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134" name="Group 160"/>
                  <p:cNvGrpSpPr>
                    <a:grpSpLocks/>
                  </p:cNvGrpSpPr>
                  <p:nvPr/>
                </p:nvGrpSpPr>
                <p:grpSpPr bwMode="auto">
                  <a:xfrm>
                    <a:off x="1664" y="3363"/>
                    <a:ext cx="16" cy="192"/>
                    <a:chOff x="1442" y="3457"/>
                    <a:chExt cx="16" cy="192"/>
                  </a:xfrm>
                </p:grpSpPr>
                <p:sp>
                  <p:nvSpPr>
                    <p:cNvPr id="2135" name="Oval 161"/>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36" name="Oval 162"/>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37" name="Line 163"/>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grpSp>
              <p:nvGrpSpPr>
                <p:cNvPr id="2122" name="Group 164"/>
                <p:cNvGrpSpPr>
                  <a:grpSpLocks/>
                </p:cNvGrpSpPr>
                <p:nvPr/>
              </p:nvGrpSpPr>
              <p:grpSpPr bwMode="auto">
                <a:xfrm>
                  <a:off x="1743" y="3362"/>
                  <a:ext cx="16" cy="192"/>
                  <a:chOff x="1442" y="3457"/>
                  <a:chExt cx="16" cy="192"/>
                </a:xfrm>
              </p:grpSpPr>
              <p:sp>
                <p:nvSpPr>
                  <p:cNvPr id="2127" name="Oval 165"/>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28" name="Oval 166"/>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29" name="Line 167"/>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123" name="Group 168"/>
                <p:cNvGrpSpPr>
                  <a:grpSpLocks/>
                </p:cNvGrpSpPr>
                <p:nvPr/>
              </p:nvGrpSpPr>
              <p:grpSpPr bwMode="auto">
                <a:xfrm>
                  <a:off x="1823" y="3363"/>
                  <a:ext cx="16" cy="192"/>
                  <a:chOff x="1442" y="3457"/>
                  <a:chExt cx="16" cy="192"/>
                </a:xfrm>
              </p:grpSpPr>
              <p:sp>
                <p:nvSpPr>
                  <p:cNvPr id="2124" name="Oval 169"/>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25" name="Oval 170"/>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26" name="Line 171"/>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grpSp>
            <p:nvGrpSpPr>
              <p:cNvPr id="2068" name="Group 196"/>
              <p:cNvGrpSpPr>
                <a:grpSpLocks/>
              </p:cNvGrpSpPr>
              <p:nvPr/>
            </p:nvGrpSpPr>
            <p:grpSpPr bwMode="auto">
              <a:xfrm rot="330823">
                <a:off x="1896" y="3369"/>
                <a:ext cx="16" cy="192"/>
                <a:chOff x="1442" y="3457"/>
                <a:chExt cx="16" cy="192"/>
              </a:xfrm>
            </p:grpSpPr>
            <p:sp>
              <p:nvSpPr>
                <p:cNvPr id="2118" name="Oval 197"/>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19" name="Oval 198"/>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20" name="Line 199"/>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069" name="Group 247"/>
              <p:cNvGrpSpPr>
                <a:grpSpLocks/>
              </p:cNvGrpSpPr>
              <p:nvPr/>
            </p:nvGrpSpPr>
            <p:grpSpPr bwMode="auto">
              <a:xfrm rot="793162">
                <a:off x="2057" y="3402"/>
                <a:ext cx="16" cy="192"/>
                <a:chOff x="1442" y="3457"/>
                <a:chExt cx="16" cy="192"/>
              </a:xfrm>
            </p:grpSpPr>
            <p:sp>
              <p:nvSpPr>
                <p:cNvPr id="2115" name="Oval 248"/>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16" name="Oval 249"/>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17" name="Line 250"/>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070" name="Group 251"/>
              <p:cNvGrpSpPr>
                <a:grpSpLocks/>
              </p:cNvGrpSpPr>
              <p:nvPr/>
            </p:nvGrpSpPr>
            <p:grpSpPr bwMode="auto">
              <a:xfrm rot="793162">
                <a:off x="1979" y="3383"/>
                <a:ext cx="16" cy="192"/>
                <a:chOff x="1442" y="3457"/>
                <a:chExt cx="16" cy="192"/>
              </a:xfrm>
            </p:grpSpPr>
            <p:sp>
              <p:nvSpPr>
                <p:cNvPr id="2112" name="Oval 252"/>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13" name="Oval 253"/>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14" name="Line 254"/>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071" name="Group 255"/>
              <p:cNvGrpSpPr>
                <a:grpSpLocks/>
              </p:cNvGrpSpPr>
              <p:nvPr/>
            </p:nvGrpSpPr>
            <p:grpSpPr bwMode="auto">
              <a:xfrm rot="793162">
                <a:off x="2133" y="3420"/>
                <a:ext cx="16" cy="192"/>
                <a:chOff x="1442" y="3457"/>
                <a:chExt cx="16" cy="192"/>
              </a:xfrm>
            </p:grpSpPr>
            <p:sp>
              <p:nvSpPr>
                <p:cNvPr id="2109" name="Oval 256"/>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10" name="Oval 257"/>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11" name="Line 258"/>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072" name="Group 259"/>
              <p:cNvGrpSpPr>
                <a:grpSpLocks/>
              </p:cNvGrpSpPr>
              <p:nvPr/>
            </p:nvGrpSpPr>
            <p:grpSpPr bwMode="auto">
              <a:xfrm rot="793162">
                <a:off x="2211" y="3438"/>
                <a:ext cx="16" cy="192"/>
                <a:chOff x="1442" y="3457"/>
                <a:chExt cx="16" cy="192"/>
              </a:xfrm>
            </p:grpSpPr>
            <p:sp>
              <p:nvSpPr>
                <p:cNvPr id="2106" name="Oval 260"/>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07" name="Oval 261"/>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08" name="Line 262"/>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sp>
            <p:nvSpPr>
              <p:cNvPr id="2073" name="Oval 268"/>
              <p:cNvSpPr>
                <a:spLocks noChangeArrowheads="1"/>
              </p:cNvSpPr>
              <p:nvPr/>
            </p:nvSpPr>
            <p:spPr bwMode="auto">
              <a:xfrm rot="1128633">
                <a:off x="2293" y="3478"/>
                <a:ext cx="16" cy="16"/>
              </a:xfrm>
              <a:prstGeom prst="ellipse">
                <a:avLst/>
              </a:prstGeom>
              <a:solidFill>
                <a:srgbClr val="777777"/>
              </a:solidFill>
              <a:ln w="12700">
                <a:solidFill>
                  <a:srgbClr val="008800"/>
                </a:solidFill>
                <a:round/>
                <a:headEnd/>
                <a:tailEnd/>
              </a:ln>
            </p:spPr>
            <p:txBody>
              <a:bodyPr/>
              <a:lstStyle/>
              <a:p>
                <a:endParaRPr lang="en-IN"/>
              </a:p>
            </p:txBody>
          </p:sp>
          <p:sp>
            <p:nvSpPr>
              <p:cNvPr id="2074" name="Oval 269"/>
              <p:cNvSpPr>
                <a:spLocks noChangeArrowheads="1"/>
              </p:cNvSpPr>
              <p:nvPr/>
            </p:nvSpPr>
            <p:spPr bwMode="auto">
              <a:xfrm rot="1128633">
                <a:off x="2233" y="3627"/>
                <a:ext cx="16" cy="16"/>
              </a:xfrm>
              <a:prstGeom prst="ellipse">
                <a:avLst/>
              </a:prstGeom>
              <a:solidFill>
                <a:srgbClr val="777777"/>
              </a:solidFill>
              <a:ln w="12700">
                <a:solidFill>
                  <a:srgbClr val="008800"/>
                </a:solidFill>
                <a:round/>
                <a:headEnd/>
                <a:tailEnd/>
              </a:ln>
            </p:spPr>
            <p:txBody>
              <a:bodyPr/>
              <a:lstStyle/>
              <a:p>
                <a:endParaRPr lang="en-IN"/>
              </a:p>
            </p:txBody>
          </p:sp>
          <p:sp>
            <p:nvSpPr>
              <p:cNvPr id="2075" name="Line 270"/>
              <p:cNvSpPr>
                <a:spLocks noChangeShapeType="1"/>
              </p:cNvSpPr>
              <p:nvPr/>
            </p:nvSpPr>
            <p:spPr bwMode="auto">
              <a:xfrm rot="1128633" flipV="1">
                <a:off x="2265" y="3490"/>
                <a:ext cx="8" cy="139"/>
              </a:xfrm>
              <a:prstGeom prst="line">
                <a:avLst/>
              </a:prstGeom>
              <a:noFill/>
              <a:ln w="12700">
                <a:solidFill>
                  <a:srgbClr val="008800"/>
                </a:solidFill>
                <a:round/>
                <a:headEnd/>
                <a:tailEnd/>
              </a:ln>
            </p:spPr>
            <p:txBody>
              <a:bodyPr/>
              <a:lstStyle/>
              <a:p>
                <a:endParaRPr lang="en-US"/>
              </a:p>
            </p:txBody>
          </p:sp>
          <p:grpSp>
            <p:nvGrpSpPr>
              <p:cNvPr id="2076" name="Group 272"/>
              <p:cNvGrpSpPr>
                <a:grpSpLocks/>
              </p:cNvGrpSpPr>
              <p:nvPr/>
            </p:nvGrpSpPr>
            <p:grpSpPr bwMode="auto">
              <a:xfrm rot="1973790">
                <a:off x="2290" y="3651"/>
                <a:ext cx="493" cy="152"/>
                <a:chOff x="1346" y="3362"/>
                <a:chExt cx="493" cy="193"/>
              </a:xfrm>
            </p:grpSpPr>
            <p:grpSp>
              <p:nvGrpSpPr>
                <p:cNvPr id="2077" name="Group 273"/>
                <p:cNvGrpSpPr>
                  <a:grpSpLocks/>
                </p:cNvGrpSpPr>
                <p:nvPr/>
              </p:nvGrpSpPr>
              <p:grpSpPr bwMode="auto">
                <a:xfrm>
                  <a:off x="1346" y="3363"/>
                  <a:ext cx="334" cy="192"/>
                  <a:chOff x="1346" y="3363"/>
                  <a:chExt cx="334" cy="192"/>
                </a:xfrm>
              </p:grpSpPr>
              <p:grpSp>
                <p:nvGrpSpPr>
                  <p:cNvPr id="2086" name="Group 274"/>
                  <p:cNvGrpSpPr>
                    <a:grpSpLocks/>
                  </p:cNvGrpSpPr>
                  <p:nvPr/>
                </p:nvGrpSpPr>
                <p:grpSpPr bwMode="auto">
                  <a:xfrm>
                    <a:off x="1346" y="3363"/>
                    <a:ext cx="16" cy="192"/>
                    <a:chOff x="1346" y="3361"/>
                    <a:chExt cx="16" cy="192"/>
                  </a:xfrm>
                </p:grpSpPr>
                <p:sp>
                  <p:nvSpPr>
                    <p:cNvPr id="2103" name="Oval 275"/>
                    <p:cNvSpPr>
                      <a:spLocks noChangeArrowheads="1"/>
                    </p:cNvSpPr>
                    <p:nvPr/>
                  </p:nvSpPr>
                  <p:spPr bwMode="auto">
                    <a:xfrm>
                      <a:off x="1346" y="3361"/>
                      <a:ext cx="16" cy="16"/>
                    </a:xfrm>
                    <a:prstGeom prst="ellipse">
                      <a:avLst/>
                    </a:prstGeom>
                    <a:solidFill>
                      <a:srgbClr val="777777"/>
                    </a:solidFill>
                    <a:ln w="12700">
                      <a:solidFill>
                        <a:srgbClr val="008800"/>
                      </a:solidFill>
                      <a:round/>
                      <a:headEnd/>
                      <a:tailEnd/>
                    </a:ln>
                  </p:spPr>
                  <p:txBody>
                    <a:bodyPr/>
                    <a:lstStyle/>
                    <a:p>
                      <a:endParaRPr lang="en-IN"/>
                    </a:p>
                  </p:txBody>
                </p:sp>
                <p:sp>
                  <p:nvSpPr>
                    <p:cNvPr id="2104" name="Oval 276"/>
                    <p:cNvSpPr>
                      <a:spLocks noChangeArrowheads="1"/>
                    </p:cNvSpPr>
                    <p:nvPr/>
                  </p:nvSpPr>
                  <p:spPr bwMode="auto">
                    <a:xfrm>
                      <a:off x="1346" y="3537"/>
                      <a:ext cx="16" cy="16"/>
                    </a:xfrm>
                    <a:prstGeom prst="ellipse">
                      <a:avLst/>
                    </a:prstGeom>
                    <a:solidFill>
                      <a:srgbClr val="777777"/>
                    </a:solidFill>
                    <a:ln w="12700">
                      <a:solidFill>
                        <a:srgbClr val="008800"/>
                      </a:solidFill>
                      <a:round/>
                      <a:headEnd/>
                      <a:tailEnd/>
                    </a:ln>
                  </p:spPr>
                  <p:txBody>
                    <a:bodyPr/>
                    <a:lstStyle/>
                    <a:p>
                      <a:endParaRPr lang="en-IN"/>
                    </a:p>
                  </p:txBody>
                </p:sp>
                <p:sp>
                  <p:nvSpPr>
                    <p:cNvPr id="2105" name="Line 277"/>
                    <p:cNvSpPr>
                      <a:spLocks noChangeShapeType="1"/>
                    </p:cNvSpPr>
                    <p:nvPr/>
                  </p:nvSpPr>
                  <p:spPr bwMode="auto">
                    <a:xfrm flipV="1">
                      <a:off x="1353" y="3373"/>
                      <a:ext cx="1" cy="161"/>
                    </a:xfrm>
                    <a:prstGeom prst="line">
                      <a:avLst/>
                    </a:prstGeom>
                    <a:noFill/>
                    <a:ln w="12700">
                      <a:solidFill>
                        <a:srgbClr val="008800"/>
                      </a:solidFill>
                      <a:round/>
                      <a:headEnd/>
                      <a:tailEnd/>
                    </a:ln>
                  </p:spPr>
                  <p:txBody>
                    <a:bodyPr/>
                    <a:lstStyle/>
                    <a:p>
                      <a:endParaRPr lang="en-US"/>
                    </a:p>
                  </p:txBody>
                </p:sp>
              </p:grpSp>
              <p:grpSp>
                <p:nvGrpSpPr>
                  <p:cNvPr id="2087" name="Group 278"/>
                  <p:cNvGrpSpPr>
                    <a:grpSpLocks/>
                  </p:cNvGrpSpPr>
                  <p:nvPr/>
                </p:nvGrpSpPr>
                <p:grpSpPr bwMode="auto">
                  <a:xfrm>
                    <a:off x="1505" y="3363"/>
                    <a:ext cx="16" cy="192"/>
                    <a:chOff x="1442" y="3457"/>
                    <a:chExt cx="16" cy="192"/>
                  </a:xfrm>
                </p:grpSpPr>
                <p:sp>
                  <p:nvSpPr>
                    <p:cNvPr id="2100" name="Oval 279"/>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101" name="Oval 280"/>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102" name="Line 281"/>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088" name="Group 282"/>
                  <p:cNvGrpSpPr>
                    <a:grpSpLocks/>
                  </p:cNvGrpSpPr>
                  <p:nvPr/>
                </p:nvGrpSpPr>
                <p:grpSpPr bwMode="auto">
                  <a:xfrm>
                    <a:off x="1425" y="3363"/>
                    <a:ext cx="16" cy="192"/>
                    <a:chOff x="1442" y="3457"/>
                    <a:chExt cx="16" cy="192"/>
                  </a:xfrm>
                </p:grpSpPr>
                <p:sp>
                  <p:nvSpPr>
                    <p:cNvPr id="2097" name="Oval 283"/>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098" name="Oval 284"/>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099" name="Line 285"/>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089" name="Group 286"/>
                  <p:cNvGrpSpPr>
                    <a:grpSpLocks/>
                  </p:cNvGrpSpPr>
                  <p:nvPr/>
                </p:nvGrpSpPr>
                <p:grpSpPr bwMode="auto">
                  <a:xfrm>
                    <a:off x="1584" y="3363"/>
                    <a:ext cx="16" cy="192"/>
                    <a:chOff x="1442" y="3457"/>
                    <a:chExt cx="16" cy="192"/>
                  </a:xfrm>
                </p:grpSpPr>
                <p:sp>
                  <p:nvSpPr>
                    <p:cNvPr id="2094" name="Oval 287"/>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095" name="Oval 288"/>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096" name="Line 289"/>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090" name="Group 290"/>
                  <p:cNvGrpSpPr>
                    <a:grpSpLocks/>
                  </p:cNvGrpSpPr>
                  <p:nvPr/>
                </p:nvGrpSpPr>
                <p:grpSpPr bwMode="auto">
                  <a:xfrm>
                    <a:off x="1664" y="3363"/>
                    <a:ext cx="16" cy="192"/>
                    <a:chOff x="1442" y="3457"/>
                    <a:chExt cx="16" cy="192"/>
                  </a:xfrm>
                </p:grpSpPr>
                <p:sp>
                  <p:nvSpPr>
                    <p:cNvPr id="2091" name="Oval 291"/>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092" name="Oval 292"/>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093" name="Line 293"/>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grpSp>
              <p:nvGrpSpPr>
                <p:cNvPr id="2078" name="Group 294"/>
                <p:cNvGrpSpPr>
                  <a:grpSpLocks/>
                </p:cNvGrpSpPr>
                <p:nvPr/>
              </p:nvGrpSpPr>
              <p:grpSpPr bwMode="auto">
                <a:xfrm>
                  <a:off x="1743" y="3362"/>
                  <a:ext cx="16" cy="192"/>
                  <a:chOff x="1442" y="3457"/>
                  <a:chExt cx="16" cy="192"/>
                </a:xfrm>
              </p:grpSpPr>
              <p:sp>
                <p:nvSpPr>
                  <p:cNvPr id="2083" name="Oval 295"/>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084" name="Oval 296"/>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085" name="Line 297"/>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nvGrpSpPr>
                <p:cNvPr id="2079" name="Group 298"/>
                <p:cNvGrpSpPr>
                  <a:grpSpLocks/>
                </p:cNvGrpSpPr>
                <p:nvPr/>
              </p:nvGrpSpPr>
              <p:grpSpPr bwMode="auto">
                <a:xfrm>
                  <a:off x="1823" y="3363"/>
                  <a:ext cx="16" cy="192"/>
                  <a:chOff x="1442" y="3457"/>
                  <a:chExt cx="16" cy="192"/>
                </a:xfrm>
              </p:grpSpPr>
              <p:sp>
                <p:nvSpPr>
                  <p:cNvPr id="2080" name="Oval 299"/>
                  <p:cNvSpPr>
                    <a:spLocks noChangeArrowheads="1"/>
                  </p:cNvSpPr>
                  <p:nvPr/>
                </p:nvSpPr>
                <p:spPr bwMode="auto">
                  <a:xfrm>
                    <a:off x="1442" y="3457"/>
                    <a:ext cx="16" cy="16"/>
                  </a:xfrm>
                  <a:prstGeom prst="ellipse">
                    <a:avLst/>
                  </a:prstGeom>
                  <a:solidFill>
                    <a:srgbClr val="777777"/>
                  </a:solidFill>
                  <a:ln w="12700">
                    <a:solidFill>
                      <a:srgbClr val="008800"/>
                    </a:solidFill>
                    <a:round/>
                    <a:headEnd/>
                    <a:tailEnd/>
                  </a:ln>
                </p:spPr>
                <p:txBody>
                  <a:bodyPr/>
                  <a:lstStyle/>
                  <a:p>
                    <a:endParaRPr lang="en-IN"/>
                  </a:p>
                </p:txBody>
              </p:sp>
              <p:sp>
                <p:nvSpPr>
                  <p:cNvPr id="2081" name="Oval 300"/>
                  <p:cNvSpPr>
                    <a:spLocks noChangeArrowheads="1"/>
                  </p:cNvSpPr>
                  <p:nvPr/>
                </p:nvSpPr>
                <p:spPr bwMode="auto">
                  <a:xfrm>
                    <a:off x="1442" y="3633"/>
                    <a:ext cx="16" cy="16"/>
                  </a:xfrm>
                  <a:prstGeom prst="ellipse">
                    <a:avLst/>
                  </a:prstGeom>
                  <a:solidFill>
                    <a:srgbClr val="777777"/>
                  </a:solidFill>
                  <a:ln w="12700">
                    <a:solidFill>
                      <a:srgbClr val="008800"/>
                    </a:solidFill>
                    <a:round/>
                    <a:headEnd/>
                    <a:tailEnd/>
                  </a:ln>
                </p:spPr>
                <p:txBody>
                  <a:bodyPr/>
                  <a:lstStyle/>
                  <a:p>
                    <a:endParaRPr lang="en-IN"/>
                  </a:p>
                </p:txBody>
              </p:sp>
              <p:sp>
                <p:nvSpPr>
                  <p:cNvPr id="2082" name="Line 301"/>
                  <p:cNvSpPr>
                    <a:spLocks noChangeShapeType="1"/>
                  </p:cNvSpPr>
                  <p:nvPr/>
                </p:nvSpPr>
                <p:spPr bwMode="auto">
                  <a:xfrm flipV="1">
                    <a:off x="1449" y="3469"/>
                    <a:ext cx="1" cy="161"/>
                  </a:xfrm>
                  <a:prstGeom prst="line">
                    <a:avLst/>
                  </a:prstGeom>
                  <a:noFill/>
                  <a:ln w="12700">
                    <a:solidFill>
                      <a:srgbClr val="008800"/>
                    </a:solidFill>
                    <a:round/>
                    <a:headEnd/>
                    <a:tailEnd/>
                  </a:ln>
                </p:spPr>
                <p:txBody>
                  <a:bodyPr/>
                  <a:lstStyle/>
                  <a:p>
                    <a:endParaRPr 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987"/>
                                        </p:tgtEl>
                                        <p:attrNameLst>
                                          <p:attrName>style.visibility</p:attrName>
                                        </p:attrNameLst>
                                      </p:cBhvr>
                                      <p:to>
                                        <p:strVal val="visible"/>
                                      </p:to>
                                    </p:set>
                                    <p:animEffect transition="in" filter="wipe(up)">
                                      <p:cBhvr>
                                        <p:cTn id="12" dur="1000"/>
                                        <p:tgtEl>
                                          <p:spTgt spid="297987"/>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298016"/>
                                        </p:tgtEl>
                                        <p:attrNameLst>
                                          <p:attrName>style.visibility</p:attrName>
                                        </p:attrNameLst>
                                      </p:cBhvr>
                                      <p:to>
                                        <p:strVal val="visible"/>
                                      </p:to>
                                    </p:set>
                                    <p:animEffect transition="in" filter="wipe(up)">
                                      <p:cBhvr>
                                        <p:cTn id="16" dur="500"/>
                                        <p:tgtEl>
                                          <p:spTgt spid="298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p:bldP spid="2980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pPr>
              <a:defRPr/>
            </a:pPr>
            <a:fld id="{8F90A1B9-962E-4A6E-BEAE-1A6BBC98BF13}" type="slidenum">
              <a:rPr lang="en-US"/>
              <a:pPr>
                <a:defRPr/>
              </a:pPr>
              <a:t>4</a:t>
            </a:fld>
            <a:endParaRPr lang="en-US"/>
          </a:p>
        </p:txBody>
      </p:sp>
      <p:sp>
        <p:nvSpPr>
          <p:cNvPr id="3081" name="Rectangle 2"/>
          <p:cNvSpPr>
            <a:spLocks noGrp="1" noChangeArrowheads="1"/>
          </p:cNvSpPr>
          <p:nvPr>
            <p:ph type="title"/>
          </p:nvPr>
        </p:nvSpPr>
        <p:spPr/>
        <p:txBody>
          <a:bodyPr/>
          <a:lstStyle/>
          <a:p>
            <a:r>
              <a:rPr lang="en-US" smtClean="0"/>
              <a:t>Total Internal Reflectance</a:t>
            </a:r>
            <a:endParaRPr lang="en-US" smtClean="0">
              <a:cs typeface="Arial" charset="0"/>
              <a:sym typeface="Symbol" pitchFamily="18" charset="2"/>
            </a:endParaRPr>
          </a:p>
        </p:txBody>
      </p:sp>
      <p:graphicFrame>
        <p:nvGraphicFramePr>
          <p:cNvPr id="3074" name="Object 4"/>
          <p:cNvGraphicFramePr>
            <a:graphicFrameLocks noChangeAspect="1"/>
          </p:cNvGraphicFramePr>
          <p:nvPr/>
        </p:nvGraphicFramePr>
        <p:xfrm>
          <a:off x="6357938" y="2438400"/>
          <a:ext cx="1628775" cy="941388"/>
        </p:xfrm>
        <a:graphic>
          <a:graphicData uri="http://schemas.openxmlformats.org/presentationml/2006/ole">
            <p:oleObj spid="_x0000_s3074" name="Equation" r:id="rId4" imgW="723600" imgH="419040" progId="Equation.3">
              <p:embed/>
            </p:oleObj>
          </a:graphicData>
        </a:graphic>
      </p:graphicFrame>
      <p:grpSp>
        <p:nvGrpSpPr>
          <p:cNvPr id="3082" name="Group 6"/>
          <p:cNvGrpSpPr>
            <a:grpSpLocks/>
          </p:cNvGrpSpPr>
          <p:nvPr/>
        </p:nvGrpSpPr>
        <p:grpSpPr bwMode="auto">
          <a:xfrm>
            <a:off x="1989138" y="2700338"/>
            <a:ext cx="1231900" cy="2317750"/>
            <a:chOff x="1637" y="2115"/>
            <a:chExt cx="323" cy="1033"/>
          </a:xfrm>
        </p:grpSpPr>
        <p:sp>
          <p:nvSpPr>
            <p:cNvPr id="3098" name="Line 7"/>
            <p:cNvSpPr>
              <a:spLocks noChangeShapeType="1"/>
            </p:cNvSpPr>
            <p:nvPr/>
          </p:nvSpPr>
          <p:spPr bwMode="auto">
            <a:xfrm flipH="1">
              <a:off x="1637" y="2115"/>
              <a:ext cx="323" cy="1033"/>
            </a:xfrm>
            <a:prstGeom prst="line">
              <a:avLst/>
            </a:prstGeom>
            <a:noFill/>
            <a:ln w="28575">
              <a:solidFill>
                <a:srgbClr val="FF3300"/>
              </a:solidFill>
              <a:round/>
              <a:headEnd/>
              <a:tailEnd/>
            </a:ln>
          </p:spPr>
          <p:txBody>
            <a:bodyPr/>
            <a:lstStyle/>
            <a:p>
              <a:endParaRPr lang="en-US"/>
            </a:p>
          </p:txBody>
        </p:sp>
        <p:sp>
          <p:nvSpPr>
            <p:cNvPr id="3099" name="Line 8"/>
            <p:cNvSpPr>
              <a:spLocks noChangeShapeType="1"/>
            </p:cNvSpPr>
            <p:nvPr/>
          </p:nvSpPr>
          <p:spPr bwMode="auto">
            <a:xfrm flipV="1">
              <a:off x="1650" y="2904"/>
              <a:ext cx="66" cy="204"/>
            </a:xfrm>
            <a:prstGeom prst="line">
              <a:avLst/>
            </a:prstGeom>
            <a:noFill/>
            <a:ln w="28575">
              <a:solidFill>
                <a:srgbClr val="FF3300"/>
              </a:solidFill>
              <a:prstDash val="dash"/>
              <a:round/>
              <a:headEnd/>
              <a:tailEnd type="triangle" w="med" len="med"/>
            </a:ln>
          </p:spPr>
          <p:txBody>
            <a:bodyPr/>
            <a:lstStyle/>
            <a:p>
              <a:endParaRPr lang="en-US"/>
            </a:p>
          </p:txBody>
        </p:sp>
      </p:grpSp>
      <p:sp>
        <p:nvSpPr>
          <p:cNvPr id="3083" name="Line 9"/>
          <p:cNvSpPr>
            <a:spLocks noChangeShapeType="1"/>
          </p:cNvSpPr>
          <p:nvPr/>
        </p:nvSpPr>
        <p:spPr bwMode="auto">
          <a:xfrm>
            <a:off x="838200" y="2692400"/>
            <a:ext cx="5181600" cy="0"/>
          </a:xfrm>
          <a:prstGeom prst="line">
            <a:avLst/>
          </a:prstGeom>
          <a:noFill/>
          <a:ln w="9525">
            <a:solidFill>
              <a:schemeClr val="tx1"/>
            </a:solidFill>
            <a:round/>
            <a:headEnd/>
            <a:tailEnd/>
          </a:ln>
        </p:spPr>
        <p:txBody>
          <a:bodyPr/>
          <a:lstStyle/>
          <a:p>
            <a:endParaRPr lang="en-US"/>
          </a:p>
        </p:txBody>
      </p:sp>
      <p:sp>
        <p:nvSpPr>
          <p:cNvPr id="3084" name="Line 10"/>
          <p:cNvSpPr>
            <a:spLocks noChangeShapeType="1"/>
          </p:cNvSpPr>
          <p:nvPr/>
        </p:nvSpPr>
        <p:spPr bwMode="auto">
          <a:xfrm>
            <a:off x="3236913" y="1468438"/>
            <a:ext cx="0" cy="3795712"/>
          </a:xfrm>
          <a:prstGeom prst="line">
            <a:avLst/>
          </a:prstGeom>
          <a:noFill/>
          <a:ln w="9525">
            <a:solidFill>
              <a:schemeClr val="tx1"/>
            </a:solidFill>
            <a:prstDash val="dash"/>
            <a:round/>
            <a:headEnd/>
            <a:tailEnd/>
          </a:ln>
        </p:spPr>
        <p:txBody>
          <a:bodyPr/>
          <a:lstStyle/>
          <a:p>
            <a:endParaRPr lang="en-US"/>
          </a:p>
        </p:txBody>
      </p:sp>
      <p:sp>
        <p:nvSpPr>
          <p:cNvPr id="3085" name="Line 11"/>
          <p:cNvSpPr>
            <a:spLocks noChangeShapeType="1"/>
          </p:cNvSpPr>
          <p:nvPr/>
        </p:nvSpPr>
        <p:spPr bwMode="auto">
          <a:xfrm flipV="1">
            <a:off x="3236913" y="1881188"/>
            <a:ext cx="2111375" cy="811212"/>
          </a:xfrm>
          <a:prstGeom prst="line">
            <a:avLst/>
          </a:prstGeom>
          <a:noFill/>
          <a:ln w="28575">
            <a:solidFill>
              <a:schemeClr val="accent2"/>
            </a:solidFill>
            <a:round/>
            <a:headEnd/>
            <a:tailEnd type="triangle" w="med" len="med"/>
          </a:ln>
        </p:spPr>
        <p:txBody>
          <a:bodyPr/>
          <a:lstStyle/>
          <a:p>
            <a:endParaRPr lang="en-US"/>
          </a:p>
        </p:txBody>
      </p:sp>
      <p:grpSp>
        <p:nvGrpSpPr>
          <p:cNvPr id="3086" name="Group 12"/>
          <p:cNvGrpSpPr>
            <a:grpSpLocks/>
          </p:cNvGrpSpPr>
          <p:nvPr/>
        </p:nvGrpSpPr>
        <p:grpSpPr bwMode="auto">
          <a:xfrm>
            <a:off x="2574925" y="2700338"/>
            <a:ext cx="646113" cy="2633662"/>
            <a:chOff x="1637" y="2115"/>
            <a:chExt cx="323" cy="1033"/>
          </a:xfrm>
        </p:grpSpPr>
        <p:sp>
          <p:nvSpPr>
            <p:cNvPr id="3096" name="Line 13"/>
            <p:cNvSpPr>
              <a:spLocks noChangeShapeType="1"/>
            </p:cNvSpPr>
            <p:nvPr/>
          </p:nvSpPr>
          <p:spPr bwMode="auto">
            <a:xfrm flipH="1">
              <a:off x="1637" y="2115"/>
              <a:ext cx="323" cy="1033"/>
            </a:xfrm>
            <a:prstGeom prst="line">
              <a:avLst/>
            </a:prstGeom>
            <a:noFill/>
            <a:ln w="28575">
              <a:solidFill>
                <a:schemeClr val="accent2"/>
              </a:solidFill>
              <a:round/>
              <a:headEnd/>
              <a:tailEnd/>
            </a:ln>
          </p:spPr>
          <p:txBody>
            <a:bodyPr/>
            <a:lstStyle/>
            <a:p>
              <a:endParaRPr lang="en-US"/>
            </a:p>
          </p:txBody>
        </p:sp>
        <p:sp>
          <p:nvSpPr>
            <p:cNvPr id="3097" name="Line 14"/>
            <p:cNvSpPr>
              <a:spLocks noChangeShapeType="1"/>
            </p:cNvSpPr>
            <p:nvPr/>
          </p:nvSpPr>
          <p:spPr bwMode="auto">
            <a:xfrm flipV="1">
              <a:off x="1650" y="2904"/>
              <a:ext cx="66" cy="204"/>
            </a:xfrm>
            <a:prstGeom prst="line">
              <a:avLst/>
            </a:prstGeom>
            <a:noFill/>
            <a:ln w="28575">
              <a:solidFill>
                <a:schemeClr val="accent2"/>
              </a:solidFill>
              <a:prstDash val="dash"/>
              <a:round/>
              <a:headEnd/>
              <a:tailEnd type="triangle" w="med" len="med"/>
            </a:ln>
          </p:spPr>
          <p:txBody>
            <a:bodyPr/>
            <a:lstStyle/>
            <a:p>
              <a:endParaRPr lang="en-US"/>
            </a:p>
          </p:txBody>
        </p:sp>
      </p:grpSp>
      <p:sp>
        <p:nvSpPr>
          <p:cNvPr id="3087" name="Line 15"/>
          <p:cNvSpPr>
            <a:spLocks noChangeShapeType="1"/>
          </p:cNvSpPr>
          <p:nvPr/>
        </p:nvSpPr>
        <p:spPr bwMode="auto">
          <a:xfrm>
            <a:off x="3236913" y="2692400"/>
            <a:ext cx="2206625" cy="0"/>
          </a:xfrm>
          <a:prstGeom prst="line">
            <a:avLst/>
          </a:prstGeom>
          <a:noFill/>
          <a:ln w="28575">
            <a:solidFill>
              <a:srgbClr val="FF3300"/>
            </a:solidFill>
            <a:round/>
            <a:headEnd/>
            <a:tailEnd type="triangle" w="med" len="med"/>
          </a:ln>
        </p:spPr>
        <p:txBody>
          <a:bodyPr/>
          <a:lstStyle/>
          <a:p>
            <a:endParaRPr lang="en-US"/>
          </a:p>
        </p:txBody>
      </p:sp>
      <p:sp>
        <p:nvSpPr>
          <p:cNvPr id="3088" name="Line 16"/>
          <p:cNvSpPr>
            <a:spLocks noChangeShapeType="1"/>
          </p:cNvSpPr>
          <p:nvPr/>
        </p:nvSpPr>
        <p:spPr bwMode="auto">
          <a:xfrm flipH="1">
            <a:off x="1414463" y="2714625"/>
            <a:ext cx="1795462" cy="1690688"/>
          </a:xfrm>
          <a:prstGeom prst="line">
            <a:avLst/>
          </a:prstGeom>
          <a:noFill/>
          <a:ln w="28575">
            <a:solidFill>
              <a:schemeClr val="accent1"/>
            </a:solidFill>
            <a:prstDash val="dash"/>
            <a:round/>
            <a:headEnd/>
            <a:tailEnd/>
          </a:ln>
        </p:spPr>
        <p:txBody>
          <a:bodyPr/>
          <a:lstStyle/>
          <a:p>
            <a:endParaRPr lang="en-US"/>
          </a:p>
        </p:txBody>
      </p:sp>
      <p:sp>
        <p:nvSpPr>
          <p:cNvPr id="3089" name="Line 17"/>
          <p:cNvSpPr>
            <a:spLocks noChangeShapeType="1"/>
          </p:cNvSpPr>
          <p:nvPr/>
        </p:nvSpPr>
        <p:spPr bwMode="auto">
          <a:xfrm>
            <a:off x="3236913" y="2692400"/>
            <a:ext cx="2087562" cy="703263"/>
          </a:xfrm>
          <a:prstGeom prst="line">
            <a:avLst/>
          </a:prstGeom>
          <a:noFill/>
          <a:ln w="28575">
            <a:solidFill>
              <a:schemeClr val="accent1"/>
            </a:solidFill>
            <a:prstDash val="dash"/>
            <a:round/>
            <a:headEnd/>
            <a:tailEnd type="triangle" w="med" len="med"/>
          </a:ln>
        </p:spPr>
        <p:txBody>
          <a:bodyPr/>
          <a:lstStyle/>
          <a:p>
            <a:endParaRPr lang="en-US"/>
          </a:p>
        </p:txBody>
      </p:sp>
      <p:sp>
        <p:nvSpPr>
          <p:cNvPr id="3090" name="Text Box 18"/>
          <p:cNvSpPr txBox="1">
            <a:spLocks noChangeArrowheads="1"/>
          </p:cNvSpPr>
          <p:nvPr/>
        </p:nvSpPr>
        <p:spPr bwMode="auto">
          <a:xfrm>
            <a:off x="914400" y="2209800"/>
            <a:ext cx="1533525" cy="396875"/>
          </a:xfrm>
          <a:prstGeom prst="rect">
            <a:avLst/>
          </a:prstGeom>
          <a:noFill/>
          <a:ln w="9525">
            <a:noFill/>
            <a:prstDash val="dash"/>
            <a:miter lim="800000"/>
            <a:headEnd/>
            <a:tailEnd/>
          </a:ln>
        </p:spPr>
        <p:txBody>
          <a:bodyPr>
            <a:spAutoFit/>
          </a:bodyPr>
          <a:lstStyle/>
          <a:p>
            <a:pPr eaLnBrk="1" hangingPunct="1">
              <a:spcBef>
                <a:spcPct val="50000"/>
              </a:spcBef>
            </a:pPr>
            <a:r>
              <a:rPr lang="en-US" sz="2000" i="1">
                <a:latin typeface="Arial" charset="0"/>
                <a:sym typeface="Symbol" pitchFamily="18" charset="2"/>
              </a:rPr>
              <a:t>n</a:t>
            </a:r>
            <a:r>
              <a:rPr lang="en-US" sz="2000">
                <a:latin typeface="Arial" charset="0"/>
                <a:sym typeface="Symbol" pitchFamily="18" charset="2"/>
              </a:rPr>
              <a:t>’(low)</a:t>
            </a:r>
            <a:endParaRPr lang="en-US" sz="2000">
              <a:latin typeface="Arial" charset="0"/>
            </a:endParaRPr>
          </a:p>
        </p:txBody>
      </p:sp>
      <p:sp>
        <p:nvSpPr>
          <p:cNvPr id="3091" name="Text Box 19"/>
          <p:cNvSpPr txBox="1">
            <a:spLocks noChangeArrowheads="1"/>
          </p:cNvSpPr>
          <p:nvPr/>
        </p:nvSpPr>
        <p:spPr bwMode="auto">
          <a:xfrm>
            <a:off x="906463" y="2720975"/>
            <a:ext cx="1533525" cy="396875"/>
          </a:xfrm>
          <a:prstGeom prst="rect">
            <a:avLst/>
          </a:prstGeom>
          <a:noFill/>
          <a:ln w="9525">
            <a:noFill/>
            <a:prstDash val="dash"/>
            <a:miter lim="800000"/>
            <a:headEnd/>
            <a:tailEnd/>
          </a:ln>
        </p:spPr>
        <p:txBody>
          <a:bodyPr>
            <a:spAutoFit/>
          </a:bodyPr>
          <a:lstStyle/>
          <a:p>
            <a:pPr eaLnBrk="1" hangingPunct="1">
              <a:spcBef>
                <a:spcPct val="50000"/>
              </a:spcBef>
            </a:pPr>
            <a:r>
              <a:rPr lang="en-US" sz="2000" i="1">
                <a:latin typeface="Arial" charset="0"/>
                <a:sym typeface="Symbol" pitchFamily="18" charset="2"/>
              </a:rPr>
              <a:t>n</a:t>
            </a:r>
            <a:r>
              <a:rPr lang="en-US" sz="2000">
                <a:latin typeface="Arial" charset="0"/>
                <a:sym typeface="Symbol" pitchFamily="18" charset="2"/>
              </a:rPr>
              <a:t> (high)</a:t>
            </a:r>
            <a:endParaRPr lang="en-US" sz="2000">
              <a:latin typeface="Arial" charset="0"/>
            </a:endParaRPr>
          </a:p>
        </p:txBody>
      </p:sp>
      <p:sp>
        <p:nvSpPr>
          <p:cNvPr id="3092" name="Text Box 20"/>
          <p:cNvSpPr txBox="1">
            <a:spLocks noChangeArrowheads="1"/>
          </p:cNvSpPr>
          <p:nvPr/>
        </p:nvSpPr>
        <p:spPr bwMode="auto">
          <a:xfrm>
            <a:off x="1635125" y="1371600"/>
            <a:ext cx="1536700" cy="396875"/>
          </a:xfrm>
          <a:prstGeom prst="rect">
            <a:avLst/>
          </a:prstGeom>
          <a:noFill/>
          <a:ln w="9525">
            <a:noFill/>
            <a:prstDash val="dash"/>
            <a:miter lim="800000"/>
            <a:headEnd/>
            <a:tailEnd/>
          </a:ln>
        </p:spPr>
        <p:txBody>
          <a:bodyPr>
            <a:spAutoFit/>
          </a:bodyPr>
          <a:lstStyle/>
          <a:p>
            <a:pPr eaLnBrk="1" hangingPunct="1">
              <a:spcBef>
                <a:spcPct val="50000"/>
              </a:spcBef>
            </a:pPr>
            <a:r>
              <a:rPr lang="en-US" sz="2000" i="1">
                <a:latin typeface="Arial" charset="0"/>
                <a:sym typeface="Symbol" pitchFamily="18" charset="2"/>
              </a:rPr>
              <a:t>n</a:t>
            </a:r>
            <a:r>
              <a:rPr lang="en-US" sz="2000">
                <a:latin typeface="Arial" charset="0"/>
                <a:sym typeface="Symbol" pitchFamily="18" charset="2"/>
              </a:rPr>
              <a:t> &gt; </a:t>
            </a:r>
            <a:r>
              <a:rPr lang="en-US" sz="2000" i="1">
                <a:latin typeface="Arial" charset="0"/>
                <a:sym typeface="Symbol" pitchFamily="18" charset="2"/>
              </a:rPr>
              <a:t>n</a:t>
            </a:r>
            <a:r>
              <a:rPr lang="en-US" sz="2000">
                <a:latin typeface="Arial" charset="0"/>
                <a:sym typeface="Symbol" pitchFamily="18" charset="2"/>
              </a:rPr>
              <a:t>’</a:t>
            </a:r>
          </a:p>
        </p:txBody>
      </p:sp>
      <p:graphicFrame>
        <p:nvGraphicFramePr>
          <p:cNvPr id="3075" name="Object 21"/>
          <p:cNvGraphicFramePr>
            <a:graphicFrameLocks noChangeAspect="1"/>
          </p:cNvGraphicFramePr>
          <p:nvPr/>
        </p:nvGraphicFramePr>
        <p:xfrm>
          <a:off x="2852738" y="4651375"/>
          <a:ext cx="293687" cy="488950"/>
        </p:xfrm>
        <a:graphic>
          <a:graphicData uri="http://schemas.openxmlformats.org/presentationml/2006/ole">
            <p:oleObj spid="_x0000_s3075" name="Equation" r:id="rId5" imgW="164880" imgH="215640" progId="Equation.3">
              <p:embed/>
            </p:oleObj>
          </a:graphicData>
        </a:graphic>
      </p:graphicFrame>
      <p:sp>
        <p:nvSpPr>
          <p:cNvPr id="3093" name="Freeform 22"/>
          <p:cNvSpPr>
            <a:spLocks/>
          </p:cNvSpPr>
          <p:nvPr/>
        </p:nvSpPr>
        <p:spPr bwMode="auto">
          <a:xfrm>
            <a:off x="2565400" y="3916363"/>
            <a:ext cx="671513" cy="366712"/>
          </a:xfrm>
          <a:custGeom>
            <a:avLst/>
            <a:gdLst>
              <a:gd name="T0" fmla="*/ 0 w 336"/>
              <a:gd name="T1" fmla="*/ 0 h 144"/>
              <a:gd name="T2" fmla="*/ 2147483647 w 336"/>
              <a:gd name="T3" fmla="*/ 2147483647 h 144"/>
              <a:gd name="T4" fmla="*/ 2147483647 w 336"/>
              <a:gd name="T5" fmla="*/ 2147483647 h 144"/>
              <a:gd name="T6" fmla="*/ 0 60000 65536"/>
              <a:gd name="T7" fmla="*/ 0 60000 65536"/>
              <a:gd name="T8" fmla="*/ 0 60000 65536"/>
              <a:gd name="T9" fmla="*/ 0 w 336"/>
              <a:gd name="T10" fmla="*/ 0 h 144"/>
              <a:gd name="T11" fmla="*/ 336 w 336"/>
              <a:gd name="T12" fmla="*/ 144 h 144"/>
            </a:gdLst>
            <a:ahLst/>
            <a:cxnLst>
              <a:cxn ang="T6">
                <a:pos x="T0" y="T1"/>
              </a:cxn>
              <a:cxn ang="T7">
                <a:pos x="T2" y="T3"/>
              </a:cxn>
              <a:cxn ang="T8">
                <a:pos x="T4" y="T5"/>
              </a:cxn>
            </a:cxnLst>
            <a:rect l="T9" t="T10" r="T11" b="T12"/>
            <a:pathLst>
              <a:path w="336" h="144">
                <a:moveTo>
                  <a:pt x="0" y="0"/>
                </a:moveTo>
                <a:cubicBezTo>
                  <a:pt x="44" y="36"/>
                  <a:pt x="88" y="72"/>
                  <a:pt x="144" y="96"/>
                </a:cubicBezTo>
                <a:cubicBezTo>
                  <a:pt x="200" y="120"/>
                  <a:pt x="268" y="132"/>
                  <a:pt x="336" y="144"/>
                </a:cubicBezTo>
              </a:path>
            </a:pathLst>
          </a:custGeom>
          <a:noFill/>
          <a:ln w="9525" cap="flat" cmpd="sng">
            <a:solidFill>
              <a:schemeClr val="tx1"/>
            </a:solidFill>
            <a:prstDash val="solid"/>
            <a:round/>
            <a:headEnd type="none" w="med" len="med"/>
            <a:tailEnd type="none" w="med" len="med"/>
          </a:ln>
        </p:spPr>
        <p:txBody>
          <a:bodyPr/>
          <a:lstStyle/>
          <a:p>
            <a:endParaRPr lang="en-US"/>
          </a:p>
        </p:txBody>
      </p:sp>
      <p:graphicFrame>
        <p:nvGraphicFramePr>
          <p:cNvPr id="3076" name="Object 23"/>
          <p:cNvGraphicFramePr>
            <a:graphicFrameLocks noChangeAspect="1"/>
          </p:cNvGraphicFramePr>
          <p:nvPr/>
        </p:nvGraphicFramePr>
        <p:xfrm>
          <a:off x="2486025" y="3946525"/>
          <a:ext cx="360363" cy="517525"/>
        </p:xfrm>
        <a:graphic>
          <a:graphicData uri="http://schemas.openxmlformats.org/presentationml/2006/ole">
            <p:oleObj spid="_x0000_s3076" name="Equation" r:id="rId6" imgW="203040" imgH="228600" progId="Equation.3">
              <p:embed/>
            </p:oleObj>
          </a:graphicData>
        </a:graphic>
      </p:graphicFrame>
      <p:sp>
        <p:nvSpPr>
          <p:cNvPr id="3094" name="Freeform 24"/>
          <p:cNvSpPr>
            <a:spLocks/>
          </p:cNvSpPr>
          <p:nvPr/>
        </p:nvSpPr>
        <p:spPr bwMode="auto">
          <a:xfrm>
            <a:off x="2781300" y="4529138"/>
            <a:ext cx="468313" cy="166687"/>
          </a:xfrm>
          <a:custGeom>
            <a:avLst/>
            <a:gdLst>
              <a:gd name="T0" fmla="*/ 0 w 240"/>
              <a:gd name="T1" fmla="*/ 0 h 72"/>
              <a:gd name="T2" fmla="*/ 2147483647 w 240"/>
              <a:gd name="T3" fmla="*/ 2147483647 h 72"/>
              <a:gd name="T4" fmla="*/ 2147483647 w 240"/>
              <a:gd name="T5" fmla="*/ 2147483647 h 72"/>
              <a:gd name="T6" fmla="*/ 0 60000 65536"/>
              <a:gd name="T7" fmla="*/ 0 60000 65536"/>
              <a:gd name="T8" fmla="*/ 0 60000 65536"/>
              <a:gd name="T9" fmla="*/ 0 w 240"/>
              <a:gd name="T10" fmla="*/ 0 h 72"/>
              <a:gd name="T11" fmla="*/ 240 w 240"/>
              <a:gd name="T12" fmla="*/ 72 h 72"/>
            </a:gdLst>
            <a:ahLst/>
            <a:cxnLst>
              <a:cxn ang="T6">
                <a:pos x="T0" y="T1"/>
              </a:cxn>
              <a:cxn ang="T7">
                <a:pos x="T2" y="T3"/>
              </a:cxn>
              <a:cxn ang="T8">
                <a:pos x="T4" y="T5"/>
              </a:cxn>
            </a:cxnLst>
            <a:rect l="T9" t="T10" r="T11" b="T12"/>
            <a:pathLst>
              <a:path w="240" h="72">
                <a:moveTo>
                  <a:pt x="0" y="0"/>
                </a:moveTo>
                <a:cubicBezTo>
                  <a:pt x="34" y="18"/>
                  <a:pt x="68" y="36"/>
                  <a:pt x="108" y="48"/>
                </a:cubicBezTo>
                <a:cubicBezTo>
                  <a:pt x="148" y="60"/>
                  <a:pt x="194" y="66"/>
                  <a:pt x="240" y="72"/>
                </a:cubicBezTo>
              </a:path>
            </a:pathLst>
          </a:custGeom>
          <a:noFill/>
          <a:ln w="9525" cap="flat" cmpd="sng">
            <a:solidFill>
              <a:schemeClr val="tx1"/>
            </a:solidFill>
            <a:prstDash val="solid"/>
            <a:round/>
            <a:headEnd type="none" w="med" len="med"/>
            <a:tailEnd type="none" w="med" len="med"/>
          </a:ln>
        </p:spPr>
        <p:txBody>
          <a:bodyPr/>
          <a:lstStyle/>
          <a:p>
            <a:endParaRPr lang="en-US"/>
          </a:p>
        </p:txBody>
      </p:sp>
      <p:sp>
        <p:nvSpPr>
          <p:cNvPr id="3095" name="Freeform 25"/>
          <p:cNvSpPr>
            <a:spLocks/>
          </p:cNvSpPr>
          <p:nvPr/>
        </p:nvSpPr>
        <p:spPr bwMode="auto">
          <a:xfrm flipH="1" flipV="1">
            <a:off x="3259138" y="2174875"/>
            <a:ext cx="649287" cy="258763"/>
          </a:xfrm>
          <a:custGeom>
            <a:avLst/>
            <a:gdLst>
              <a:gd name="T0" fmla="*/ 0 w 240"/>
              <a:gd name="T1" fmla="*/ 0 h 72"/>
              <a:gd name="T2" fmla="*/ 2147483647 w 240"/>
              <a:gd name="T3" fmla="*/ 2147483647 h 72"/>
              <a:gd name="T4" fmla="*/ 2147483647 w 240"/>
              <a:gd name="T5" fmla="*/ 2147483647 h 72"/>
              <a:gd name="T6" fmla="*/ 0 60000 65536"/>
              <a:gd name="T7" fmla="*/ 0 60000 65536"/>
              <a:gd name="T8" fmla="*/ 0 60000 65536"/>
              <a:gd name="T9" fmla="*/ 0 w 240"/>
              <a:gd name="T10" fmla="*/ 0 h 72"/>
              <a:gd name="T11" fmla="*/ 240 w 240"/>
              <a:gd name="T12" fmla="*/ 72 h 72"/>
            </a:gdLst>
            <a:ahLst/>
            <a:cxnLst>
              <a:cxn ang="T6">
                <a:pos x="T0" y="T1"/>
              </a:cxn>
              <a:cxn ang="T7">
                <a:pos x="T2" y="T3"/>
              </a:cxn>
              <a:cxn ang="T8">
                <a:pos x="T4" y="T5"/>
              </a:cxn>
            </a:cxnLst>
            <a:rect l="T9" t="T10" r="T11" b="T12"/>
            <a:pathLst>
              <a:path w="240" h="72">
                <a:moveTo>
                  <a:pt x="0" y="0"/>
                </a:moveTo>
                <a:cubicBezTo>
                  <a:pt x="34" y="18"/>
                  <a:pt x="68" y="36"/>
                  <a:pt x="108" y="48"/>
                </a:cubicBezTo>
                <a:cubicBezTo>
                  <a:pt x="148" y="60"/>
                  <a:pt x="194" y="66"/>
                  <a:pt x="240" y="72"/>
                </a:cubicBezTo>
              </a:path>
            </a:pathLst>
          </a:custGeom>
          <a:noFill/>
          <a:ln w="9525" cap="flat" cmpd="sng">
            <a:solidFill>
              <a:schemeClr val="tx1"/>
            </a:solidFill>
            <a:prstDash val="solid"/>
            <a:round/>
            <a:headEnd type="none" w="med" len="med"/>
            <a:tailEnd type="none" w="med" len="med"/>
          </a:ln>
        </p:spPr>
        <p:txBody>
          <a:bodyPr/>
          <a:lstStyle/>
          <a:p>
            <a:endParaRPr lang="en-US"/>
          </a:p>
        </p:txBody>
      </p:sp>
      <p:graphicFrame>
        <p:nvGraphicFramePr>
          <p:cNvPr id="3077" name="Object 26"/>
          <p:cNvGraphicFramePr>
            <a:graphicFrameLocks noChangeAspect="1"/>
          </p:cNvGraphicFramePr>
          <p:nvPr/>
        </p:nvGraphicFramePr>
        <p:xfrm>
          <a:off x="3671888" y="1608138"/>
          <a:ext cx="293687" cy="517525"/>
        </p:xfrm>
        <a:graphic>
          <a:graphicData uri="http://schemas.openxmlformats.org/presentationml/2006/ole">
            <p:oleObj spid="_x0000_s3077" name="Equation" r:id="rId7" imgW="164880" imgH="228600" progId="Equation.3">
              <p:embed/>
            </p:oleObj>
          </a:graphicData>
        </a:graphic>
      </p:graphicFrame>
      <p:graphicFrame>
        <p:nvGraphicFramePr>
          <p:cNvPr id="3078" name="Object 28"/>
          <p:cNvGraphicFramePr>
            <a:graphicFrameLocks noChangeAspect="1"/>
          </p:cNvGraphicFramePr>
          <p:nvPr/>
        </p:nvGraphicFramePr>
        <p:xfrm>
          <a:off x="5761038" y="3554413"/>
          <a:ext cx="2749550" cy="1414462"/>
        </p:xfrm>
        <a:graphic>
          <a:graphicData uri="http://schemas.openxmlformats.org/presentationml/2006/ole">
            <p:oleObj spid="_x0000_s3078" name="Equation" r:id="rId8" imgW="1333440" imgH="685800" progId="Equation.3">
              <p:embed/>
            </p:oleObj>
          </a:graphicData>
        </a:graphic>
      </p:graphicFrame>
      <p:graphicFrame>
        <p:nvGraphicFramePr>
          <p:cNvPr id="3079" name="Object 29"/>
          <p:cNvGraphicFramePr>
            <a:graphicFrameLocks noChangeAspect="1"/>
          </p:cNvGraphicFramePr>
          <p:nvPr/>
        </p:nvGraphicFramePr>
        <p:xfrm>
          <a:off x="2119313" y="5437188"/>
          <a:ext cx="5022850" cy="927100"/>
        </p:xfrm>
        <a:graphic>
          <a:graphicData uri="http://schemas.openxmlformats.org/presentationml/2006/ole">
            <p:oleObj spid="_x0000_s3079" name="Equation" r:id="rId9" imgW="2476440" imgH="4572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5147C04-565C-4E9D-90C3-A0699A821283}" type="slidenum">
              <a:rPr lang="en-US"/>
              <a:pPr>
                <a:defRPr/>
              </a:pPr>
              <a:t>5</a:t>
            </a:fld>
            <a:endParaRPr lang="en-US"/>
          </a:p>
        </p:txBody>
      </p:sp>
      <p:sp>
        <p:nvSpPr>
          <p:cNvPr id="4100" name="Rectangle 2"/>
          <p:cNvSpPr>
            <a:spLocks noGrp="1" noChangeArrowheads="1"/>
          </p:cNvSpPr>
          <p:nvPr>
            <p:ph type="title"/>
          </p:nvPr>
        </p:nvSpPr>
        <p:spPr/>
        <p:txBody>
          <a:bodyPr/>
          <a:lstStyle/>
          <a:p>
            <a:r>
              <a:rPr lang="en-US" smtClean="0"/>
              <a:t>Example: Diamond in air</a:t>
            </a:r>
            <a:endParaRPr lang="en-US" smtClean="0">
              <a:cs typeface="Arial" charset="0"/>
              <a:sym typeface="Symbol" pitchFamily="18" charset="2"/>
            </a:endParaRPr>
          </a:p>
        </p:txBody>
      </p:sp>
      <p:sp>
        <p:nvSpPr>
          <p:cNvPr id="4101" name="Rectangle 3"/>
          <p:cNvSpPr>
            <a:spLocks noGrp="1" noChangeArrowheads="1"/>
          </p:cNvSpPr>
          <p:nvPr>
            <p:ph type="body" idx="1"/>
          </p:nvPr>
        </p:nvSpPr>
        <p:spPr>
          <a:xfrm>
            <a:off x="611188" y="5005388"/>
            <a:ext cx="7772400" cy="1017587"/>
          </a:xfrm>
        </p:spPr>
        <p:txBody>
          <a:bodyPr/>
          <a:lstStyle/>
          <a:p>
            <a:r>
              <a:rPr lang="en-US" sz="2400" b="0" smtClean="0">
                <a:cs typeface="Arial" charset="0"/>
                <a:sym typeface="Symbol" pitchFamily="18" charset="2"/>
              </a:rPr>
              <a:t>Fiber optic cables are clad in low </a:t>
            </a:r>
            <a:r>
              <a:rPr lang="en-US" sz="2400" b="0" i="1" smtClean="0">
                <a:cs typeface="Arial" charset="0"/>
                <a:sym typeface="Symbol" pitchFamily="18" charset="2"/>
              </a:rPr>
              <a:t>n</a:t>
            </a:r>
            <a:r>
              <a:rPr lang="en-US" sz="2400" b="0" smtClean="0">
                <a:cs typeface="Arial" charset="0"/>
                <a:sym typeface="Symbol" pitchFamily="18" charset="2"/>
              </a:rPr>
              <a:t> material for this reason.</a:t>
            </a:r>
            <a:endParaRPr lang="en-US" sz="2400" b="0" baseline="-25000" smtClean="0">
              <a:cs typeface="Arial" charset="0"/>
              <a:sym typeface="Symbol" pitchFamily="18" charset="2"/>
            </a:endParaRPr>
          </a:p>
        </p:txBody>
      </p:sp>
      <p:graphicFrame>
        <p:nvGraphicFramePr>
          <p:cNvPr id="4098" name="Object 0"/>
          <p:cNvGraphicFramePr>
            <a:graphicFrameLocks noChangeAspect="1"/>
          </p:cNvGraphicFramePr>
          <p:nvPr/>
        </p:nvGraphicFramePr>
        <p:xfrm>
          <a:off x="1423988" y="1693863"/>
          <a:ext cx="6286500" cy="2454275"/>
        </p:xfrm>
        <a:graphic>
          <a:graphicData uri="http://schemas.openxmlformats.org/presentationml/2006/ole">
            <p:oleObj spid="_x0000_s4098" name="Equation" r:id="rId4" imgW="2793960" imgH="1091880" progId="Equation.3">
              <p:embed/>
            </p:oleObj>
          </a:graphicData>
        </a:graphic>
      </p:graphicFrame>
      <p:sp>
        <p:nvSpPr>
          <p:cNvPr id="4102" name="Rectangle 5"/>
          <p:cNvSpPr>
            <a:spLocks noChangeArrowheads="1"/>
          </p:cNvSpPr>
          <p:nvPr/>
        </p:nvSpPr>
        <p:spPr bwMode="auto">
          <a:xfrm>
            <a:off x="4857750" y="3338513"/>
            <a:ext cx="1828800" cy="838200"/>
          </a:xfrm>
          <a:prstGeom prst="rect">
            <a:avLst/>
          </a:prstGeom>
          <a:noFill/>
          <a:ln w="9525">
            <a:solidFill>
              <a:schemeClr val="tx1"/>
            </a:solidFill>
            <a:miter lim="800000"/>
            <a:headEnd/>
            <a:tailEnd/>
          </a:ln>
        </p:spPr>
        <p:txBody>
          <a:bodyPr wrap="none" anchor="ctr"/>
          <a:lstStyle/>
          <a:p>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3"/>
          <p:cNvSpPr>
            <a:spLocks noGrp="1"/>
          </p:cNvSpPr>
          <p:nvPr>
            <p:ph type="sldNum" sz="quarter" idx="12"/>
          </p:nvPr>
        </p:nvSpPr>
        <p:spPr/>
        <p:txBody>
          <a:bodyPr/>
          <a:lstStyle/>
          <a:p>
            <a:pPr>
              <a:defRPr/>
            </a:pPr>
            <a:fld id="{0C2A29FE-C149-46C9-A436-6137B4829C47}" type="slidenum">
              <a:rPr lang="en-US"/>
              <a:pPr>
                <a:defRPr/>
              </a:pPr>
              <a:t>6</a:t>
            </a:fld>
            <a:endParaRPr lang="en-US"/>
          </a:p>
        </p:txBody>
      </p:sp>
      <p:sp>
        <p:nvSpPr>
          <p:cNvPr id="5124" name="Rectangle 2"/>
          <p:cNvSpPr>
            <a:spLocks noChangeArrowheads="1"/>
          </p:cNvSpPr>
          <p:nvPr/>
        </p:nvSpPr>
        <p:spPr bwMode="auto">
          <a:xfrm>
            <a:off x="533400" y="1066800"/>
            <a:ext cx="6357938" cy="730250"/>
          </a:xfrm>
          <a:prstGeom prst="rect">
            <a:avLst/>
          </a:prstGeom>
          <a:noFill/>
          <a:ln w="9525">
            <a:noFill/>
            <a:miter lim="800000"/>
            <a:headEnd/>
            <a:tailEnd/>
          </a:ln>
        </p:spPr>
        <p:txBody>
          <a:bodyPr wrap="none" lIns="0" tIns="0" rIns="0" bIns="0">
            <a:spAutoFit/>
          </a:bodyPr>
          <a:lstStyle/>
          <a:p>
            <a:r>
              <a:rPr lang="en-US">
                <a:latin typeface="Arial" charset="0"/>
              </a:rPr>
              <a:t>•  Incident light is either reflected, absorbed, or </a:t>
            </a:r>
          </a:p>
          <a:p>
            <a:r>
              <a:rPr lang="en-US">
                <a:latin typeface="Arial" charset="0"/>
              </a:rPr>
              <a:t>    transmitted:</a:t>
            </a:r>
            <a:endParaRPr lang="en-US" sz="2200">
              <a:latin typeface="Arial" charset="0"/>
            </a:endParaRPr>
          </a:p>
        </p:txBody>
      </p:sp>
      <p:graphicFrame>
        <p:nvGraphicFramePr>
          <p:cNvPr id="5122" name="Object 4"/>
          <p:cNvGraphicFramePr>
            <a:graphicFrameLocks noChangeAspect="1"/>
          </p:cNvGraphicFramePr>
          <p:nvPr/>
        </p:nvGraphicFramePr>
        <p:xfrm>
          <a:off x="2644775" y="1400175"/>
          <a:ext cx="2692400" cy="504825"/>
        </p:xfrm>
        <a:graphic>
          <a:graphicData uri="http://schemas.openxmlformats.org/presentationml/2006/ole">
            <p:oleObj spid="_x0000_s5122" name="Equation" r:id="rId4" imgW="1218960" imgH="228600" progId="Equation.3">
              <p:embed/>
            </p:oleObj>
          </a:graphicData>
        </a:graphic>
      </p:graphicFrame>
      <p:sp>
        <p:nvSpPr>
          <p:cNvPr id="5125" name="Rectangle 8"/>
          <p:cNvSpPr>
            <a:spLocks noGrp="1" noChangeArrowheads="1"/>
          </p:cNvSpPr>
          <p:nvPr>
            <p:ph type="title" idx="4294967295"/>
          </p:nvPr>
        </p:nvSpPr>
        <p:spPr/>
        <p:txBody>
          <a:bodyPr/>
          <a:lstStyle/>
          <a:p>
            <a:r>
              <a:rPr lang="en-US" smtClean="0"/>
              <a:t>Light Interaction with Solids</a:t>
            </a:r>
          </a:p>
        </p:txBody>
      </p:sp>
      <p:grpSp>
        <p:nvGrpSpPr>
          <p:cNvPr id="2" name="Group 77"/>
          <p:cNvGrpSpPr>
            <a:grpSpLocks/>
          </p:cNvGrpSpPr>
          <p:nvPr/>
        </p:nvGrpSpPr>
        <p:grpSpPr bwMode="auto">
          <a:xfrm>
            <a:off x="533400" y="3841750"/>
            <a:ext cx="8077200" cy="2722563"/>
            <a:chOff x="336" y="2420"/>
            <a:chExt cx="5088" cy="1715"/>
          </a:xfrm>
        </p:grpSpPr>
        <p:sp>
          <p:nvSpPr>
            <p:cNvPr id="5151" name="Rectangle 5"/>
            <p:cNvSpPr>
              <a:spLocks noChangeArrowheads="1"/>
            </p:cNvSpPr>
            <p:nvPr/>
          </p:nvSpPr>
          <p:spPr bwMode="auto">
            <a:xfrm>
              <a:off x="336" y="2420"/>
              <a:ext cx="3012" cy="230"/>
            </a:xfrm>
            <a:prstGeom prst="rect">
              <a:avLst/>
            </a:prstGeom>
            <a:noFill/>
            <a:ln w="9525">
              <a:noFill/>
              <a:miter lim="800000"/>
              <a:headEnd/>
              <a:tailEnd/>
            </a:ln>
          </p:spPr>
          <p:txBody>
            <a:bodyPr wrap="none" lIns="0" tIns="0" rIns="0" bIns="0">
              <a:spAutoFit/>
            </a:bodyPr>
            <a:lstStyle/>
            <a:p>
              <a:r>
                <a:rPr lang="en-US">
                  <a:latin typeface="Arial" charset="0"/>
                </a:rPr>
                <a:t>•  Optical classification of materials:</a:t>
              </a:r>
              <a:endParaRPr lang="en-US" sz="2200">
                <a:latin typeface="Arial" charset="0"/>
              </a:endParaRPr>
            </a:p>
          </p:txBody>
        </p:sp>
        <p:sp>
          <p:nvSpPr>
            <p:cNvPr id="5152" name="Rectangle 7"/>
            <p:cNvSpPr>
              <a:spLocks noChangeArrowheads="1"/>
            </p:cNvSpPr>
            <p:nvPr/>
          </p:nvSpPr>
          <p:spPr bwMode="auto">
            <a:xfrm>
              <a:off x="3936" y="2832"/>
              <a:ext cx="1488" cy="575"/>
            </a:xfrm>
            <a:prstGeom prst="rect">
              <a:avLst/>
            </a:prstGeom>
            <a:noFill/>
            <a:ln w="9525">
              <a:noFill/>
              <a:miter lim="800000"/>
              <a:headEnd/>
              <a:tailEnd/>
            </a:ln>
          </p:spPr>
          <p:txBody>
            <a:bodyPr lIns="0" tIns="0" rIns="0" bIns="0">
              <a:spAutoFit/>
            </a:bodyPr>
            <a:lstStyle/>
            <a:p>
              <a:r>
                <a:rPr lang="en-US" sz="1200">
                  <a:solidFill>
                    <a:srgbClr val="000000"/>
                  </a:solidFill>
                  <a:latin typeface="Arial" charset="0"/>
                </a:rPr>
                <a:t>From Fig. 20.10, </a:t>
              </a:r>
              <a:r>
                <a:rPr lang="en-US" sz="1200" i="1">
                  <a:solidFill>
                    <a:srgbClr val="000000"/>
                  </a:solidFill>
                  <a:latin typeface="Arial" charset="0"/>
                </a:rPr>
                <a:t>Callister’s MSE Adapted Version</a:t>
              </a:r>
              <a:r>
                <a:rPr lang="en-US" sz="1200">
                  <a:solidFill>
                    <a:srgbClr val="000000"/>
                  </a:solidFill>
                  <a:latin typeface="Arial" charset="0"/>
                </a:rPr>
                <a:t>.</a:t>
              </a:r>
            </a:p>
            <a:p>
              <a:r>
                <a:rPr lang="en-US" sz="1200">
                  <a:solidFill>
                    <a:srgbClr val="000000"/>
                  </a:solidFill>
                  <a:latin typeface="Arial" charset="0"/>
                </a:rPr>
                <a:t>(Fig. 20.10 is by J. Telford, with specimen preparation by P.A. Lessing.)</a:t>
              </a:r>
            </a:p>
          </p:txBody>
        </p:sp>
        <p:grpSp>
          <p:nvGrpSpPr>
            <p:cNvPr id="5153" name="Group 62"/>
            <p:cNvGrpSpPr>
              <a:grpSpLocks/>
            </p:cNvGrpSpPr>
            <p:nvPr/>
          </p:nvGrpSpPr>
          <p:grpSpPr bwMode="auto">
            <a:xfrm>
              <a:off x="838" y="2722"/>
              <a:ext cx="3589" cy="1413"/>
              <a:chOff x="838" y="2722"/>
              <a:chExt cx="3589" cy="1413"/>
            </a:xfrm>
          </p:grpSpPr>
          <p:pic>
            <p:nvPicPr>
              <p:cNvPr id="5154" name="Picture 63"/>
              <p:cNvPicPr>
                <a:picLocks noChangeAspect="1" noChangeArrowheads="1"/>
              </p:cNvPicPr>
              <p:nvPr/>
            </p:nvPicPr>
            <p:blipFill>
              <a:blip r:embed="rId5"/>
              <a:srcRect/>
              <a:stretch>
                <a:fillRect/>
              </a:stretch>
            </p:blipFill>
            <p:spPr bwMode="auto">
              <a:xfrm>
                <a:off x="1262" y="2722"/>
                <a:ext cx="2388" cy="1386"/>
              </a:xfrm>
              <a:prstGeom prst="rect">
                <a:avLst/>
              </a:prstGeom>
              <a:noFill/>
              <a:ln w="9525">
                <a:noFill/>
                <a:miter lim="800000"/>
                <a:headEnd/>
                <a:tailEnd/>
              </a:ln>
            </p:spPr>
          </p:pic>
          <p:sp>
            <p:nvSpPr>
              <p:cNvPr id="5155" name="Text Box 64"/>
              <p:cNvSpPr txBox="1">
                <a:spLocks noChangeArrowheads="1"/>
              </p:cNvSpPr>
              <p:nvPr/>
            </p:nvSpPr>
            <p:spPr bwMode="auto">
              <a:xfrm>
                <a:off x="974" y="3769"/>
                <a:ext cx="594" cy="366"/>
              </a:xfrm>
              <a:prstGeom prst="rect">
                <a:avLst/>
              </a:prstGeom>
              <a:solidFill>
                <a:schemeClr val="bg1"/>
              </a:solidFill>
              <a:ln w="9525">
                <a:noFill/>
                <a:miter lim="800000"/>
                <a:headEnd/>
                <a:tailEnd/>
              </a:ln>
            </p:spPr>
            <p:txBody>
              <a:bodyPr>
                <a:spAutoFit/>
              </a:bodyPr>
              <a:lstStyle/>
              <a:p>
                <a:pPr algn="ctr" eaLnBrk="1" hangingPunct="1">
                  <a:spcBef>
                    <a:spcPct val="50000"/>
                  </a:spcBef>
                </a:pPr>
                <a:r>
                  <a:rPr lang="en-US" sz="1600">
                    <a:solidFill>
                      <a:srgbClr val="FF6969"/>
                    </a:solidFill>
                    <a:latin typeface="Arial" charset="0"/>
                  </a:rPr>
                  <a:t>single crystal</a:t>
                </a:r>
              </a:p>
            </p:txBody>
          </p:sp>
          <p:sp>
            <p:nvSpPr>
              <p:cNvPr id="5156" name="Text Box 65"/>
              <p:cNvSpPr txBox="1">
                <a:spLocks noChangeArrowheads="1"/>
              </p:cNvSpPr>
              <p:nvPr/>
            </p:nvSpPr>
            <p:spPr bwMode="auto">
              <a:xfrm>
                <a:off x="1938" y="3764"/>
                <a:ext cx="943" cy="366"/>
              </a:xfrm>
              <a:prstGeom prst="rect">
                <a:avLst/>
              </a:prstGeom>
              <a:solidFill>
                <a:schemeClr val="bg1"/>
              </a:solidFill>
              <a:ln w="9525">
                <a:noFill/>
                <a:miter lim="800000"/>
                <a:headEnd/>
                <a:tailEnd/>
              </a:ln>
            </p:spPr>
            <p:txBody>
              <a:bodyPr>
                <a:spAutoFit/>
              </a:bodyPr>
              <a:lstStyle/>
              <a:p>
                <a:pPr algn="ctr" eaLnBrk="1" hangingPunct="1">
                  <a:spcBef>
                    <a:spcPct val="50000"/>
                  </a:spcBef>
                </a:pPr>
                <a:r>
                  <a:rPr lang="en-US" sz="1600">
                    <a:solidFill>
                      <a:srgbClr val="FF1B1B"/>
                    </a:solidFill>
                    <a:latin typeface="Arial" charset="0"/>
                  </a:rPr>
                  <a:t>polycrystalline dense</a:t>
                </a:r>
              </a:p>
            </p:txBody>
          </p:sp>
          <p:sp>
            <p:nvSpPr>
              <p:cNvPr id="5157" name="Text Box 66"/>
              <p:cNvSpPr txBox="1">
                <a:spLocks noChangeArrowheads="1"/>
              </p:cNvSpPr>
              <p:nvPr/>
            </p:nvSpPr>
            <p:spPr bwMode="auto">
              <a:xfrm>
                <a:off x="3385" y="3762"/>
                <a:ext cx="1042" cy="366"/>
              </a:xfrm>
              <a:prstGeom prst="rect">
                <a:avLst/>
              </a:prstGeom>
              <a:solidFill>
                <a:schemeClr val="bg1"/>
              </a:solidFill>
              <a:ln w="9525">
                <a:noFill/>
                <a:miter lim="800000"/>
                <a:headEnd/>
                <a:tailEnd/>
              </a:ln>
            </p:spPr>
            <p:txBody>
              <a:bodyPr>
                <a:spAutoFit/>
              </a:bodyPr>
              <a:lstStyle/>
              <a:p>
                <a:pPr algn="ctr" eaLnBrk="1" hangingPunct="1">
                  <a:spcBef>
                    <a:spcPct val="50000"/>
                  </a:spcBef>
                </a:pPr>
                <a:r>
                  <a:rPr lang="en-US" sz="1600">
                    <a:solidFill>
                      <a:srgbClr val="B40000"/>
                    </a:solidFill>
                    <a:latin typeface="Arial" charset="0"/>
                  </a:rPr>
                  <a:t>polycrystalline porous</a:t>
                </a:r>
              </a:p>
            </p:txBody>
          </p:sp>
          <p:sp>
            <p:nvSpPr>
              <p:cNvPr id="5158" name="Text Box 67"/>
              <p:cNvSpPr txBox="1">
                <a:spLocks noChangeArrowheads="1"/>
              </p:cNvSpPr>
              <p:nvPr/>
            </p:nvSpPr>
            <p:spPr bwMode="auto">
              <a:xfrm>
                <a:off x="838" y="2733"/>
                <a:ext cx="1033" cy="231"/>
              </a:xfrm>
              <a:prstGeom prst="rect">
                <a:avLst/>
              </a:prstGeom>
              <a:solidFill>
                <a:schemeClr val="bg1"/>
              </a:solidFill>
              <a:ln w="9525">
                <a:noFill/>
                <a:miter lim="800000"/>
                <a:headEnd/>
                <a:tailEnd/>
              </a:ln>
            </p:spPr>
            <p:txBody>
              <a:bodyPr>
                <a:spAutoFit/>
              </a:bodyPr>
              <a:lstStyle/>
              <a:p>
                <a:pPr algn="ctr" eaLnBrk="1" hangingPunct="1">
                  <a:spcBef>
                    <a:spcPct val="50000"/>
                  </a:spcBef>
                </a:pPr>
                <a:r>
                  <a:rPr lang="en-US" sz="1800" b="1">
                    <a:solidFill>
                      <a:srgbClr val="FF6969"/>
                    </a:solidFill>
                    <a:latin typeface="Arial" charset="0"/>
                  </a:rPr>
                  <a:t>Transparent</a:t>
                </a:r>
              </a:p>
            </p:txBody>
          </p:sp>
          <p:sp>
            <p:nvSpPr>
              <p:cNvPr id="5159" name="Text Box 68"/>
              <p:cNvSpPr txBox="1">
                <a:spLocks noChangeArrowheads="1"/>
              </p:cNvSpPr>
              <p:nvPr/>
            </p:nvSpPr>
            <p:spPr bwMode="auto">
              <a:xfrm>
                <a:off x="2012" y="2884"/>
                <a:ext cx="979" cy="231"/>
              </a:xfrm>
              <a:prstGeom prst="rect">
                <a:avLst/>
              </a:prstGeom>
              <a:solidFill>
                <a:schemeClr val="bg1"/>
              </a:solidFill>
              <a:ln w="9525">
                <a:noFill/>
                <a:miter lim="800000"/>
                <a:headEnd/>
                <a:tailEnd/>
              </a:ln>
            </p:spPr>
            <p:txBody>
              <a:bodyPr>
                <a:spAutoFit/>
              </a:bodyPr>
              <a:lstStyle/>
              <a:p>
                <a:pPr algn="ctr" eaLnBrk="1" hangingPunct="1">
                  <a:spcBef>
                    <a:spcPct val="50000"/>
                  </a:spcBef>
                </a:pPr>
                <a:r>
                  <a:rPr lang="en-US" sz="1800" b="1">
                    <a:solidFill>
                      <a:srgbClr val="FF1B1B"/>
                    </a:solidFill>
                    <a:latin typeface="Arial" charset="0"/>
                  </a:rPr>
                  <a:t>Translucent</a:t>
                </a:r>
              </a:p>
            </p:txBody>
          </p:sp>
          <p:sp>
            <p:nvSpPr>
              <p:cNvPr id="5160" name="Text Box 69"/>
              <p:cNvSpPr txBox="1">
                <a:spLocks noChangeArrowheads="1"/>
              </p:cNvSpPr>
              <p:nvPr/>
            </p:nvSpPr>
            <p:spPr bwMode="auto">
              <a:xfrm>
                <a:off x="3124" y="3107"/>
                <a:ext cx="667" cy="231"/>
              </a:xfrm>
              <a:prstGeom prst="rect">
                <a:avLst/>
              </a:prstGeom>
              <a:solidFill>
                <a:schemeClr val="bg1"/>
              </a:solidFill>
              <a:ln w="9525">
                <a:noFill/>
                <a:miter lim="800000"/>
                <a:headEnd/>
                <a:tailEnd/>
              </a:ln>
            </p:spPr>
            <p:txBody>
              <a:bodyPr>
                <a:spAutoFit/>
              </a:bodyPr>
              <a:lstStyle/>
              <a:p>
                <a:pPr algn="ctr" eaLnBrk="1" hangingPunct="1">
                  <a:spcBef>
                    <a:spcPct val="50000"/>
                  </a:spcBef>
                </a:pPr>
                <a:r>
                  <a:rPr lang="en-US" sz="1800" b="1">
                    <a:solidFill>
                      <a:srgbClr val="B40000"/>
                    </a:solidFill>
                    <a:latin typeface="Arial" charset="0"/>
                  </a:rPr>
                  <a:t>Opaque</a:t>
                </a:r>
              </a:p>
            </p:txBody>
          </p:sp>
          <p:sp>
            <p:nvSpPr>
              <p:cNvPr id="5161" name="Line 70"/>
              <p:cNvSpPr>
                <a:spLocks noChangeShapeType="1"/>
              </p:cNvSpPr>
              <p:nvPr/>
            </p:nvSpPr>
            <p:spPr bwMode="auto">
              <a:xfrm flipV="1">
                <a:off x="1344" y="3310"/>
                <a:ext cx="366" cy="512"/>
              </a:xfrm>
              <a:prstGeom prst="line">
                <a:avLst/>
              </a:prstGeom>
              <a:noFill/>
              <a:ln w="9525">
                <a:solidFill>
                  <a:schemeClr val="accent2"/>
                </a:solidFill>
                <a:round/>
                <a:headEnd/>
                <a:tailEnd type="triangle" w="med" len="med"/>
              </a:ln>
            </p:spPr>
            <p:txBody>
              <a:bodyPr/>
              <a:lstStyle/>
              <a:p>
                <a:endParaRPr lang="en-US"/>
              </a:p>
            </p:txBody>
          </p:sp>
          <p:sp>
            <p:nvSpPr>
              <p:cNvPr id="5162" name="Line 71"/>
              <p:cNvSpPr>
                <a:spLocks noChangeShapeType="1"/>
              </p:cNvSpPr>
              <p:nvPr/>
            </p:nvSpPr>
            <p:spPr bwMode="auto">
              <a:xfrm flipV="1">
                <a:off x="2427" y="3534"/>
                <a:ext cx="19" cy="273"/>
              </a:xfrm>
              <a:prstGeom prst="line">
                <a:avLst/>
              </a:prstGeom>
              <a:noFill/>
              <a:ln w="9525">
                <a:solidFill>
                  <a:schemeClr val="accent2"/>
                </a:solidFill>
                <a:round/>
                <a:headEnd/>
                <a:tailEnd type="triangle" w="med" len="med"/>
              </a:ln>
            </p:spPr>
            <p:txBody>
              <a:bodyPr/>
              <a:lstStyle/>
              <a:p>
                <a:endParaRPr lang="en-US"/>
              </a:p>
            </p:txBody>
          </p:sp>
          <p:sp>
            <p:nvSpPr>
              <p:cNvPr id="5163" name="Line 72"/>
              <p:cNvSpPr>
                <a:spLocks noChangeShapeType="1"/>
              </p:cNvSpPr>
              <p:nvPr/>
            </p:nvSpPr>
            <p:spPr bwMode="auto">
              <a:xfrm flipH="1" flipV="1">
                <a:off x="3209" y="3639"/>
                <a:ext cx="429" cy="146"/>
              </a:xfrm>
              <a:prstGeom prst="line">
                <a:avLst/>
              </a:prstGeom>
              <a:noFill/>
              <a:ln w="9525">
                <a:solidFill>
                  <a:schemeClr val="accent2"/>
                </a:solidFill>
                <a:round/>
                <a:headEnd/>
                <a:tailEnd type="triangle" w="med" len="med"/>
              </a:ln>
            </p:spPr>
            <p:txBody>
              <a:bodyPr/>
              <a:lstStyle/>
              <a:p>
                <a:endParaRPr lang="en-US"/>
              </a:p>
            </p:txBody>
          </p:sp>
        </p:grpSp>
      </p:grpSp>
      <p:grpSp>
        <p:nvGrpSpPr>
          <p:cNvPr id="5127" name="Group 74"/>
          <p:cNvGrpSpPr>
            <a:grpSpLocks/>
          </p:cNvGrpSpPr>
          <p:nvPr/>
        </p:nvGrpSpPr>
        <p:grpSpPr bwMode="auto">
          <a:xfrm>
            <a:off x="1676400" y="2047875"/>
            <a:ext cx="5113338" cy="1657350"/>
            <a:chOff x="1056" y="1290"/>
            <a:chExt cx="3221" cy="1044"/>
          </a:xfrm>
        </p:grpSpPr>
        <p:sp>
          <p:nvSpPr>
            <p:cNvPr id="5128" name="Rectangle 39"/>
            <p:cNvSpPr>
              <a:spLocks noChangeArrowheads="1"/>
            </p:cNvSpPr>
            <p:nvPr/>
          </p:nvSpPr>
          <p:spPr bwMode="auto">
            <a:xfrm>
              <a:off x="2542" y="1290"/>
              <a:ext cx="98" cy="1044"/>
            </a:xfrm>
            <a:prstGeom prst="rect">
              <a:avLst/>
            </a:prstGeom>
            <a:solidFill>
              <a:srgbClr val="BBBBBB"/>
            </a:solidFill>
            <a:ln w="9525">
              <a:solidFill>
                <a:srgbClr val="777777"/>
              </a:solidFill>
              <a:miter lim="800000"/>
              <a:headEnd/>
              <a:tailEnd/>
            </a:ln>
          </p:spPr>
          <p:txBody>
            <a:bodyPr/>
            <a:lstStyle/>
            <a:p>
              <a:endParaRPr lang="en-IN"/>
            </a:p>
          </p:txBody>
        </p:sp>
        <p:grpSp>
          <p:nvGrpSpPr>
            <p:cNvPr id="5129" name="Group 40"/>
            <p:cNvGrpSpPr>
              <a:grpSpLocks/>
            </p:cNvGrpSpPr>
            <p:nvPr/>
          </p:nvGrpSpPr>
          <p:grpSpPr bwMode="auto">
            <a:xfrm>
              <a:off x="2011" y="1557"/>
              <a:ext cx="522" cy="516"/>
              <a:chOff x="2011" y="1557"/>
              <a:chExt cx="522" cy="516"/>
            </a:xfrm>
          </p:grpSpPr>
          <p:grpSp>
            <p:nvGrpSpPr>
              <p:cNvPr id="5145" name="Group 41"/>
              <p:cNvGrpSpPr>
                <a:grpSpLocks/>
              </p:cNvGrpSpPr>
              <p:nvPr/>
            </p:nvGrpSpPr>
            <p:grpSpPr bwMode="auto">
              <a:xfrm>
                <a:off x="2011" y="1822"/>
                <a:ext cx="522" cy="251"/>
                <a:chOff x="2011" y="1822"/>
                <a:chExt cx="522" cy="251"/>
              </a:xfrm>
            </p:grpSpPr>
            <p:sp>
              <p:nvSpPr>
                <p:cNvPr id="5149" name="Freeform 42"/>
                <p:cNvSpPr>
                  <a:spLocks/>
                </p:cNvSpPr>
                <p:nvPr/>
              </p:nvSpPr>
              <p:spPr bwMode="auto">
                <a:xfrm>
                  <a:off x="2428" y="1822"/>
                  <a:ext cx="105" cy="79"/>
                </a:xfrm>
                <a:custGeom>
                  <a:avLst/>
                  <a:gdLst>
                    <a:gd name="T0" fmla="*/ 105 w 105"/>
                    <a:gd name="T1" fmla="*/ 0 h 79"/>
                    <a:gd name="T2" fmla="*/ 43 w 105"/>
                    <a:gd name="T3" fmla="*/ 79 h 79"/>
                    <a:gd name="T4" fmla="*/ 50 w 105"/>
                    <a:gd name="T5" fmla="*/ 24 h 79"/>
                    <a:gd name="T6" fmla="*/ 0 w 105"/>
                    <a:gd name="T7" fmla="*/ 0 h 79"/>
                    <a:gd name="T8" fmla="*/ 105 w 105"/>
                    <a:gd name="T9" fmla="*/ 0 h 79"/>
                    <a:gd name="T10" fmla="*/ 0 60000 65536"/>
                    <a:gd name="T11" fmla="*/ 0 60000 65536"/>
                    <a:gd name="T12" fmla="*/ 0 60000 65536"/>
                    <a:gd name="T13" fmla="*/ 0 60000 65536"/>
                    <a:gd name="T14" fmla="*/ 0 60000 65536"/>
                    <a:gd name="T15" fmla="*/ 0 w 105"/>
                    <a:gd name="T16" fmla="*/ 0 h 79"/>
                    <a:gd name="T17" fmla="*/ 105 w 105"/>
                    <a:gd name="T18" fmla="*/ 79 h 79"/>
                  </a:gdLst>
                  <a:ahLst/>
                  <a:cxnLst>
                    <a:cxn ang="T10">
                      <a:pos x="T0" y="T1"/>
                    </a:cxn>
                    <a:cxn ang="T11">
                      <a:pos x="T2" y="T3"/>
                    </a:cxn>
                    <a:cxn ang="T12">
                      <a:pos x="T4" y="T5"/>
                    </a:cxn>
                    <a:cxn ang="T13">
                      <a:pos x="T6" y="T7"/>
                    </a:cxn>
                    <a:cxn ang="T14">
                      <a:pos x="T8" y="T9"/>
                    </a:cxn>
                  </a:cxnLst>
                  <a:rect l="T15" t="T16" r="T17" b="T18"/>
                  <a:pathLst>
                    <a:path w="105" h="79">
                      <a:moveTo>
                        <a:pt x="105" y="0"/>
                      </a:moveTo>
                      <a:lnTo>
                        <a:pt x="43" y="79"/>
                      </a:lnTo>
                      <a:lnTo>
                        <a:pt x="50" y="24"/>
                      </a:lnTo>
                      <a:lnTo>
                        <a:pt x="0" y="0"/>
                      </a:lnTo>
                      <a:lnTo>
                        <a:pt x="105" y="0"/>
                      </a:lnTo>
                      <a:close/>
                    </a:path>
                  </a:pathLst>
                </a:custGeom>
                <a:solidFill>
                  <a:srgbClr val="CC9900"/>
                </a:solidFill>
                <a:ln w="9525">
                  <a:solidFill>
                    <a:srgbClr val="CC9900"/>
                  </a:solidFill>
                  <a:prstDash val="solid"/>
                  <a:round/>
                  <a:headEnd/>
                  <a:tailEnd/>
                </a:ln>
              </p:spPr>
              <p:txBody>
                <a:bodyPr/>
                <a:lstStyle/>
                <a:p>
                  <a:endParaRPr lang="en-US"/>
                </a:p>
              </p:txBody>
            </p:sp>
            <p:sp>
              <p:nvSpPr>
                <p:cNvPr id="5150" name="Line 43"/>
                <p:cNvSpPr>
                  <a:spLocks noChangeShapeType="1"/>
                </p:cNvSpPr>
                <p:nvPr/>
              </p:nvSpPr>
              <p:spPr bwMode="auto">
                <a:xfrm flipV="1">
                  <a:off x="2011" y="1846"/>
                  <a:ext cx="467" cy="227"/>
                </a:xfrm>
                <a:prstGeom prst="line">
                  <a:avLst/>
                </a:prstGeom>
                <a:noFill/>
                <a:ln w="49213">
                  <a:solidFill>
                    <a:srgbClr val="CC9900"/>
                  </a:solidFill>
                  <a:round/>
                  <a:headEnd/>
                  <a:tailEnd/>
                </a:ln>
              </p:spPr>
              <p:txBody>
                <a:bodyPr/>
                <a:lstStyle/>
                <a:p>
                  <a:endParaRPr lang="en-US"/>
                </a:p>
              </p:txBody>
            </p:sp>
          </p:grpSp>
          <p:grpSp>
            <p:nvGrpSpPr>
              <p:cNvPr id="5146" name="Group 44"/>
              <p:cNvGrpSpPr>
                <a:grpSpLocks/>
              </p:cNvGrpSpPr>
              <p:nvPr/>
            </p:nvGrpSpPr>
            <p:grpSpPr bwMode="auto">
              <a:xfrm>
                <a:off x="2011" y="1557"/>
                <a:ext cx="522" cy="252"/>
                <a:chOff x="2011" y="1557"/>
                <a:chExt cx="522" cy="252"/>
              </a:xfrm>
            </p:grpSpPr>
            <p:sp>
              <p:nvSpPr>
                <p:cNvPr id="5147" name="Freeform 45"/>
                <p:cNvSpPr>
                  <a:spLocks/>
                </p:cNvSpPr>
                <p:nvPr/>
              </p:nvSpPr>
              <p:spPr bwMode="auto">
                <a:xfrm>
                  <a:off x="2011" y="1557"/>
                  <a:ext cx="104" cy="80"/>
                </a:xfrm>
                <a:custGeom>
                  <a:avLst/>
                  <a:gdLst>
                    <a:gd name="T0" fmla="*/ 0 w 104"/>
                    <a:gd name="T1" fmla="*/ 0 h 80"/>
                    <a:gd name="T2" fmla="*/ 104 w 104"/>
                    <a:gd name="T3" fmla="*/ 0 h 80"/>
                    <a:gd name="T4" fmla="*/ 55 w 104"/>
                    <a:gd name="T5" fmla="*/ 25 h 80"/>
                    <a:gd name="T6" fmla="*/ 61 w 104"/>
                    <a:gd name="T7" fmla="*/ 80 h 80"/>
                    <a:gd name="T8" fmla="*/ 0 w 104"/>
                    <a:gd name="T9" fmla="*/ 0 h 80"/>
                    <a:gd name="T10" fmla="*/ 0 60000 65536"/>
                    <a:gd name="T11" fmla="*/ 0 60000 65536"/>
                    <a:gd name="T12" fmla="*/ 0 60000 65536"/>
                    <a:gd name="T13" fmla="*/ 0 60000 65536"/>
                    <a:gd name="T14" fmla="*/ 0 60000 65536"/>
                    <a:gd name="T15" fmla="*/ 0 w 104"/>
                    <a:gd name="T16" fmla="*/ 0 h 80"/>
                    <a:gd name="T17" fmla="*/ 104 w 104"/>
                    <a:gd name="T18" fmla="*/ 80 h 80"/>
                  </a:gdLst>
                  <a:ahLst/>
                  <a:cxnLst>
                    <a:cxn ang="T10">
                      <a:pos x="T0" y="T1"/>
                    </a:cxn>
                    <a:cxn ang="T11">
                      <a:pos x="T2" y="T3"/>
                    </a:cxn>
                    <a:cxn ang="T12">
                      <a:pos x="T4" y="T5"/>
                    </a:cxn>
                    <a:cxn ang="T13">
                      <a:pos x="T6" y="T7"/>
                    </a:cxn>
                    <a:cxn ang="T14">
                      <a:pos x="T8" y="T9"/>
                    </a:cxn>
                  </a:cxnLst>
                  <a:rect l="T15" t="T16" r="T17" b="T18"/>
                  <a:pathLst>
                    <a:path w="104" h="80">
                      <a:moveTo>
                        <a:pt x="0" y="0"/>
                      </a:moveTo>
                      <a:lnTo>
                        <a:pt x="104" y="0"/>
                      </a:lnTo>
                      <a:lnTo>
                        <a:pt x="55" y="25"/>
                      </a:lnTo>
                      <a:lnTo>
                        <a:pt x="61" y="80"/>
                      </a:lnTo>
                      <a:lnTo>
                        <a:pt x="0" y="0"/>
                      </a:lnTo>
                      <a:close/>
                    </a:path>
                  </a:pathLst>
                </a:custGeom>
                <a:solidFill>
                  <a:srgbClr val="CC9900"/>
                </a:solidFill>
                <a:ln w="9525">
                  <a:solidFill>
                    <a:srgbClr val="CC9900"/>
                  </a:solidFill>
                  <a:prstDash val="solid"/>
                  <a:round/>
                  <a:headEnd/>
                  <a:tailEnd/>
                </a:ln>
              </p:spPr>
              <p:txBody>
                <a:bodyPr/>
                <a:lstStyle/>
                <a:p>
                  <a:endParaRPr lang="en-US"/>
                </a:p>
              </p:txBody>
            </p:sp>
            <p:sp>
              <p:nvSpPr>
                <p:cNvPr id="5148" name="Line 46"/>
                <p:cNvSpPr>
                  <a:spLocks noChangeShapeType="1"/>
                </p:cNvSpPr>
                <p:nvPr/>
              </p:nvSpPr>
              <p:spPr bwMode="auto">
                <a:xfrm>
                  <a:off x="2066" y="1582"/>
                  <a:ext cx="467" cy="227"/>
                </a:xfrm>
                <a:prstGeom prst="line">
                  <a:avLst/>
                </a:prstGeom>
                <a:noFill/>
                <a:ln w="49213">
                  <a:solidFill>
                    <a:srgbClr val="CC9900"/>
                  </a:solidFill>
                  <a:round/>
                  <a:headEnd/>
                  <a:tailEnd/>
                </a:ln>
              </p:spPr>
              <p:txBody>
                <a:bodyPr/>
                <a:lstStyle/>
                <a:p>
                  <a:endParaRPr lang="en-US"/>
                </a:p>
              </p:txBody>
            </p:sp>
          </p:grpSp>
        </p:grpSp>
        <p:grpSp>
          <p:nvGrpSpPr>
            <p:cNvPr id="5130" name="Group 47"/>
            <p:cNvGrpSpPr>
              <a:grpSpLocks/>
            </p:cNvGrpSpPr>
            <p:nvPr/>
          </p:nvGrpSpPr>
          <p:grpSpPr bwMode="auto">
            <a:xfrm>
              <a:off x="2545" y="1613"/>
              <a:ext cx="86" cy="374"/>
              <a:chOff x="2545" y="1613"/>
              <a:chExt cx="86" cy="374"/>
            </a:xfrm>
          </p:grpSpPr>
          <p:sp>
            <p:nvSpPr>
              <p:cNvPr id="5142" name="Freeform 48"/>
              <p:cNvSpPr>
                <a:spLocks/>
              </p:cNvSpPr>
              <p:nvPr/>
            </p:nvSpPr>
            <p:spPr bwMode="auto">
              <a:xfrm>
                <a:off x="2545" y="1895"/>
                <a:ext cx="86" cy="92"/>
              </a:xfrm>
              <a:custGeom>
                <a:avLst/>
                <a:gdLst>
                  <a:gd name="T0" fmla="*/ 43 w 86"/>
                  <a:gd name="T1" fmla="*/ 92 h 92"/>
                  <a:gd name="T2" fmla="*/ 0 w 86"/>
                  <a:gd name="T3" fmla="*/ 0 h 92"/>
                  <a:gd name="T4" fmla="*/ 43 w 86"/>
                  <a:gd name="T5" fmla="*/ 31 h 92"/>
                  <a:gd name="T6" fmla="*/ 86 w 86"/>
                  <a:gd name="T7" fmla="*/ 0 h 92"/>
                  <a:gd name="T8" fmla="*/ 43 w 86"/>
                  <a:gd name="T9" fmla="*/ 92 h 92"/>
                  <a:gd name="T10" fmla="*/ 0 60000 65536"/>
                  <a:gd name="T11" fmla="*/ 0 60000 65536"/>
                  <a:gd name="T12" fmla="*/ 0 60000 65536"/>
                  <a:gd name="T13" fmla="*/ 0 60000 65536"/>
                  <a:gd name="T14" fmla="*/ 0 60000 65536"/>
                  <a:gd name="T15" fmla="*/ 0 w 86"/>
                  <a:gd name="T16" fmla="*/ 0 h 92"/>
                  <a:gd name="T17" fmla="*/ 86 w 86"/>
                  <a:gd name="T18" fmla="*/ 92 h 92"/>
                </a:gdLst>
                <a:ahLst/>
                <a:cxnLst>
                  <a:cxn ang="T10">
                    <a:pos x="T0" y="T1"/>
                  </a:cxn>
                  <a:cxn ang="T11">
                    <a:pos x="T2" y="T3"/>
                  </a:cxn>
                  <a:cxn ang="T12">
                    <a:pos x="T4" y="T5"/>
                  </a:cxn>
                  <a:cxn ang="T13">
                    <a:pos x="T6" y="T7"/>
                  </a:cxn>
                  <a:cxn ang="T14">
                    <a:pos x="T8" y="T9"/>
                  </a:cxn>
                </a:cxnLst>
                <a:rect l="T15" t="T16" r="T17" b="T18"/>
                <a:pathLst>
                  <a:path w="86" h="92">
                    <a:moveTo>
                      <a:pt x="43" y="92"/>
                    </a:moveTo>
                    <a:lnTo>
                      <a:pt x="0" y="0"/>
                    </a:lnTo>
                    <a:lnTo>
                      <a:pt x="43" y="31"/>
                    </a:lnTo>
                    <a:lnTo>
                      <a:pt x="86" y="0"/>
                    </a:lnTo>
                    <a:lnTo>
                      <a:pt x="43" y="92"/>
                    </a:lnTo>
                    <a:close/>
                  </a:path>
                </a:pathLst>
              </a:custGeom>
              <a:solidFill>
                <a:srgbClr val="CC9900"/>
              </a:solidFill>
              <a:ln w="9525">
                <a:solidFill>
                  <a:srgbClr val="CC9900"/>
                </a:solidFill>
                <a:prstDash val="solid"/>
                <a:round/>
                <a:headEnd/>
                <a:tailEnd/>
              </a:ln>
            </p:spPr>
            <p:txBody>
              <a:bodyPr/>
              <a:lstStyle/>
              <a:p>
                <a:endParaRPr lang="en-US"/>
              </a:p>
            </p:txBody>
          </p:sp>
          <p:sp>
            <p:nvSpPr>
              <p:cNvPr id="5143" name="Freeform 49"/>
              <p:cNvSpPr>
                <a:spLocks/>
              </p:cNvSpPr>
              <p:nvPr/>
            </p:nvSpPr>
            <p:spPr bwMode="auto">
              <a:xfrm>
                <a:off x="2545" y="1613"/>
                <a:ext cx="86" cy="92"/>
              </a:xfrm>
              <a:custGeom>
                <a:avLst/>
                <a:gdLst>
                  <a:gd name="T0" fmla="*/ 43 w 86"/>
                  <a:gd name="T1" fmla="*/ 0 h 92"/>
                  <a:gd name="T2" fmla="*/ 86 w 86"/>
                  <a:gd name="T3" fmla="*/ 92 h 92"/>
                  <a:gd name="T4" fmla="*/ 43 w 86"/>
                  <a:gd name="T5" fmla="*/ 61 h 92"/>
                  <a:gd name="T6" fmla="*/ 0 w 86"/>
                  <a:gd name="T7" fmla="*/ 92 h 92"/>
                  <a:gd name="T8" fmla="*/ 43 w 86"/>
                  <a:gd name="T9" fmla="*/ 0 h 92"/>
                  <a:gd name="T10" fmla="*/ 0 60000 65536"/>
                  <a:gd name="T11" fmla="*/ 0 60000 65536"/>
                  <a:gd name="T12" fmla="*/ 0 60000 65536"/>
                  <a:gd name="T13" fmla="*/ 0 60000 65536"/>
                  <a:gd name="T14" fmla="*/ 0 60000 65536"/>
                  <a:gd name="T15" fmla="*/ 0 w 86"/>
                  <a:gd name="T16" fmla="*/ 0 h 92"/>
                  <a:gd name="T17" fmla="*/ 86 w 86"/>
                  <a:gd name="T18" fmla="*/ 92 h 92"/>
                </a:gdLst>
                <a:ahLst/>
                <a:cxnLst>
                  <a:cxn ang="T10">
                    <a:pos x="T0" y="T1"/>
                  </a:cxn>
                  <a:cxn ang="T11">
                    <a:pos x="T2" y="T3"/>
                  </a:cxn>
                  <a:cxn ang="T12">
                    <a:pos x="T4" y="T5"/>
                  </a:cxn>
                  <a:cxn ang="T13">
                    <a:pos x="T6" y="T7"/>
                  </a:cxn>
                  <a:cxn ang="T14">
                    <a:pos x="T8" y="T9"/>
                  </a:cxn>
                </a:cxnLst>
                <a:rect l="T15" t="T16" r="T17" b="T18"/>
                <a:pathLst>
                  <a:path w="86" h="92">
                    <a:moveTo>
                      <a:pt x="43" y="0"/>
                    </a:moveTo>
                    <a:lnTo>
                      <a:pt x="86" y="92"/>
                    </a:lnTo>
                    <a:lnTo>
                      <a:pt x="43" y="61"/>
                    </a:lnTo>
                    <a:lnTo>
                      <a:pt x="0" y="92"/>
                    </a:lnTo>
                    <a:lnTo>
                      <a:pt x="43" y="0"/>
                    </a:lnTo>
                    <a:close/>
                  </a:path>
                </a:pathLst>
              </a:custGeom>
              <a:solidFill>
                <a:srgbClr val="CC9900"/>
              </a:solidFill>
              <a:ln w="9525">
                <a:solidFill>
                  <a:srgbClr val="CC9900"/>
                </a:solidFill>
                <a:prstDash val="solid"/>
                <a:round/>
                <a:headEnd/>
                <a:tailEnd/>
              </a:ln>
            </p:spPr>
            <p:txBody>
              <a:bodyPr/>
              <a:lstStyle/>
              <a:p>
                <a:endParaRPr lang="en-US"/>
              </a:p>
            </p:txBody>
          </p:sp>
          <p:sp>
            <p:nvSpPr>
              <p:cNvPr id="5144" name="Line 50"/>
              <p:cNvSpPr>
                <a:spLocks noChangeShapeType="1"/>
              </p:cNvSpPr>
              <p:nvPr/>
            </p:nvSpPr>
            <p:spPr bwMode="auto">
              <a:xfrm flipV="1">
                <a:off x="2588" y="1674"/>
                <a:ext cx="1" cy="252"/>
              </a:xfrm>
              <a:prstGeom prst="line">
                <a:avLst/>
              </a:prstGeom>
              <a:noFill/>
              <a:ln w="39688">
                <a:solidFill>
                  <a:srgbClr val="CC9900"/>
                </a:solidFill>
                <a:round/>
                <a:headEnd/>
                <a:tailEnd/>
              </a:ln>
            </p:spPr>
            <p:txBody>
              <a:bodyPr/>
              <a:lstStyle/>
              <a:p>
                <a:endParaRPr lang="en-US"/>
              </a:p>
            </p:txBody>
          </p:sp>
        </p:grpSp>
        <p:grpSp>
          <p:nvGrpSpPr>
            <p:cNvPr id="5131" name="Group 51"/>
            <p:cNvGrpSpPr>
              <a:grpSpLocks/>
            </p:cNvGrpSpPr>
            <p:nvPr/>
          </p:nvGrpSpPr>
          <p:grpSpPr bwMode="auto">
            <a:xfrm>
              <a:off x="2668" y="1772"/>
              <a:ext cx="497" cy="86"/>
              <a:chOff x="2668" y="1772"/>
              <a:chExt cx="497" cy="86"/>
            </a:xfrm>
          </p:grpSpPr>
          <p:sp>
            <p:nvSpPr>
              <p:cNvPr id="5140" name="Freeform 52"/>
              <p:cNvSpPr>
                <a:spLocks/>
              </p:cNvSpPr>
              <p:nvPr/>
            </p:nvSpPr>
            <p:spPr bwMode="auto">
              <a:xfrm>
                <a:off x="3073" y="1772"/>
                <a:ext cx="92" cy="86"/>
              </a:xfrm>
              <a:custGeom>
                <a:avLst/>
                <a:gdLst>
                  <a:gd name="T0" fmla="*/ 92 w 92"/>
                  <a:gd name="T1" fmla="*/ 43 h 86"/>
                  <a:gd name="T2" fmla="*/ 0 w 92"/>
                  <a:gd name="T3" fmla="*/ 86 h 86"/>
                  <a:gd name="T4" fmla="*/ 31 w 92"/>
                  <a:gd name="T5" fmla="*/ 43 h 86"/>
                  <a:gd name="T6" fmla="*/ 0 w 92"/>
                  <a:gd name="T7" fmla="*/ 0 h 86"/>
                  <a:gd name="T8" fmla="*/ 92 w 92"/>
                  <a:gd name="T9" fmla="*/ 43 h 86"/>
                  <a:gd name="T10" fmla="*/ 0 60000 65536"/>
                  <a:gd name="T11" fmla="*/ 0 60000 65536"/>
                  <a:gd name="T12" fmla="*/ 0 60000 65536"/>
                  <a:gd name="T13" fmla="*/ 0 60000 65536"/>
                  <a:gd name="T14" fmla="*/ 0 60000 65536"/>
                  <a:gd name="T15" fmla="*/ 0 w 92"/>
                  <a:gd name="T16" fmla="*/ 0 h 86"/>
                  <a:gd name="T17" fmla="*/ 92 w 92"/>
                  <a:gd name="T18" fmla="*/ 86 h 86"/>
                </a:gdLst>
                <a:ahLst/>
                <a:cxnLst>
                  <a:cxn ang="T10">
                    <a:pos x="T0" y="T1"/>
                  </a:cxn>
                  <a:cxn ang="T11">
                    <a:pos x="T2" y="T3"/>
                  </a:cxn>
                  <a:cxn ang="T12">
                    <a:pos x="T4" y="T5"/>
                  </a:cxn>
                  <a:cxn ang="T13">
                    <a:pos x="T6" y="T7"/>
                  </a:cxn>
                  <a:cxn ang="T14">
                    <a:pos x="T8" y="T9"/>
                  </a:cxn>
                </a:cxnLst>
                <a:rect l="T15" t="T16" r="T17" b="T18"/>
                <a:pathLst>
                  <a:path w="92" h="86">
                    <a:moveTo>
                      <a:pt x="92" y="43"/>
                    </a:moveTo>
                    <a:lnTo>
                      <a:pt x="0" y="86"/>
                    </a:lnTo>
                    <a:lnTo>
                      <a:pt x="31" y="43"/>
                    </a:lnTo>
                    <a:lnTo>
                      <a:pt x="0" y="0"/>
                    </a:lnTo>
                    <a:lnTo>
                      <a:pt x="92" y="43"/>
                    </a:lnTo>
                    <a:close/>
                  </a:path>
                </a:pathLst>
              </a:custGeom>
              <a:solidFill>
                <a:srgbClr val="CC9900"/>
              </a:solidFill>
              <a:ln w="9525">
                <a:solidFill>
                  <a:srgbClr val="CC9900"/>
                </a:solidFill>
                <a:prstDash val="solid"/>
                <a:round/>
                <a:headEnd/>
                <a:tailEnd/>
              </a:ln>
            </p:spPr>
            <p:txBody>
              <a:bodyPr/>
              <a:lstStyle/>
              <a:p>
                <a:endParaRPr lang="en-US"/>
              </a:p>
            </p:txBody>
          </p:sp>
          <p:sp>
            <p:nvSpPr>
              <p:cNvPr id="5141" name="Line 53"/>
              <p:cNvSpPr>
                <a:spLocks noChangeShapeType="1"/>
              </p:cNvSpPr>
              <p:nvPr/>
            </p:nvSpPr>
            <p:spPr bwMode="auto">
              <a:xfrm>
                <a:off x="2668" y="1815"/>
                <a:ext cx="436" cy="1"/>
              </a:xfrm>
              <a:prstGeom prst="line">
                <a:avLst/>
              </a:prstGeom>
              <a:noFill/>
              <a:ln w="39688">
                <a:solidFill>
                  <a:srgbClr val="CC9900"/>
                </a:solidFill>
                <a:round/>
                <a:headEnd/>
                <a:tailEnd/>
              </a:ln>
            </p:spPr>
            <p:txBody>
              <a:bodyPr/>
              <a:lstStyle/>
              <a:p>
                <a:endParaRPr lang="en-US"/>
              </a:p>
            </p:txBody>
          </p:sp>
        </p:grpSp>
        <p:sp>
          <p:nvSpPr>
            <p:cNvPr id="5132" name="Rectangle 54"/>
            <p:cNvSpPr>
              <a:spLocks noChangeArrowheads="1"/>
            </p:cNvSpPr>
            <p:nvPr/>
          </p:nvSpPr>
          <p:spPr bwMode="auto">
            <a:xfrm>
              <a:off x="1152" y="1968"/>
              <a:ext cx="849" cy="192"/>
            </a:xfrm>
            <a:prstGeom prst="rect">
              <a:avLst/>
            </a:prstGeom>
            <a:noFill/>
            <a:ln w="9525">
              <a:noFill/>
              <a:miter lim="800000"/>
              <a:headEnd/>
              <a:tailEnd/>
            </a:ln>
          </p:spPr>
          <p:txBody>
            <a:bodyPr lIns="0" tIns="0" rIns="0" bIns="0">
              <a:spAutoFit/>
            </a:bodyPr>
            <a:lstStyle/>
            <a:p>
              <a:r>
                <a:rPr lang="en-US" sz="2000">
                  <a:solidFill>
                    <a:srgbClr val="000000"/>
                  </a:solidFill>
                  <a:latin typeface="Arial" charset="0"/>
                </a:rPr>
                <a:t>Incident:  </a:t>
              </a:r>
              <a:r>
                <a:rPr lang="en-US" sz="2000" i="1">
                  <a:solidFill>
                    <a:srgbClr val="000000"/>
                  </a:solidFill>
                  <a:latin typeface="Arial" charset="0"/>
                </a:rPr>
                <a:t>I</a:t>
              </a:r>
              <a:r>
                <a:rPr lang="en-US" sz="2000" i="1" baseline="-25000">
                  <a:solidFill>
                    <a:srgbClr val="000000"/>
                  </a:solidFill>
                  <a:latin typeface="Arial" charset="0"/>
                </a:rPr>
                <a:t>0</a:t>
              </a:r>
              <a:endParaRPr lang="en-US" sz="2000" i="1">
                <a:latin typeface="Arial" charset="0"/>
              </a:endParaRPr>
            </a:p>
          </p:txBody>
        </p:sp>
        <p:sp>
          <p:nvSpPr>
            <p:cNvPr id="5133" name="Rectangle 56"/>
            <p:cNvSpPr>
              <a:spLocks noChangeArrowheads="1"/>
            </p:cNvSpPr>
            <p:nvPr/>
          </p:nvSpPr>
          <p:spPr bwMode="auto">
            <a:xfrm>
              <a:off x="2600" y="1416"/>
              <a:ext cx="957" cy="192"/>
            </a:xfrm>
            <a:prstGeom prst="rect">
              <a:avLst/>
            </a:prstGeom>
            <a:noFill/>
            <a:ln w="9525">
              <a:noFill/>
              <a:miter lim="800000"/>
              <a:headEnd/>
              <a:tailEnd/>
            </a:ln>
          </p:spPr>
          <p:txBody>
            <a:bodyPr lIns="0" tIns="0" rIns="0" bIns="0">
              <a:spAutoFit/>
            </a:bodyPr>
            <a:lstStyle/>
            <a:p>
              <a:r>
                <a:rPr lang="en-US" sz="2000">
                  <a:solidFill>
                    <a:srgbClr val="000000"/>
                  </a:solidFill>
                  <a:latin typeface="Arial" charset="0"/>
                </a:rPr>
                <a:t>Absorbed:  </a:t>
              </a:r>
              <a:r>
                <a:rPr lang="en-US" sz="2000" i="1">
                  <a:solidFill>
                    <a:srgbClr val="000000"/>
                  </a:solidFill>
                  <a:latin typeface="Arial" charset="0"/>
                </a:rPr>
                <a:t>I</a:t>
              </a:r>
              <a:r>
                <a:rPr lang="en-US" sz="2000" i="1" baseline="-25000">
                  <a:solidFill>
                    <a:srgbClr val="000000"/>
                  </a:solidFill>
                  <a:latin typeface="Arial" charset="0"/>
                </a:rPr>
                <a:t>A</a:t>
              </a:r>
              <a:endParaRPr lang="en-US" sz="2000" i="1">
                <a:latin typeface="Arial" charset="0"/>
              </a:endParaRPr>
            </a:p>
          </p:txBody>
        </p:sp>
        <p:sp>
          <p:nvSpPr>
            <p:cNvPr id="5134" name="Rectangle 57"/>
            <p:cNvSpPr>
              <a:spLocks noChangeArrowheads="1"/>
            </p:cNvSpPr>
            <p:nvPr/>
          </p:nvSpPr>
          <p:spPr bwMode="auto">
            <a:xfrm>
              <a:off x="3165" y="1711"/>
              <a:ext cx="1112" cy="192"/>
            </a:xfrm>
            <a:prstGeom prst="rect">
              <a:avLst/>
            </a:prstGeom>
            <a:noFill/>
            <a:ln w="9525">
              <a:noFill/>
              <a:miter lim="800000"/>
              <a:headEnd/>
              <a:tailEnd/>
            </a:ln>
          </p:spPr>
          <p:txBody>
            <a:bodyPr lIns="0" tIns="0" rIns="0" bIns="0">
              <a:spAutoFit/>
            </a:bodyPr>
            <a:lstStyle/>
            <a:p>
              <a:r>
                <a:rPr lang="en-US" sz="2000">
                  <a:solidFill>
                    <a:srgbClr val="000000"/>
                  </a:solidFill>
                  <a:latin typeface="Arial" charset="0"/>
                </a:rPr>
                <a:t>Transmitted:  </a:t>
              </a:r>
              <a:r>
                <a:rPr lang="en-US" sz="2000" i="1">
                  <a:solidFill>
                    <a:srgbClr val="000000"/>
                  </a:solidFill>
                  <a:latin typeface="Arial" charset="0"/>
                </a:rPr>
                <a:t>I</a:t>
              </a:r>
              <a:r>
                <a:rPr lang="en-US" sz="2000" i="1" baseline="-25000">
                  <a:solidFill>
                    <a:srgbClr val="000000"/>
                  </a:solidFill>
                  <a:latin typeface="Arial" charset="0"/>
                </a:rPr>
                <a:t>T</a:t>
              </a:r>
              <a:endParaRPr lang="en-US" sz="2000" i="1">
                <a:latin typeface="Arial" charset="0"/>
              </a:endParaRPr>
            </a:p>
          </p:txBody>
        </p:sp>
        <p:grpSp>
          <p:nvGrpSpPr>
            <p:cNvPr id="5135" name="Group 58"/>
            <p:cNvGrpSpPr>
              <a:grpSpLocks/>
            </p:cNvGrpSpPr>
            <p:nvPr/>
          </p:nvGrpSpPr>
          <p:grpSpPr bwMode="auto">
            <a:xfrm rot="2083566">
              <a:off x="2590" y="2059"/>
              <a:ext cx="497" cy="86"/>
              <a:chOff x="2668" y="1772"/>
              <a:chExt cx="497" cy="86"/>
            </a:xfrm>
          </p:grpSpPr>
          <p:sp>
            <p:nvSpPr>
              <p:cNvPr id="5138" name="Freeform 59"/>
              <p:cNvSpPr>
                <a:spLocks/>
              </p:cNvSpPr>
              <p:nvPr/>
            </p:nvSpPr>
            <p:spPr bwMode="auto">
              <a:xfrm>
                <a:off x="3073" y="1772"/>
                <a:ext cx="92" cy="86"/>
              </a:xfrm>
              <a:custGeom>
                <a:avLst/>
                <a:gdLst>
                  <a:gd name="T0" fmla="*/ 92 w 92"/>
                  <a:gd name="T1" fmla="*/ 43 h 86"/>
                  <a:gd name="T2" fmla="*/ 0 w 92"/>
                  <a:gd name="T3" fmla="*/ 86 h 86"/>
                  <a:gd name="T4" fmla="*/ 31 w 92"/>
                  <a:gd name="T5" fmla="*/ 43 h 86"/>
                  <a:gd name="T6" fmla="*/ 0 w 92"/>
                  <a:gd name="T7" fmla="*/ 0 h 86"/>
                  <a:gd name="T8" fmla="*/ 92 w 92"/>
                  <a:gd name="T9" fmla="*/ 43 h 86"/>
                  <a:gd name="T10" fmla="*/ 0 60000 65536"/>
                  <a:gd name="T11" fmla="*/ 0 60000 65536"/>
                  <a:gd name="T12" fmla="*/ 0 60000 65536"/>
                  <a:gd name="T13" fmla="*/ 0 60000 65536"/>
                  <a:gd name="T14" fmla="*/ 0 60000 65536"/>
                  <a:gd name="T15" fmla="*/ 0 w 92"/>
                  <a:gd name="T16" fmla="*/ 0 h 86"/>
                  <a:gd name="T17" fmla="*/ 92 w 92"/>
                  <a:gd name="T18" fmla="*/ 86 h 86"/>
                </a:gdLst>
                <a:ahLst/>
                <a:cxnLst>
                  <a:cxn ang="T10">
                    <a:pos x="T0" y="T1"/>
                  </a:cxn>
                  <a:cxn ang="T11">
                    <a:pos x="T2" y="T3"/>
                  </a:cxn>
                  <a:cxn ang="T12">
                    <a:pos x="T4" y="T5"/>
                  </a:cxn>
                  <a:cxn ang="T13">
                    <a:pos x="T6" y="T7"/>
                  </a:cxn>
                  <a:cxn ang="T14">
                    <a:pos x="T8" y="T9"/>
                  </a:cxn>
                </a:cxnLst>
                <a:rect l="T15" t="T16" r="T17" b="T18"/>
                <a:pathLst>
                  <a:path w="92" h="86">
                    <a:moveTo>
                      <a:pt x="92" y="43"/>
                    </a:moveTo>
                    <a:lnTo>
                      <a:pt x="0" y="86"/>
                    </a:lnTo>
                    <a:lnTo>
                      <a:pt x="31" y="43"/>
                    </a:lnTo>
                    <a:lnTo>
                      <a:pt x="0" y="0"/>
                    </a:lnTo>
                    <a:lnTo>
                      <a:pt x="92" y="43"/>
                    </a:lnTo>
                    <a:close/>
                  </a:path>
                </a:pathLst>
              </a:custGeom>
              <a:solidFill>
                <a:srgbClr val="CC9900"/>
              </a:solidFill>
              <a:ln w="9525">
                <a:solidFill>
                  <a:srgbClr val="CC9900"/>
                </a:solidFill>
                <a:prstDash val="solid"/>
                <a:round/>
                <a:headEnd/>
                <a:tailEnd/>
              </a:ln>
            </p:spPr>
            <p:txBody>
              <a:bodyPr/>
              <a:lstStyle/>
              <a:p>
                <a:endParaRPr lang="en-US"/>
              </a:p>
            </p:txBody>
          </p:sp>
          <p:sp>
            <p:nvSpPr>
              <p:cNvPr id="5139" name="Line 60"/>
              <p:cNvSpPr>
                <a:spLocks noChangeShapeType="1"/>
              </p:cNvSpPr>
              <p:nvPr/>
            </p:nvSpPr>
            <p:spPr bwMode="auto">
              <a:xfrm>
                <a:off x="2668" y="1815"/>
                <a:ext cx="436" cy="1"/>
              </a:xfrm>
              <a:prstGeom prst="line">
                <a:avLst/>
              </a:prstGeom>
              <a:noFill/>
              <a:ln w="39688">
                <a:solidFill>
                  <a:srgbClr val="CC9900"/>
                </a:solidFill>
                <a:round/>
                <a:headEnd/>
                <a:tailEnd/>
              </a:ln>
            </p:spPr>
            <p:txBody>
              <a:bodyPr/>
              <a:lstStyle/>
              <a:p>
                <a:endParaRPr lang="en-US"/>
              </a:p>
            </p:txBody>
          </p:sp>
        </p:grpSp>
        <p:sp>
          <p:nvSpPr>
            <p:cNvPr id="5136" name="Rectangle 61"/>
            <p:cNvSpPr>
              <a:spLocks noChangeArrowheads="1"/>
            </p:cNvSpPr>
            <p:nvPr/>
          </p:nvSpPr>
          <p:spPr bwMode="auto">
            <a:xfrm>
              <a:off x="3105" y="2136"/>
              <a:ext cx="974" cy="192"/>
            </a:xfrm>
            <a:prstGeom prst="rect">
              <a:avLst/>
            </a:prstGeom>
            <a:noFill/>
            <a:ln w="9525">
              <a:noFill/>
              <a:miter lim="800000"/>
              <a:headEnd/>
              <a:tailEnd/>
            </a:ln>
          </p:spPr>
          <p:txBody>
            <a:bodyPr lIns="0" tIns="0" rIns="0" bIns="0">
              <a:spAutoFit/>
            </a:bodyPr>
            <a:lstStyle/>
            <a:p>
              <a:r>
                <a:rPr lang="en-US" sz="2000">
                  <a:solidFill>
                    <a:srgbClr val="000000"/>
                  </a:solidFill>
                  <a:latin typeface="Arial" charset="0"/>
                </a:rPr>
                <a:t>Scattered:  </a:t>
              </a:r>
              <a:r>
                <a:rPr lang="en-US" sz="2000" i="1">
                  <a:solidFill>
                    <a:srgbClr val="000000"/>
                  </a:solidFill>
                  <a:latin typeface="Arial" charset="0"/>
                </a:rPr>
                <a:t>I</a:t>
              </a:r>
              <a:r>
                <a:rPr lang="en-US" sz="2000" i="1" baseline="-25000">
                  <a:solidFill>
                    <a:srgbClr val="000000"/>
                  </a:solidFill>
                  <a:latin typeface="Arial" charset="0"/>
                </a:rPr>
                <a:t>S</a:t>
              </a:r>
              <a:endParaRPr lang="en-US" sz="2000" i="1">
                <a:latin typeface="Arial" charset="0"/>
              </a:endParaRPr>
            </a:p>
          </p:txBody>
        </p:sp>
        <p:sp>
          <p:nvSpPr>
            <p:cNvPr id="5137" name="Rectangle 73"/>
            <p:cNvSpPr>
              <a:spLocks noChangeArrowheads="1"/>
            </p:cNvSpPr>
            <p:nvPr/>
          </p:nvSpPr>
          <p:spPr bwMode="auto">
            <a:xfrm>
              <a:off x="1056" y="1431"/>
              <a:ext cx="946" cy="192"/>
            </a:xfrm>
            <a:prstGeom prst="rect">
              <a:avLst/>
            </a:prstGeom>
            <a:noFill/>
            <a:ln w="9525">
              <a:noFill/>
              <a:miter lim="800000"/>
              <a:headEnd/>
              <a:tailEnd/>
            </a:ln>
          </p:spPr>
          <p:txBody>
            <a:bodyPr lIns="0" tIns="0" rIns="0" bIns="0">
              <a:spAutoFit/>
            </a:bodyPr>
            <a:lstStyle/>
            <a:p>
              <a:r>
                <a:rPr lang="en-US" sz="2000">
                  <a:solidFill>
                    <a:srgbClr val="000000"/>
                  </a:solidFill>
                  <a:latin typeface="Arial" charset="0"/>
                </a:rPr>
                <a:t>Reflected</a:t>
              </a:r>
              <a:r>
                <a:rPr lang="en-US" sz="1700">
                  <a:solidFill>
                    <a:srgbClr val="000000"/>
                  </a:solidFill>
                  <a:latin typeface="Arial" charset="0"/>
                </a:rPr>
                <a:t>:  </a:t>
              </a:r>
              <a:r>
                <a:rPr lang="en-US" sz="2000" i="1">
                  <a:solidFill>
                    <a:srgbClr val="000000"/>
                  </a:solidFill>
                  <a:latin typeface="Arial" charset="0"/>
                </a:rPr>
                <a:t>I</a:t>
              </a:r>
              <a:r>
                <a:rPr lang="en-US" sz="2000" i="1" baseline="-25000">
                  <a:solidFill>
                    <a:srgbClr val="000000"/>
                  </a:solidFill>
                  <a:latin typeface="Arial" charset="0"/>
                </a:rPr>
                <a:t>R</a:t>
              </a:r>
              <a:endParaRPr lang="en-US" sz="2000" i="1">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lide Number Placeholder 3"/>
          <p:cNvSpPr>
            <a:spLocks noGrp="1"/>
          </p:cNvSpPr>
          <p:nvPr>
            <p:ph type="sldNum" sz="quarter" idx="12"/>
          </p:nvPr>
        </p:nvSpPr>
        <p:spPr/>
        <p:txBody>
          <a:bodyPr/>
          <a:lstStyle/>
          <a:p>
            <a:pPr>
              <a:defRPr/>
            </a:pPr>
            <a:fld id="{2DC70408-99B6-41D0-85A0-EE6D5011A34D}" type="slidenum">
              <a:rPr lang="en-US"/>
              <a:pPr>
                <a:defRPr/>
              </a:pPr>
              <a:t>7</a:t>
            </a:fld>
            <a:endParaRPr lang="en-US"/>
          </a:p>
        </p:txBody>
      </p:sp>
      <p:sp>
        <p:nvSpPr>
          <p:cNvPr id="11267" name="Rectangle 2"/>
          <p:cNvSpPr>
            <a:spLocks noChangeArrowheads="1"/>
          </p:cNvSpPr>
          <p:nvPr/>
        </p:nvSpPr>
        <p:spPr bwMode="auto">
          <a:xfrm>
            <a:off x="698500" y="1524000"/>
            <a:ext cx="6223000" cy="365125"/>
          </a:xfrm>
          <a:prstGeom prst="rect">
            <a:avLst/>
          </a:prstGeom>
          <a:noFill/>
          <a:ln w="9525">
            <a:noFill/>
            <a:miter lim="800000"/>
            <a:headEnd/>
            <a:tailEnd/>
          </a:ln>
        </p:spPr>
        <p:txBody>
          <a:bodyPr wrap="none" lIns="0" tIns="0" rIns="0" bIns="0">
            <a:spAutoFit/>
          </a:bodyPr>
          <a:lstStyle/>
          <a:p>
            <a:r>
              <a:rPr lang="en-US">
                <a:latin typeface="Arial" charset="0"/>
              </a:rPr>
              <a:t>•  </a:t>
            </a:r>
            <a:r>
              <a:rPr lang="en-US">
                <a:solidFill>
                  <a:schemeClr val="accent2"/>
                </a:solidFill>
                <a:latin typeface="Arial" charset="0"/>
              </a:rPr>
              <a:t>Absorption</a:t>
            </a:r>
            <a:r>
              <a:rPr lang="en-US">
                <a:latin typeface="Arial" charset="0"/>
              </a:rPr>
              <a:t> of photons by electron transition:</a:t>
            </a:r>
          </a:p>
        </p:txBody>
      </p:sp>
      <p:sp>
        <p:nvSpPr>
          <p:cNvPr id="11268" name="Rectangle 3"/>
          <p:cNvSpPr>
            <a:spLocks noChangeArrowheads="1"/>
          </p:cNvSpPr>
          <p:nvPr/>
        </p:nvSpPr>
        <p:spPr bwMode="auto">
          <a:xfrm>
            <a:off x="685800" y="5426075"/>
            <a:ext cx="6680200" cy="730250"/>
          </a:xfrm>
          <a:prstGeom prst="rect">
            <a:avLst/>
          </a:prstGeom>
          <a:noFill/>
          <a:ln w="9525">
            <a:noFill/>
            <a:miter lim="800000"/>
            <a:headEnd/>
            <a:tailEnd/>
          </a:ln>
        </p:spPr>
        <p:txBody>
          <a:bodyPr wrap="none" lIns="0" tIns="0" rIns="0" bIns="0">
            <a:spAutoFit/>
          </a:bodyPr>
          <a:lstStyle/>
          <a:p>
            <a:r>
              <a:rPr lang="en-US">
                <a:latin typeface="Arial" charset="0"/>
              </a:rPr>
              <a:t>•  Metals have a fine succession of energy states.</a:t>
            </a:r>
          </a:p>
          <a:p>
            <a:r>
              <a:rPr lang="en-US">
                <a:latin typeface="Arial" charset="0"/>
              </a:rPr>
              <a:t>•  Near-surface electrons absorb visible light.</a:t>
            </a:r>
          </a:p>
        </p:txBody>
      </p:sp>
      <p:sp>
        <p:nvSpPr>
          <p:cNvPr id="11269" name="Rectangle 4"/>
          <p:cNvSpPr>
            <a:spLocks noChangeArrowheads="1"/>
          </p:cNvSpPr>
          <p:nvPr/>
        </p:nvSpPr>
        <p:spPr bwMode="auto">
          <a:xfrm>
            <a:off x="5410200" y="4770438"/>
            <a:ext cx="2971800" cy="547687"/>
          </a:xfrm>
          <a:prstGeom prst="rect">
            <a:avLst/>
          </a:prstGeom>
          <a:noFill/>
          <a:ln w="9525">
            <a:noFill/>
            <a:miter lim="800000"/>
            <a:headEnd/>
            <a:tailEnd/>
          </a:ln>
        </p:spPr>
        <p:txBody>
          <a:bodyPr lIns="0" tIns="0" rIns="0" bIns="0">
            <a:spAutoFit/>
          </a:bodyPr>
          <a:lstStyle/>
          <a:p>
            <a:r>
              <a:rPr lang="en-US" sz="1200">
                <a:solidFill>
                  <a:srgbClr val="000000"/>
                </a:solidFill>
                <a:latin typeface="Arial" charset="0"/>
              </a:rPr>
              <a:t>From Fig. 20.4(a)</a:t>
            </a:r>
          </a:p>
          <a:p>
            <a:r>
              <a:rPr lang="en-US" sz="1200" i="1">
                <a:solidFill>
                  <a:srgbClr val="000000"/>
                </a:solidFill>
                <a:latin typeface="Arial" charset="0"/>
              </a:rPr>
              <a:t>Callister’s Materials Science and Engineering, Adapted Version.</a:t>
            </a:r>
          </a:p>
        </p:txBody>
      </p:sp>
      <p:sp>
        <p:nvSpPr>
          <p:cNvPr id="11270" name="Rectangle 5"/>
          <p:cNvSpPr>
            <a:spLocks noGrp="1" noChangeArrowheads="1"/>
          </p:cNvSpPr>
          <p:nvPr>
            <p:ph type="title" idx="4294967295"/>
          </p:nvPr>
        </p:nvSpPr>
        <p:spPr/>
        <p:txBody>
          <a:bodyPr/>
          <a:lstStyle/>
          <a:p>
            <a:r>
              <a:rPr lang="en-US" smtClean="0"/>
              <a:t>Optical Properties of Metals:  Absorption</a:t>
            </a:r>
          </a:p>
        </p:txBody>
      </p:sp>
      <p:grpSp>
        <p:nvGrpSpPr>
          <p:cNvPr id="11271" name="Group 6"/>
          <p:cNvGrpSpPr>
            <a:grpSpLocks/>
          </p:cNvGrpSpPr>
          <p:nvPr/>
        </p:nvGrpSpPr>
        <p:grpSpPr bwMode="auto">
          <a:xfrm>
            <a:off x="1062038" y="1905000"/>
            <a:ext cx="6823075" cy="3505200"/>
            <a:chOff x="669" y="1200"/>
            <a:chExt cx="4298" cy="2208"/>
          </a:xfrm>
        </p:grpSpPr>
        <p:grpSp>
          <p:nvGrpSpPr>
            <p:cNvPr id="11272" name="Group 7"/>
            <p:cNvGrpSpPr>
              <a:grpSpLocks/>
            </p:cNvGrpSpPr>
            <p:nvPr/>
          </p:nvGrpSpPr>
          <p:grpSpPr bwMode="auto">
            <a:xfrm>
              <a:off x="2949" y="2300"/>
              <a:ext cx="320" cy="800"/>
              <a:chOff x="2949" y="2300"/>
              <a:chExt cx="320" cy="800"/>
            </a:xfrm>
          </p:grpSpPr>
          <p:grpSp>
            <p:nvGrpSpPr>
              <p:cNvPr id="11707" name="Group 8"/>
              <p:cNvGrpSpPr>
                <a:grpSpLocks/>
              </p:cNvGrpSpPr>
              <p:nvPr/>
            </p:nvGrpSpPr>
            <p:grpSpPr bwMode="auto">
              <a:xfrm>
                <a:off x="2949" y="3004"/>
                <a:ext cx="320" cy="96"/>
                <a:chOff x="2949" y="3004"/>
                <a:chExt cx="320" cy="96"/>
              </a:xfrm>
            </p:grpSpPr>
            <p:sp>
              <p:nvSpPr>
                <p:cNvPr id="11723" name="Oval 9"/>
                <p:cNvSpPr>
                  <a:spLocks noChangeArrowheads="1"/>
                </p:cNvSpPr>
                <p:nvPr/>
              </p:nvSpPr>
              <p:spPr bwMode="auto">
                <a:xfrm>
                  <a:off x="3065" y="3004"/>
                  <a:ext cx="96" cy="96"/>
                </a:xfrm>
                <a:prstGeom prst="ellipse">
                  <a:avLst/>
                </a:prstGeom>
                <a:solidFill>
                  <a:srgbClr val="FF6666"/>
                </a:solidFill>
                <a:ln w="12700">
                  <a:solidFill>
                    <a:srgbClr val="FF0000"/>
                  </a:solidFill>
                  <a:round/>
                  <a:headEnd/>
                  <a:tailEnd/>
                </a:ln>
              </p:spPr>
              <p:txBody>
                <a:bodyPr/>
                <a:lstStyle/>
                <a:p>
                  <a:endParaRPr lang="en-IN"/>
                </a:p>
              </p:txBody>
            </p:sp>
            <p:sp>
              <p:nvSpPr>
                <p:cNvPr id="11724" name="Line 10"/>
                <p:cNvSpPr>
                  <a:spLocks noChangeShapeType="1"/>
                </p:cNvSpPr>
                <p:nvPr/>
              </p:nvSpPr>
              <p:spPr bwMode="auto">
                <a:xfrm>
                  <a:off x="2949" y="3048"/>
                  <a:ext cx="320" cy="1"/>
                </a:xfrm>
                <a:prstGeom prst="line">
                  <a:avLst/>
                </a:prstGeom>
                <a:noFill/>
                <a:ln w="12700">
                  <a:solidFill>
                    <a:srgbClr val="FF0000"/>
                  </a:solidFill>
                  <a:round/>
                  <a:headEnd/>
                  <a:tailEnd/>
                </a:ln>
              </p:spPr>
              <p:txBody>
                <a:bodyPr/>
                <a:lstStyle/>
                <a:p>
                  <a:endParaRPr lang="en-US"/>
                </a:p>
              </p:txBody>
            </p:sp>
          </p:grpSp>
          <p:grpSp>
            <p:nvGrpSpPr>
              <p:cNvPr id="11708" name="Group 11"/>
              <p:cNvGrpSpPr>
                <a:grpSpLocks/>
              </p:cNvGrpSpPr>
              <p:nvPr/>
            </p:nvGrpSpPr>
            <p:grpSpPr bwMode="auto">
              <a:xfrm>
                <a:off x="2949" y="2868"/>
                <a:ext cx="320" cy="96"/>
                <a:chOff x="2949" y="2868"/>
                <a:chExt cx="320" cy="96"/>
              </a:xfrm>
            </p:grpSpPr>
            <p:sp>
              <p:nvSpPr>
                <p:cNvPr id="11721" name="Oval 12"/>
                <p:cNvSpPr>
                  <a:spLocks noChangeArrowheads="1"/>
                </p:cNvSpPr>
                <p:nvPr/>
              </p:nvSpPr>
              <p:spPr bwMode="auto">
                <a:xfrm>
                  <a:off x="3065" y="2868"/>
                  <a:ext cx="96" cy="96"/>
                </a:xfrm>
                <a:prstGeom prst="ellipse">
                  <a:avLst/>
                </a:prstGeom>
                <a:solidFill>
                  <a:srgbClr val="FF6666"/>
                </a:solidFill>
                <a:ln w="12700">
                  <a:solidFill>
                    <a:srgbClr val="FF0000"/>
                  </a:solidFill>
                  <a:round/>
                  <a:headEnd/>
                  <a:tailEnd/>
                </a:ln>
              </p:spPr>
              <p:txBody>
                <a:bodyPr/>
                <a:lstStyle/>
                <a:p>
                  <a:endParaRPr lang="en-IN"/>
                </a:p>
              </p:txBody>
            </p:sp>
            <p:sp>
              <p:nvSpPr>
                <p:cNvPr id="11722" name="Line 13"/>
                <p:cNvSpPr>
                  <a:spLocks noChangeShapeType="1"/>
                </p:cNvSpPr>
                <p:nvPr/>
              </p:nvSpPr>
              <p:spPr bwMode="auto">
                <a:xfrm>
                  <a:off x="2949" y="2912"/>
                  <a:ext cx="320" cy="1"/>
                </a:xfrm>
                <a:prstGeom prst="line">
                  <a:avLst/>
                </a:prstGeom>
                <a:noFill/>
                <a:ln w="12700">
                  <a:solidFill>
                    <a:srgbClr val="FF0000"/>
                  </a:solidFill>
                  <a:round/>
                  <a:headEnd/>
                  <a:tailEnd/>
                </a:ln>
              </p:spPr>
              <p:txBody>
                <a:bodyPr/>
                <a:lstStyle/>
                <a:p>
                  <a:endParaRPr lang="en-US"/>
                </a:p>
              </p:txBody>
            </p:sp>
          </p:grpSp>
          <p:grpSp>
            <p:nvGrpSpPr>
              <p:cNvPr id="11709" name="Group 14"/>
              <p:cNvGrpSpPr>
                <a:grpSpLocks/>
              </p:cNvGrpSpPr>
              <p:nvPr/>
            </p:nvGrpSpPr>
            <p:grpSpPr bwMode="auto">
              <a:xfrm>
                <a:off x="2949" y="2724"/>
                <a:ext cx="320" cy="96"/>
                <a:chOff x="2949" y="2724"/>
                <a:chExt cx="320" cy="96"/>
              </a:xfrm>
            </p:grpSpPr>
            <p:sp>
              <p:nvSpPr>
                <p:cNvPr id="11719" name="Oval 15"/>
                <p:cNvSpPr>
                  <a:spLocks noChangeArrowheads="1"/>
                </p:cNvSpPr>
                <p:nvPr/>
              </p:nvSpPr>
              <p:spPr bwMode="auto">
                <a:xfrm>
                  <a:off x="3065" y="2724"/>
                  <a:ext cx="96" cy="96"/>
                </a:xfrm>
                <a:prstGeom prst="ellipse">
                  <a:avLst/>
                </a:prstGeom>
                <a:solidFill>
                  <a:srgbClr val="FF6666"/>
                </a:solidFill>
                <a:ln w="12700">
                  <a:solidFill>
                    <a:srgbClr val="FF0000"/>
                  </a:solidFill>
                  <a:round/>
                  <a:headEnd/>
                  <a:tailEnd/>
                </a:ln>
              </p:spPr>
              <p:txBody>
                <a:bodyPr/>
                <a:lstStyle/>
                <a:p>
                  <a:endParaRPr lang="en-IN"/>
                </a:p>
              </p:txBody>
            </p:sp>
            <p:sp>
              <p:nvSpPr>
                <p:cNvPr id="11720" name="Line 16"/>
                <p:cNvSpPr>
                  <a:spLocks noChangeShapeType="1"/>
                </p:cNvSpPr>
                <p:nvPr/>
              </p:nvSpPr>
              <p:spPr bwMode="auto">
                <a:xfrm>
                  <a:off x="2949" y="2768"/>
                  <a:ext cx="320" cy="1"/>
                </a:xfrm>
                <a:prstGeom prst="line">
                  <a:avLst/>
                </a:prstGeom>
                <a:noFill/>
                <a:ln w="12700">
                  <a:solidFill>
                    <a:srgbClr val="FF0000"/>
                  </a:solidFill>
                  <a:round/>
                  <a:headEnd/>
                  <a:tailEnd/>
                </a:ln>
              </p:spPr>
              <p:txBody>
                <a:bodyPr/>
                <a:lstStyle/>
                <a:p>
                  <a:endParaRPr lang="en-US"/>
                </a:p>
              </p:txBody>
            </p:sp>
          </p:grpSp>
          <p:grpSp>
            <p:nvGrpSpPr>
              <p:cNvPr id="11710" name="Group 17"/>
              <p:cNvGrpSpPr>
                <a:grpSpLocks/>
              </p:cNvGrpSpPr>
              <p:nvPr/>
            </p:nvGrpSpPr>
            <p:grpSpPr bwMode="auto">
              <a:xfrm>
                <a:off x="2949" y="2580"/>
                <a:ext cx="320" cy="96"/>
                <a:chOff x="2949" y="2580"/>
                <a:chExt cx="320" cy="96"/>
              </a:xfrm>
            </p:grpSpPr>
            <p:sp>
              <p:nvSpPr>
                <p:cNvPr id="11717" name="Oval 18"/>
                <p:cNvSpPr>
                  <a:spLocks noChangeArrowheads="1"/>
                </p:cNvSpPr>
                <p:nvPr/>
              </p:nvSpPr>
              <p:spPr bwMode="auto">
                <a:xfrm>
                  <a:off x="3065" y="2580"/>
                  <a:ext cx="96" cy="96"/>
                </a:xfrm>
                <a:prstGeom prst="ellipse">
                  <a:avLst/>
                </a:prstGeom>
                <a:solidFill>
                  <a:srgbClr val="FF6666"/>
                </a:solidFill>
                <a:ln w="12700">
                  <a:solidFill>
                    <a:srgbClr val="FF0000"/>
                  </a:solidFill>
                  <a:round/>
                  <a:headEnd/>
                  <a:tailEnd/>
                </a:ln>
              </p:spPr>
              <p:txBody>
                <a:bodyPr/>
                <a:lstStyle/>
                <a:p>
                  <a:endParaRPr lang="en-IN"/>
                </a:p>
              </p:txBody>
            </p:sp>
            <p:sp>
              <p:nvSpPr>
                <p:cNvPr id="11718" name="Line 19"/>
                <p:cNvSpPr>
                  <a:spLocks noChangeShapeType="1"/>
                </p:cNvSpPr>
                <p:nvPr/>
              </p:nvSpPr>
              <p:spPr bwMode="auto">
                <a:xfrm>
                  <a:off x="2949" y="2624"/>
                  <a:ext cx="320" cy="1"/>
                </a:xfrm>
                <a:prstGeom prst="line">
                  <a:avLst/>
                </a:prstGeom>
                <a:noFill/>
                <a:ln w="12700">
                  <a:solidFill>
                    <a:srgbClr val="FF0000"/>
                  </a:solidFill>
                  <a:round/>
                  <a:headEnd/>
                  <a:tailEnd/>
                </a:ln>
              </p:spPr>
              <p:txBody>
                <a:bodyPr/>
                <a:lstStyle/>
                <a:p>
                  <a:endParaRPr lang="en-US"/>
                </a:p>
              </p:txBody>
            </p:sp>
          </p:grpSp>
          <p:grpSp>
            <p:nvGrpSpPr>
              <p:cNvPr id="11711" name="Group 20"/>
              <p:cNvGrpSpPr>
                <a:grpSpLocks/>
              </p:cNvGrpSpPr>
              <p:nvPr/>
            </p:nvGrpSpPr>
            <p:grpSpPr bwMode="auto">
              <a:xfrm>
                <a:off x="2949" y="2444"/>
                <a:ext cx="320" cy="96"/>
                <a:chOff x="2949" y="2444"/>
                <a:chExt cx="320" cy="96"/>
              </a:xfrm>
            </p:grpSpPr>
            <p:sp>
              <p:nvSpPr>
                <p:cNvPr id="11715" name="Oval 21"/>
                <p:cNvSpPr>
                  <a:spLocks noChangeArrowheads="1"/>
                </p:cNvSpPr>
                <p:nvPr/>
              </p:nvSpPr>
              <p:spPr bwMode="auto">
                <a:xfrm>
                  <a:off x="3065" y="2444"/>
                  <a:ext cx="96" cy="96"/>
                </a:xfrm>
                <a:prstGeom prst="ellipse">
                  <a:avLst/>
                </a:prstGeom>
                <a:solidFill>
                  <a:srgbClr val="FF6666"/>
                </a:solidFill>
                <a:ln w="12700">
                  <a:solidFill>
                    <a:srgbClr val="FF0000"/>
                  </a:solidFill>
                  <a:round/>
                  <a:headEnd/>
                  <a:tailEnd/>
                </a:ln>
              </p:spPr>
              <p:txBody>
                <a:bodyPr/>
                <a:lstStyle/>
                <a:p>
                  <a:endParaRPr lang="en-IN"/>
                </a:p>
              </p:txBody>
            </p:sp>
            <p:sp>
              <p:nvSpPr>
                <p:cNvPr id="11716" name="Line 22"/>
                <p:cNvSpPr>
                  <a:spLocks noChangeShapeType="1"/>
                </p:cNvSpPr>
                <p:nvPr/>
              </p:nvSpPr>
              <p:spPr bwMode="auto">
                <a:xfrm>
                  <a:off x="2949" y="2488"/>
                  <a:ext cx="320" cy="1"/>
                </a:xfrm>
                <a:prstGeom prst="line">
                  <a:avLst/>
                </a:prstGeom>
                <a:noFill/>
                <a:ln w="12700">
                  <a:solidFill>
                    <a:srgbClr val="FF0000"/>
                  </a:solidFill>
                  <a:round/>
                  <a:headEnd/>
                  <a:tailEnd/>
                </a:ln>
              </p:spPr>
              <p:txBody>
                <a:bodyPr/>
                <a:lstStyle/>
                <a:p>
                  <a:endParaRPr lang="en-US"/>
                </a:p>
              </p:txBody>
            </p:sp>
          </p:grpSp>
          <p:grpSp>
            <p:nvGrpSpPr>
              <p:cNvPr id="11712" name="Group 23"/>
              <p:cNvGrpSpPr>
                <a:grpSpLocks/>
              </p:cNvGrpSpPr>
              <p:nvPr/>
            </p:nvGrpSpPr>
            <p:grpSpPr bwMode="auto">
              <a:xfrm>
                <a:off x="2949" y="2300"/>
                <a:ext cx="320" cy="96"/>
                <a:chOff x="2949" y="2300"/>
                <a:chExt cx="320" cy="96"/>
              </a:xfrm>
            </p:grpSpPr>
            <p:sp>
              <p:nvSpPr>
                <p:cNvPr id="11713" name="Oval 24"/>
                <p:cNvSpPr>
                  <a:spLocks noChangeArrowheads="1"/>
                </p:cNvSpPr>
                <p:nvPr/>
              </p:nvSpPr>
              <p:spPr bwMode="auto">
                <a:xfrm>
                  <a:off x="3065" y="2300"/>
                  <a:ext cx="96" cy="96"/>
                </a:xfrm>
                <a:prstGeom prst="ellipse">
                  <a:avLst/>
                </a:prstGeom>
                <a:solidFill>
                  <a:srgbClr val="FF6666"/>
                </a:solidFill>
                <a:ln w="12700">
                  <a:solidFill>
                    <a:srgbClr val="FF0000"/>
                  </a:solidFill>
                  <a:round/>
                  <a:headEnd/>
                  <a:tailEnd/>
                </a:ln>
              </p:spPr>
              <p:txBody>
                <a:bodyPr/>
                <a:lstStyle/>
                <a:p>
                  <a:endParaRPr lang="en-IN"/>
                </a:p>
              </p:txBody>
            </p:sp>
            <p:sp>
              <p:nvSpPr>
                <p:cNvPr id="11714" name="Line 25"/>
                <p:cNvSpPr>
                  <a:spLocks noChangeShapeType="1"/>
                </p:cNvSpPr>
                <p:nvPr/>
              </p:nvSpPr>
              <p:spPr bwMode="auto">
                <a:xfrm>
                  <a:off x="2949" y="2344"/>
                  <a:ext cx="320" cy="1"/>
                </a:xfrm>
                <a:prstGeom prst="line">
                  <a:avLst/>
                </a:prstGeom>
                <a:noFill/>
                <a:ln w="12700">
                  <a:solidFill>
                    <a:srgbClr val="FF0000"/>
                  </a:solidFill>
                  <a:round/>
                  <a:headEnd/>
                  <a:tailEnd/>
                </a:ln>
              </p:spPr>
              <p:txBody>
                <a:bodyPr/>
                <a:lstStyle/>
                <a:p>
                  <a:endParaRPr lang="en-US"/>
                </a:p>
              </p:txBody>
            </p:sp>
          </p:grpSp>
        </p:grpSp>
        <p:grpSp>
          <p:nvGrpSpPr>
            <p:cNvPr id="11273" name="Group 26"/>
            <p:cNvGrpSpPr>
              <a:grpSpLocks/>
            </p:cNvGrpSpPr>
            <p:nvPr/>
          </p:nvGrpSpPr>
          <p:grpSpPr bwMode="auto">
            <a:xfrm>
              <a:off x="2789" y="1224"/>
              <a:ext cx="80" cy="1776"/>
              <a:chOff x="2789" y="1224"/>
              <a:chExt cx="80" cy="1776"/>
            </a:xfrm>
          </p:grpSpPr>
          <p:sp>
            <p:nvSpPr>
              <p:cNvPr id="11705" name="Freeform 27"/>
              <p:cNvSpPr>
                <a:spLocks/>
              </p:cNvSpPr>
              <p:nvPr/>
            </p:nvSpPr>
            <p:spPr bwMode="auto">
              <a:xfrm>
                <a:off x="2789" y="1224"/>
                <a:ext cx="80" cy="72"/>
              </a:xfrm>
              <a:custGeom>
                <a:avLst/>
                <a:gdLst>
                  <a:gd name="T0" fmla="*/ 40 w 80"/>
                  <a:gd name="T1" fmla="*/ 0 h 72"/>
                  <a:gd name="T2" fmla="*/ 80 w 80"/>
                  <a:gd name="T3" fmla="*/ 72 h 72"/>
                  <a:gd name="T4" fmla="*/ 40 w 80"/>
                  <a:gd name="T5" fmla="*/ 48 h 72"/>
                  <a:gd name="T6" fmla="*/ 0 w 80"/>
                  <a:gd name="T7" fmla="*/ 72 h 72"/>
                  <a:gd name="T8" fmla="*/ 40 w 80"/>
                  <a:gd name="T9" fmla="*/ 0 h 72"/>
                  <a:gd name="T10" fmla="*/ 0 60000 65536"/>
                  <a:gd name="T11" fmla="*/ 0 60000 65536"/>
                  <a:gd name="T12" fmla="*/ 0 60000 65536"/>
                  <a:gd name="T13" fmla="*/ 0 60000 65536"/>
                  <a:gd name="T14" fmla="*/ 0 60000 65536"/>
                  <a:gd name="T15" fmla="*/ 0 w 80"/>
                  <a:gd name="T16" fmla="*/ 0 h 72"/>
                  <a:gd name="T17" fmla="*/ 80 w 80"/>
                  <a:gd name="T18" fmla="*/ 72 h 72"/>
                </a:gdLst>
                <a:ahLst/>
                <a:cxnLst>
                  <a:cxn ang="T10">
                    <a:pos x="T0" y="T1"/>
                  </a:cxn>
                  <a:cxn ang="T11">
                    <a:pos x="T2" y="T3"/>
                  </a:cxn>
                  <a:cxn ang="T12">
                    <a:pos x="T4" y="T5"/>
                  </a:cxn>
                  <a:cxn ang="T13">
                    <a:pos x="T6" y="T7"/>
                  </a:cxn>
                  <a:cxn ang="T14">
                    <a:pos x="T8" y="T9"/>
                  </a:cxn>
                </a:cxnLst>
                <a:rect l="T15" t="T16" r="T17" b="T18"/>
                <a:pathLst>
                  <a:path w="80" h="72">
                    <a:moveTo>
                      <a:pt x="40" y="0"/>
                    </a:moveTo>
                    <a:lnTo>
                      <a:pt x="80" y="72"/>
                    </a:lnTo>
                    <a:lnTo>
                      <a:pt x="40" y="48"/>
                    </a:lnTo>
                    <a:lnTo>
                      <a:pt x="0" y="72"/>
                    </a:lnTo>
                    <a:lnTo>
                      <a:pt x="40" y="0"/>
                    </a:lnTo>
                    <a:close/>
                  </a:path>
                </a:pathLst>
              </a:custGeom>
              <a:solidFill>
                <a:srgbClr val="000000"/>
              </a:solidFill>
              <a:ln w="12700">
                <a:solidFill>
                  <a:srgbClr val="000000"/>
                </a:solidFill>
                <a:prstDash val="solid"/>
                <a:round/>
                <a:headEnd/>
                <a:tailEnd/>
              </a:ln>
            </p:spPr>
            <p:txBody>
              <a:bodyPr/>
              <a:lstStyle/>
              <a:p>
                <a:endParaRPr lang="en-US"/>
              </a:p>
            </p:txBody>
          </p:sp>
          <p:sp>
            <p:nvSpPr>
              <p:cNvPr id="11706" name="Line 28"/>
              <p:cNvSpPr>
                <a:spLocks noChangeShapeType="1"/>
              </p:cNvSpPr>
              <p:nvPr/>
            </p:nvSpPr>
            <p:spPr bwMode="auto">
              <a:xfrm flipV="1">
                <a:off x="2829" y="1272"/>
                <a:ext cx="1" cy="1728"/>
              </a:xfrm>
              <a:prstGeom prst="line">
                <a:avLst/>
              </a:prstGeom>
              <a:noFill/>
              <a:ln w="12700">
                <a:solidFill>
                  <a:srgbClr val="000000"/>
                </a:solidFill>
                <a:round/>
                <a:headEnd/>
                <a:tailEnd/>
              </a:ln>
            </p:spPr>
            <p:txBody>
              <a:bodyPr/>
              <a:lstStyle/>
              <a:p>
                <a:endParaRPr lang="en-US"/>
              </a:p>
            </p:txBody>
          </p:sp>
        </p:grpSp>
        <p:sp>
          <p:nvSpPr>
            <p:cNvPr id="11274" name="Rectangle 29"/>
            <p:cNvSpPr>
              <a:spLocks noChangeArrowheads="1"/>
            </p:cNvSpPr>
            <p:nvPr/>
          </p:nvSpPr>
          <p:spPr bwMode="auto">
            <a:xfrm>
              <a:off x="2901" y="1200"/>
              <a:ext cx="1428"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Energy of electron</a:t>
              </a:r>
              <a:endParaRPr lang="en-US">
                <a:latin typeface="Arial" charset="0"/>
              </a:endParaRPr>
            </a:p>
          </p:txBody>
        </p:sp>
        <p:sp>
          <p:nvSpPr>
            <p:cNvPr id="11275" name="Rectangle 30"/>
            <p:cNvSpPr>
              <a:spLocks noChangeArrowheads="1"/>
            </p:cNvSpPr>
            <p:nvPr/>
          </p:nvSpPr>
          <p:spPr bwMode="auto">
            <a:xfrm rot="-1620000">
              <a:off x="1351" y="2007"/>
              <a:ext cx="1204"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Incident photon</a:t>
              </a:r>
              <a:endParaRPr lang="en-US">
                <a:latin typeface="Arial" charset="0"/>
              </a:endParaRPr>
            </a:p>
          </p:txBody>
        </p:sp>
        <p:grpSp>
          <p:nvGrpSpPr>
            <p:cNvPr id="11276" name="Group 31"/>
            <p:cNvGrpSpPr>
              <a:grpSpLocks/>
            </p:cNvGrpSpPr>
            <p:nvPr/>
          </p:nvGrpSpPr>
          <p:grpSpPr bwMode="auto">
            <a:xfrm>
              <a:off x="2373" y="2312"/>
              <a:ext cx="96" cy="240"/>
              <a:chOff x="2373" y="2312"/>
              <a:chExt cx="96" cy="240"/>
            </a:xfrm>
          </p:grpSpPr>
          <p:sp>
            <p:nvSpPr>
              <p:cNvPr id="11703" name="Freeform 32"/>
              <p:cNvSpPr>
                <a:spLocks/>
              </p:cNvSpPr>
              <p:nvPr/>
            </p:nvSpPr>
            <p:spPr bwMode="auto">
              <a:xfrm>
                <a:off x="2373" y="2312"/>
                <a:ext cx="96" cy="88"/>
              </a:xfrm>
              <a:custGeom>
                <a:avLst/>
                <a:gdLst>
                  <a:gd name="T0" fmla="*/ 40 w 96"/>
                  <a:gd name="T1" fmla="*/ 0 h 88"/>
                  <a:gd name="T2" fmla="*/ 96 w 96"/>
                  <a:gd name="T3" fmla="*/ 88 h 88"/>
                  <a:gd name="T4" fmla="*/ 40 w 96"/>
                  <a:gd name="T5" fmla="*/ 56 h 88"/>
                  <a:gd name="T6" fmla="*/ 0 w 96"/>
                  <a:gd name="T7" fmla="*/ 88 h 88"/>
                  <a:gd name="T8" fmla="*/ 40 w 96"/>
                  <a:gd name="T9" fmla="*/ 0 h 88"/>
                  <a:gd name="T10" fmla="*/ 0 60000 65536"/>
                  <a:gd name="T11" fmla="*/ 0 60000 65536"/>
                  <a:gd name="T12" fmla="*/ 0 60000 65536"/>
                  <a:gd name="T13" fmla="*/ 0 60000 65536"/>
                  <a:gd name="T14" fmla="*/ 0 60000 65536"/>
                  <a:gd name="T15" fmla="*/ 0 w 96"/>
                  <a:gd name="T16" fmla="*/ 0 h 88"/>
                  <a:gd name="T17" fmla="*/ 96 w 96"/>
                  <a:gd name="T18" fmla="*/ 88 h 88"/>
                </a:gdLst>
                <a:ahLst/>
                <a:cxnLst>
                  <a:cxn ang="T10">
                    <a:pos x="T0" y="T1"/>
                  </a:cxn>
                  <a:cxn ang="T11">
                    <a:pos x="T2" y="T3"/>
                  </a:cxn>
                  <a:cxn ang="T12">
                    <a:pos x="T4" y="T5"/>
                  </a:cxn>
                  <a:cxn ang="T13">
                    <a:pos x="T6" y="T7"/>
                  </a:cxn>
                  <a:cxn ang="T14">
                    <a:pos x="T8" y="T9"/>
                  </a:cxn>
                </a:cxnLst>
                <a:rect l="T15" t="T16" r="T17" b="T18"/>
                <a:pathLst>
                  <a:path w="96" h="88">
                    <a:moveTo>
                      <a:pt x="40" y="0"/>
                    </a:moveTo>
                    <a:lnTo>
                      <a:pt x="96" y="88"/>
                    </a:lnTo>
                    <a:lnTo>
                      <a:pt x="40" y="56"/>
                    </a:lnTo>
                    <a:lnTo>
                      <a:pt x="0" y="88"/>
                    </a:lnTo>
                    <a:lnTo>
                      <a:pt x="40" y="0"/>
                    </a:lnTo>
                    <a:close/>
                  </a:path>
                </a:pathLst>
              </a:custGeom>
              <a:solidFill>
                <a:srgbClr val="008800"/>
              </a:solidFill>
              <a:ln w="12700">
                <a:solidFill>
                  <a:srgbClr val="008800"/>
                </a:solidFill>
                <a:prstDash val="solid"/>
                <a:round/>
                <a:headEnd/>
                <a:tailEnd/>
              </a:ln>
            </p:spPr>
            <p:txBody>
              <a:bodyPr/>
              <a:lstStyle/>
              <a:p>
                <a:endParaRPr lang="en-US"/>
              </a:p>
            </p:txBody>
          </p:sp>
          <p:sp>
            <p:nvSpPr>
              <p:cNvPr id="11704" name="Line 33"/>
              <p:cNvSpPr>
                <a:spLocks noChangeShapeType="1"/>
              </p:cNvSpPr>
              <p:nvPr/>
            </p:nvSpPr>
            <p:spPr bwMode="auto">
              <a:xfrm>
                <a:off x="2413" y="2368"/>
                <a:ext cx="16" cy="184"/>
              </a:xfrm>
              <a:prstGeom prst="line">
                <a:avLst/>
              </a:prstGeom>
              <a:noFill/>
              <a:ln w="25400">
                <a:solidFill>
                  <a:srgbClr val="008800"/>
                </a:solidFill>
                <a:round/>
                <a:headEnd/>
                <a:tailEnd/>
              </a:ln>
            </p:spPr>
            <p:txBody>
              <a:bodyPr/>
              <a:lstStyle/>
              <a:p>
                <a:endParaRPr lang="en-US"/>
              </a:p>
            </p:txBody>
          </p:sp>
        </p:grpSp>
        <p:sp>
          <p:nvSpPr>
            <p:cNvPr id="11277" name="Rectangle 34"/>
            <p:cNvSpPr>
              <a:spLocks noChangeArrowheads="1"/>
            </p:cNvSpPr>
            <p:nvPr/>
          </p:nvSpPr>
          <p:spPr bwMode="auto">
            <a:xfrm>
              <a:off x="669" y="2736"/>
              <a:ext cx="1290" cy="192"/>
            </a:xfrm>
            <a:prstGeom prst="rect">
              <a:avLst/>
            </a:prstGeom>
            <a:noFill/>
            <a:ln w="9525">
              <a:noFill/>
              <a:miter lim="800000"/>
              <a:headEnd/>
              <a:tailEnd/>
            </a:ln>
          </p:spPr>
          <p:txBody>
            <a:bodyPr wrap="none" lIns="0" tIns="0" rIns="0" bIns="0">
              <a:spAutoFit/>
            </a:bodyPr>
            <a:lstStyle/>
            <a:p>
              <a:r>
                <a:rPr lang="en-US" sz="2000">
                  <a:solidFill>
                    <a:srgbClr val="008800"/>
                  </a:solidFill>
                  <a:latin typeface="Arial" charset="0"/>
                </a:rPr>
                <a:t>Planck’s constant </a:t>
              </a:r>
              <a:endParaRPr lang="en-US">
                <a:latin typeface="Arial" charset="0"/>
              </a:endParaRPr>
            </a:p>
          </p:txBody>
        </p:sp>
        <p:sp>
          <p:nvSpPr>
            <p:cNvPr id="11278" name="Rectangle 35"/>
            <p:cNvSpPr>
              <a:spLocks noChangeArrowheads="1"/>
            </p:cNvSpPr>
            <p:nvPr/>
          </p:nvSpPr>
          <p:spPr bwMode="auto">
            <a:xfrm>
              <a:off x="669" y="2968"/>
              <a:ext cx="1217" cy="233"/>
            </a:xfrm>
            <a:prstGeom prst="rect">
              <a:avLst/>
            </a:prstGeom>
            <a:noFill/>
            <a:ln w="9525">
              <a:noFill/>
              <a:miter lim="800000"/>
              <a:headEnd/>
              <a:tailEnd/>
            </a:ln>
          </p:spPr>
          <p:txBody>
            <a:bodyPr wrap="none" lIns="0" tIns="0" rIns="0" bIns="0">
              <a:spAutoFit/>
            </a:bodyPr>
            <a:lstStyle/>
            <a:p>
              <a:r>
                <a:rPr lang="en-US" sz="2000">
                  <a:solidFill>
                    <a:srgbClr val="008800"/>
                  </a:solidFill>
                  <a:latin typeface="Arial" charset="0"/>
                </a:rPr>
                <a:t>(6.63 x 10</a:t>
              </a:r>
              <a:r>
                <a:rPr lang="en-US" baseline="30000">
                  <a:solidFill>
                    <a:srgbClr val="008800"/>
                  </a:solidFill>
                  <a:latin typeface="Arial" charset="0"/>
                </a:rPr>
                <a:t>-34</a:t>
              </a:r>
              <a:r>
                <a:rPr lang="en-US">
                  <a:solidFill>
                    <a:srgbClr val="008800"/>
                  </a:solidFill>
                  <a:latin typeface="Arial" charset="0"/>
                </a:rPr>
                <a:t> </a:t>
              </a:r>
              <a:r>
                <a:rPr lang="en-US" sz="2000">
                  <a:solidFill>
                    <a:srgbClr val="008800"/>
                  </a:solidFill>
                  <a:latin typeface="Arial" charset="0"/>
                </a:rPr>
                <a:t>J.s)</a:t>
              </a:r>
              <a:endParaRPr lang="en-US" sz="2800">
                <a:latin typeface="Arial" charset="0"/>
              </a:endParaRPr>
            </a:p>
          </p:txBody>
        </p:sp>
        <p:grpSp>
          <p:nvGrpSpPr>
            <p:cNvPr id="11279" name="Group 36"/>
            <p:cNvGrpSpPr>
              <a:grpSpLocks/>
            </p:cNvGrpSpPr>
            <p:nvPr/>
          </p:nvGrpSpPr>
          <p:grpSpPr bwMode="auto">
            <a:xfrm>
              <a:off x="2485" y="2264"/>
              <a:ext cx="96" cy="424"/>
              <a:chOff x="2485" y="2264"/>
              <a:chExt cx="96" cy="424"/>
            </a:xfrm>
          </p:grpSpPr>
          <p:sp>
            <p:nvSpPr>
              <p:cNvPr id="11701" name="Freeform 37"/>
              <p:cNvSpPr>
                <a:spLocks/>
              </p:cNvSpPr>
              <p:nvPr/>
            </p:nvSpPr>
            <p:spPr bwMode="auto">
              <a:xfrm>
                <a:off x="2485" y="2264"/>
                <a:ext cx="96" cy="96"/>
              </a:xfrm>
              <a:custGeom>
                <a:avLst/>
                <a:gdLst>
                  <a:gd name="T0" fmla="*/ 40 w 96"/>
                  <a:gd name="T1" fmla="*/ 0 h 96"/>
                  <a:gd name="T2" fmla="*/ 96 w 96"/>
                  <a:gd name="T3" fmla="*/ 80 h 96"/>
                  <a:gd name="T4" fmla="*/ 48 w 96"/>
                  <a:gd name="T5" fmla="*/ 56 h 96"/>
                  <a:gd name="T6" fmla="*/ 0 w 96"/>
                  <a:gd name="T7" fmla="*/ 96 h 96"/>
                  <a:gd name="T8" fmla="*/ 40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0" y="0"/>
                    </a:moveTo>
                    <a:lnTo>
                      <a:pt x="96" y="80"/>
                    </a:lnTo>
                    <a:lnTo>
                      <a:pt x="48" y="56"/>
                    </a:lnTo>
                    <a:lnTo>
                      <a:pt x="0" y="96"/>
                    </a:lnTo>
                    <a:lnTo>
                      <a:pt x="40" y="0"/>
                    </a:lnTo>
                    <a:close/>
                  </a:path>
                </a:pathLst>
              </a:custGeom>
              <a:solidFill>
                <a:srgbClr val="777777"/>
              </a:solidFill>
              <a:ln w="12700">
                <a:solidFill>
                  <a:srgbClr val="777777"/>
                </a:solidFill>
                <a:prstDash val="solid"/>
                <a:round/>
                <a:headEnd/>
                <a:tailEnd/>
              </a:ln>
            </p:spPr>
            <p:txBody>
              <a:bodyPr/>
              <a:lstStyle/>
              <a:p>
                <a:endParaRPr lang="en-US"/>
              </a:p>
            </p:txBody>
          </p:sp>
          <p:sp>
            <p:nvSpPr>
              <p:cNvPr id="11702" name="Line 38"/>
              <p:cNvSpPr>
                <a:spLocks noChangeShapeType="1"/>
              </p:cNvSpPr>
              <p:nvPr/>
            </p:nvSpPr>
            <p:spPr bwMode="auto">
              <a:xfrm>
                <a:off x="2533" y="2320"/>
                <a:ext cx="40" cy="368"/>
              </a:xfrm>
              <a:prstGeom prst="line">
                <a:avLst/>
              </a:prstGeom>
              <a:noFill/>
              <a:ln w="25400">
                <a:solidFill>
                  <a:srgbClr val="777777"/>
                </a:solidFill>
                <a:round/>
                <a:headEnd/>
                <a:tailEnd/>
              </a:ln>
            </p:spPr>
            <p:txBody>
              <a:bodyPr/>
              <a:lstStyle/>
              <a:p>
                <a:endParaRPr lang="en-US"/>
              </a:p>
            </p:txBody>
          </p:sp>
        </p:grpSp>
        <p:sp>
          <p:nvSpPr>
            <p:cNvPr id="11280" name="Rectangle 39"/>
            <p:cNvSpPr>
              <a:spLocks noChangeArrowheads="1"/>
            </p:cNvSpPr>
            <p:nvPr/>
          </p:nvSpPr>
          <p:spPr bwMode="auto">
            <a:xfrm>
              <a:off x="2381" y="2664"/>
              <a:ext cx="365" cy="192"/>
            </a:xfrm>
            <a:prstGeom prst="rect">
              <a:avLst/>
            </a:prstGeom>
            <a:noFill/>
            <a:ln w="9525">
              <a:noFill/>
              <a:miter lim="800000"/>
              <a:headEnd/>
              <a:tailEnd/>
            </a:ln>
          </p:spPr>
          <p:txBody>
            <a:bodyPr wrap="none" lIns="0" tIns="0" rIns="0" bIns="0">
              <a:spAutoFit/>
            </a:bodyPr>
            <a:lstStyle/>
            <a:p>
              <a:r>
                <a:rPr lang="en-US" sz="2000">
                  <a:solidFill>
                    <a:srgbClr val="777777"/>
                  </a:solidFill>
                  <a:latin typeface="Arial" charset="0"/>
                </a:rPr>
                <a:t>freq. </a:t>
              </a:r>
              <a:endParaRPr lang="en-US">
                <a:latin typeface="Arial" charset="0"/>
              </a:endParaRPr>
            </a:p>
          </p:txBody>
        </p:sp>
        <p:sp>
          <p:nvSpPr>
            <p:cNvPr id="11281" name="Rectangle 40"/>
            <p:cNvSpPr>
              <a:spLocks noChangeArrowheads="1"/>
            </p:cNvSpPr>
            <p:nvPr/>
          </p:nvSpPr>
          <p:spPr bwMode="auto">
            <a:xfrm>
              <a:off x="2381" y="2848"/>
              <a:ext cx="178" cy="192"/>
            </a:xfrm>
            <a:prstGeom prst="rect">
              <a:avLst/>
            </a:prstGeom>
            <a:noFill/>
            <a:ln w="9525">
              <a:noFill/>
              <a:miter lim="800000"/>
              <a:headEnd/>
              <a:tailEnd/>
            </a:ln>
          </p:spPr>
          <p:txBody>
            <a:bodyPr wrap="none" lIns="0" tIns="0" rIns="0" bIns="0">
              <a:spAutoFit/>
            </a:bodyPr>
            <a:lstStyle/>
            <a:p>
              <a:r>
                <a:rPr lang="en-US" sz="2000">
                  <a:solidFill>
                    <a:srgbClr val="777777"/>
                  </a:solidFill>
                  <a:latin typeface="Arial" charset="0"/>
                </a:rPr>
                <a:t>of </a:t>
              </a:r>
              <a:endParaRPr lang="en-US">
                <a:latin typeface="Arial" charset="0"/>
              </a:endParaRPr>
            </a:p>
          </p:txBody>
        </p:sp>
        <p:sp>
          <p:nvSpPr>
            <p:cNvPr id="11282" name="Rectangle 41"/>
            <p:cNvSpPr>
              <a:spLocks noChangeArrowheads="1"/>
            </p:cNvSpPr>
            <p:nvPr/>
          </p:nvSpPr>
          <p:spPr bwMode="auto">
            <a:xfrm>
              <a:off x="2381" y="3032"/>
              <a:ext cx="596" cy="192"/>
            </a:xfrm>
            <a:prstGeom prst="rect">
              <a:avLst/>
            </a:prstGeom>
            <a:noFill/>
            <a:ln w="9525">
              <a:noFill/>
              <a:miter lim="800000"/>
              <a:headEnd/>
              <a:tailEnd/>
            </a:ln>
          </p:spPr>
          <p:txBody>
            <a:bodyPr wrap="none" lIns="0" tIns="0" rIns="0" bIns="0">
              <a:spAutoFit/>
            </a:bodyPr>
            <a:lstStyle/>
            <a:p>
              <a:r>
                <a:rPr lang="en-US" sz="2000">
                  <a:solidFill>
                    <a:srgbClr val="777777"/>
                  </a:solidFill>
                  <a:latin typeface="Arial" charset="0"/>
                </a:rPr>
                <a:t>incident </a:t>
              </a:r>
              <a:endParaRPr lang="en-US">
                <a:latin typeface="Arial" charset="0"/>
              </a:endParaRPr>
            </a:p>
          </p:txBody>
        </p:sp>
        <p:sp>
          <p:nvSpPr>
            <p:cNvPr id="11283" name="Rectangle 42"/>
            <p:cNvSpPr>
              <a:spLocks noChangeArrowheads="1"/>
            </p:cNvSpPr>
            <p:nvPr/>
          </p:nvSpPr>
          <p:spPr bwMode="auto">
            <a:xfrm>
              <a:off x="2381" y="3216"/>
              <a:ext cx="294" cy="192"/>
            </a:xfrm>
            <a:prstGeom prst="rect">
              <a:avLst/>
            </a:prstGeom>
            <a:noFill/>
            <a:ln w="9525">
              <a:noFill/>
              <a:miter lim="800000"/>
              <a:headEnd/>
              <a:tailEnd/>
            </a:ln>
          </p:spPr>
          <p:txBody>
            <a:bodyPr wrap="none" lIns="0" tIns="0" rIns="0" bIns="0">
              <a:spAutoFit/>
            </a:bodyPr>
            <a:lstStyle/>
            <a:p>
              <a:r>
                <a:rPr lang="en-US" sz="2000">
                  <a:solidFill>
                    <a:srgbClr val="777777"/>
                  </a:solidFill>
                  <a:latin typeface="Arial" charset="0"/>
                </a:rPr>
                <a:t>light</a:t>
              </a:r>
              <a:endParaRPr lang="en-US">
                <a:latin typeface="Arial" charset="0"/>
              </a:endParaRPr>
            </a:p>
          </p:txBody>
        </p:sp>
        <p:grpSp>
          <p:nvGrpSpPr>
            <p:cNvPr id="11284" name="Group 43"/>
            <p:cNvGrpSpPr>
              <a:grpSpLocks/>
            </p:cNvGrpSpPr>
            <p:nvPr/>
          </p:nvGrpSpPr>
          <p:grpSpPr bwMode="auto">
            <a:xfrm>
              <a:off x="2949" y="1452"/>
              <a:ext cx="320" cy="808"/>
              <a:chOff x="2949" y="1452"/>
              <a:chExt cx="320" cy="808"/>
            </a:xfrm>
          </p:grpSpPr>
          <p:grpSp>
            <p:nvGrpSpPr>
              <p:cNvPr id="11683" name="Group 44"/>
              <p:cNvGrpSpPr>
                <a:grpSpLocks/>
              </p:cNvGrpSpPr>
              <p:nvPr/>
            </p:nvGrpSpPr>
            <p:grpSpPr bwMode="auto">
              <a:xfrm>
                <a:off x="2949" y="2164"/>
                <a:ext cx="320" cy="96"/>
                <a:chOff x="2949" y="2164"/>
                <a:chExt cx="320" cy="96"/>
              </a:xfrm>
            </p:grpSpPr>
            <p:sp>
              <p:nvSpPr>
                <p:cNvPr id="11699" name="Oval 45"/>
                <p:cNvSpPr>
                  <a:spLocks noChangeArrowheads="1"/>
                </p:cNvSpPr>
                <p:nvPr/>
              </p:nvSpPr>
              <p:spPr bwMode="auto">
                <a:xfrm>
                  <a:off x="3057" y="2164"/>
                  <a:ext cx="96" cy="96"/>
                </a:xfrm>
                <a:prstGeom prst="ellipse">
                  <a:avLst/>
                </a:prstGeom>
                <a:noFill/>
                <a:ln w="12700">
                  <a:solidFill>
                    <a:srgbClr val="777777"/>
                  </a:solidFill>
                  <a:round/>
                  <a:headEnd/>
                  <a:tailEnd/>
                </a:ln>
              </p:spPr>
              <p:txBody>
                <a:bodyPr/>
                <a:lstStyle/>
                <a:p>
                  <a:endParaRPr lang="en-IN"/>
                </a:p>
              </p:txBody>
            </p:sp>
            <p:sp>
              <p:nvSpPr>
                <p:cNvPr id="11700" name="Line 46"/>
                <p:cNvSpPr>
                  <a:spLocks noChangeShapeType="1"/>
                </p:cNvSpPr>
                <p:nvPr/>
              </p:nvSpPr>
              <p:spPr bwMode="auto">
                <a:xfrm>
                  <a:off x="2949" y="2208"/>
                  <a:ext cx="320" cy="1"/>
                </a:xfrm>
                <a:prstGeom prst="line">
                  <a:avLst/>
                </a:prstGeom>
                <a:noFill/>
                <a:ln w="12700">
                  <a:solidFill>
                    <a:srgbClr val="777777"/>
                  </a:solidFill>
                  <a:round/>
                  <a:headEnd/>
                  <a:tailEnd/>
                </a:ln>
              </p:spPr>
              <p:txBody>
                <a:bodyPr/>
                <a:lstStyle/>
                <a:p>
                  <a:endParaRPr lang="en-US"/>
                </a:p>
              </p:txBody>
            </p:sp>
          </p:grpSp>
          <p:grpSp>
            <p:nvGrpSpPr>
              <p:cNvPr id="11684" name="Group 47"/>
              <p:cNvGrpSpPr>
                <a:grpSpLocks/>
              </p:cNvGrpSpPr>
              <p:nvPr/>
            </p:nvGrpSpPr>
            <p:grpSpPr bwMode="auto">
              <a:xfrm>
                <a:off x="2949" y="2020"/>
                <a:ext cx="320" cy="96"/>
                <a:chOff x="2949" y="2020"/>
                <a:chExt cx="320" cy="96"/>
              </a:xfrm>
            </p:grpSpPr>
            <p:sp>
              <p:nvSpPr>
                <p:cNvPr id="11697" name="Oval 48"/>
                <p:cNvSpPr>
                  <a:spLocks noChangeArrowheads="1"/>
                </p:cNvSpPr>
                <p:nvPr/>
              </p:nvSpPr>
              <p:spPr bwMode="auto">
                <a:xfrm>
                  <a:off x="3057" y="2020"/>
                  <a:ext cx="96" cy="96"/>
                </a:xfrm>
                <a:prstGeom prst="ellipse">
                  <a:avLst/>
                </a:prstGeom>
                <a:noFill/>
                <a:ln w="12700">
                  <a:solidFill>
                    <a:srgbClr val="777777"/>
                  </a:solidFill>
                  <a:round/>
                  <a:headEnd/>
                  <a:tailEnd/>
                </a:ln>
              </p:spPr>
              <p:txBody>
                <a:bodyPr/>
                <a:lstStyle/>
                <a:p>
                  <a:endParaRPr lang="en-IN"/>
                </a:p>
              </p:txBody>
            </p:sp>
            <p:sp>
              <p:nvSpPr>
                <p:cNvPr id="11698" name="Line 49"/>
                <p:cNvSpPr>
                  <a:spLocks noChangeShapeType="1"/>
                </p:cNvSpPr>
                <p:nvPr/>
              </p:nvSpPr>
              <p:spPr bwMode="auto">
                <a:xfrm>
                  <a:off x="2949" y="2064"/>
                  <a:ext cx="320" cy="1"/>
                </a:xfrm>
                <a:prstGeom prst="line">
                  <a:avLst/>
                </a:prstGeom>
                <a:noFill/>
                <a:ln w="12700">
                  <a:solidFill>
                    <a:srgbClr val="777777"/>
                  </a:solidFill>
                  <a:round/>
                  <a:headEnd/>
                  <a:tailEnd/>
                </a:ln>
              </p:spPr>
              <p:txBody>
                <a:bodyPr/>
                <a:lstStyle/>
                <a:p>
                  <a:endParaRPr lang="en-US"/>
                </a:p>
              </p:txBody>
            </p:sp>
          </p:grpSp>
          <p:grpSp>
            <p:nvGrpSpPr>
              <p:cNvPr id="11685" name="Group 50"/>
              <p:cNvGrpSpPr>
                <a:grpSpLocks/>
              </p:cNvGrpSpPr>
              <p:nvPr/>
            </p:nvGrpSpPr>
            <p:grpSpPr bwMode="auto">
              <a:xfrm>
                <a:off x="2949" y="1876"/>
                <a:ext cx="320" cy="96"/>
                <a:chOff x="2949" y="1876"/>
                <a:chExt cx="320" cy="96"/>
              </a:xfrm>
            </p:grpSpPr>
            <p:sp>
              <p:nvSpPr>
                <p:cNvPr id="11695" name="Oval 51"/>
                <p:cNvSpPr>
                  <a:spLocks noChangeArrowheads="1"/>
                </p:cNvSpPr>
                <p:nvPr/>
              </p:nvSpPr>
              <p:spPr bwMode="auto">
                <a:xfrm>
                  <a:off x="3057" y="1876"/>
                  <a:ext cx="96" cy="96"/>
                </a:xfrm>
                <a:prstGeom prst="ellipse">
                  <a:avLst/>
                </a:prstGeom>
                <a:noFill/>
                <a:ln w="12700">
                  <a:solidFill>
                    <a:srgbClr val="777777"/>
                  </a:solidFill>
                  <a:round/>
                  <a:headEnd/>
                  <a:tailEnd/>
                </a:ln>
              </p:spPr>
              <p:txBody>
                <a:bodyPr/>
                <a:lstStyle/>
                <a:p>
                  <a:endParaRPr lang="en-IN"/>
                </a:p>
              </p:txBody>
            </p:sp>
            <p:sp>
              <p:nvSpPr>
                <p:cNvPr id="11696" name="Line 52"/>
                <p:cNvSpPr>
                  <a:spLocks noChangeShapeType="1"/>
                </p:cNvSpPr>
                <p:nvPr/>
              </p:nvSpPr>
              <p:spPr bwMode="auto">
                <a:xfrm>
                  <a:off x="2949" y="1920"/>
                  <a:ext cx="320" cy="1"/>
                </a:xfrm>
                <a:prstGeom prst="line">
                  <a:avLst/>
                </a:prstGeom>
                <a:noFill/>
                <a:ln w="12700">
                  <a:solidFill>
                    <a:srgbClr val="777777"/>
                  </a:solidFill>
                  <a:round/>
                  <a:headEnd/>
                  <a:tailEnd/>
                </a:ln>
              </p:spPr>
              <p:txBody>
                <a:bodyPr/>
                <a:lstStyle/>
                <a:p>
                  <a:endParaRPr lang="en-US"/>
                </a:p>
              </p:txBody>
            </p:sp>
          </p:grpSp>
          <p:grpSp>
            <p:nvGrpSpPr>
              <p:cNvPr id="11686" name="Group 53"/>
              <p:cNvGrpSpPr>
                <a:grpSpLocks/>
              </p:cNvGrpSpPr>
              <p:nvPr/>
            </p:nvGrpSpPr>
            <p:grpSpPr bwMode="auto">
              <a:xfrm>
                <a:off x="2949" y="1740"/>
                <a:ext cx="320" cy="96"/>
                <a:chOff x="2949" y="1740"/>
                <a:chExt cx="320" cy="96"/>
              </a:xfrm>
            </p:grpSpPr>
            <p:sp>
              <p:nvSpPr>
                <p:cNvPr id="11693" name="Oval 54"/>
                <p:cNvSpPr>
                  <a:spLocks noChangeArrowheads="1"/>
                </p:cNvSpPr>
                <p:nvPr/>
              </p:nvSpPr>
              <p:spPr bwMode="auto">
                <a:xfrm>
                  <a:off x="3057" y="1740"/>
                  <a:ext cx="96" cy="96"/>
                </a:xfrm>
                <a:prstGeom prst="ellipse">
                  <a:avLst/>
                </a:prstGeom>
                <a:noFill/>
                <a:ln w="12700">
                  <a:solidFill>
                    <a:srgbClr val="777777"/>
                  </a:solidFill>
                  <a:round/>
                  <a:headEnd/>
                  <a:tailEnd/>
                </a:ln>
              </p:spPr>
              <p:txBody>
                <a:bodyPr/>
                <a:lstStyle/>
                <a:p>
                  <a:endParaRPr lang="en-IN"/>
                </a:p>
              </p:txBody>
            </p:sp>
            <p:sp>
              <p:nvSpPr>
                <p:cNvPr id="11694" name="Line 55"/>
                <p:cNvSpPr>
                  <a:spLocks noChangeShapeType="1"/>
                </p:cNvSpPr>
                <p:nvPr/>
              </p:nvSpPr>
              <p:spPr bwMode="auto">
                <a:xfrm>
                  <a:off x="2949" y="1784"/>
                  <a:ext cx="320" cy="1"/>
                </a:xfrm>
                <a:prstGeom prst="line">
                  <a:avLst/>
                </a:prstGeom>
                <a:noFill/>
                <a:ln w="12700">
                  <a:solidFill>
                    <a:srgbClr val="777777"/>
                  </a:solidFill>
                  <a:round/>
                  <a:headEnd/>
                  <a:tailEnd/>
                </a:ln>
              </p:spPr>
              <p:txBody>
                <a:bodyPr/>
                <a:lstStyle/>
                <a:p>
                  <a:endParaRPr lang="en-US"/>
                </a:p>
              </p:txBody>
            </p:sp>
          </p:grpSp>
          <p:grpSp>
            <p:nvGrpSpPr>
              <p:cNvPr id="11687" name="Group 56"/>
              <p:cNvGrpSpPr>
                <a:grpSpLocks/>
              </p:cNvGrpSpPr>
              <p:nvPr/>
            </p:nvGrpSpPr>
            <p:grpSpPr bwMode="auto">
              <a:xfrm>
                <a:off x="2949" y="1596"/>
                <a:ext cx="320" cy="96"/>
                <a:chOff x="2949" y="1596"/>
                <a:chExt cx="320" cy="96"/>
              </a:xfrm>
            </p:grpSpPr>
            <p:sp>
              <p:nvSpPr>
                <p:cNvPr id="11691" name="Oval 57"/>
                <p:cNvSpPr>
                  <a:spLocks noChangeArrowheads="1"/>
                </p:cNvSpPr>
                <p:nvPr/>
              </p:nvSpPr>
              <p:spPr bwMode="auto">
                <a:xfrm>
                  <a:off x="3057" y="1596"/>
                  <a:ext cx="96" cy="96"/>
                </a:xfrm>
                <a:prstGeom prst="ellipse">
                  <a:avLst/>
                </a:prstGeom>
                <a:noFill/>
                <a:ln w="12700">
                  <a:solidFill>
                    <a:srgbClr val="777777"/>
                  </a:solidFill>
                  <a:round/>
                  <a:headEnd/>
                  <a:tailEnd/>
                </a:ln>
              </p:spPr>
              <p:txBody>
                <a:bodyPr/>
                <a:lstStyle/>
                <a:p>
                  <a:endParaRPr lang="en-IN"/>
                </a:p>
              </p:txBody>
            </p:sp>
            <p:sp>
              <p:nvSpPr>
                <p:cNvPr id="11692" name="Line 58"/>
                <p:cNvSpPr>
                  <a:spLocks noChangeShapeType="1"/>
                </p:cNvSpPr>
                <p:nvPr/>
              </p:nvSpPr>
              <p:spPr bwMode="auto">
                <a:xfrm>
                  <a:off x="2949" y="1640"/>
                  <a:ext cx="320" cy="1"/>
                </a:xfrm>
                <a:prstGeom prst="line">
                  <a:avLst/>
                </a:prstGeom>
                <a:noFill/>
                <a:ln w="12700">
                  <a:solidFill>
                    <a:srgbClr val="777777"/>
                  </a:solidFill>
                  <a:round/>
                  <a:headEnd/>
                  <a:tailEnd/>
                </a:ln>
              </p:spPr>
              <p:txBody>
                <a:bodyPr/>
                <a:lstStyle/>
                <a:p>
                  <a:endParaRPr lang="en-US"/>
                </a:p>
              </p:txBody>
            </p:sp>
          </p:grpSp>
          <p:grpSp>
            <p:nvGrpSpPr>
              <p:cNvPr id="11688" name="Group 59"/>
              <p:cNvGrpSpPr>
                <a:grpSpLocks/>
              </p:cNvGrpSpPr>
              <p:nvPr/>
            </p:nvGrpSpPr>
            <p:grpSpPr bwMode="auto">
              <a:xfrm>
                <a:off x="2949" y="1452"/>
                <a:ext cx="320" cy="96"/>
                <a:chOff x="2949" y="1452"/>
                <a:chExt cx="320" cy="96"/>
              </a:xfrm>
            </p:grpSpPr>
            <p:sp>
              <p:nvSpPr>
                <p:cNvPr id="11689" name="Oval 60"/>
                <p:cNvSpPr>
                  <a:spLocks noChangeArrowheads="1"/>
                </p:cNvSpPr>
                <p:nvPr/>
              </p:nvSpPr>
              <p:spPr bwMode="auto">
                <a:xfrm>
                  <a:off x="3057" y="1452"/>
                  <a:ext cx="96" cy="96"/>
                </a:xfrm>
                <a:prstGeom prst="ellipse">
                  <a:avLst/>
                </a:prstGeom>
                <a:noFill/>
                <a:ln w="12700">
                  <a:solidFill>
                    <a:srgbClr val="777777"/>
                  </a:solidFill>
                  <a:round/>
                  <a:headEnd/>
                  <a:tailEnd/>
                </a:ln>
              </p:spPr>
              <p:txBody>
                <a:bodyPr/>
                <a:lstStyle/>
                <a:p>
                  <a:endParaRPr lang="en-IN"/>
                </a:p>
              </p:txBody>
            </p:sp>
            <p:sp>
              <p:nvSpPr>
                <p:cNvPr id="11690" name="Line 61"/>
                <p:cNvSpPr>
                  <a:spLocks noChangeShapeType="1"/>
                </p:cNvSpPr>
                <p:nvPr/>
              </p:nvSpPr>
              <p:spPr bwMode="auto">
                <a:xfrm>
                  <a:off x="2949" y="1496"/>
                  <a:ext cx="320" cy="1"/>
                </a:xfrm>
                <a:prstGeom prst="line">
                  <a:avLst/>
                </a:prstGeom>
                <a:noFill/>
                <a:ln w="12700">
                  <a:solidFill>
                    <a:srgbClr val="777777"/>
                  </a:solidFill>
                  <a:round/>
                  <a:headEnd/>
                  <a:tailEnd/>
                </a:ln>
              </p:spPr>
              <p:txBody>
                <a:bodyPr/>
                <a:lstStyle/>
                <a:p>
                  <a:endParaRPr lang="en-US"/>
                </a:p>
              </p:txBody>
            </p:sp>
          </p:grpSp>
        </p:grpSp>
        <p:sp>
          <p:nvSpPr>
            <p:cNvPr id="11285" name="Rectangle 62"/>
            <p:cNvSpPr>
              <a:spLocks noChangeArrowheads="1"/>
            </p:cNvSpPr>
            <p:nvPr/>
          </p:nvSpPr>
          <p:spPr bwMode="auto">
            <a:xfrm>
              <a:off x="3469" y="2512"/>
              <a:ext cx="800" cy="192"/>
            </a:xfrm>
            <a:prstGeom prst="rect">
              <a:avLst/>
            </a:prstGeom>
            <a:noFill/>
            <a:ln w="9525">
              <a:noFill/>
              <a:miter lim="800000"/>
              <a:headEnd/>
              <a:tailEnd/>
            </a:ln>
          </p:spPr>
          <p:txBody>
            <a:bodyPr wrap="none" lIns="0" tIns="0" rIns="0" bIns="0">
              <a:spAutoFit/>
            </a:bodyPr>
            <a:lstStyle/>
            <a:p>
              <a:r>
                <a:rPr lang="en-US" sz="2000">
                  <a:solidFill>
                    <a:srgbClr val="FF6666"/>
                  </a:solidFill>
                  <a:latin typeface="Arial" charset="0"/>
                </a:rPr>
                <a:t>filled states</a:t>
              </a:r>
              <a:endParaRPr lang="en-US">
                <a:latin typeface="Arial" charset="0"/>
              </a:endParaRPr>
            </a:p>
          </p:txBody>
        </p:sp>
        <p:sp>
          <p:nvSpPr>
            <p:cNvPr id="11286" name="Rectangle 63"/>
            <p:cNvSpPr>
              <a:spLocks noChangeArrowheads="1"/>
            </p:cNvSpPr>
            <p:nvPr/>
          </p:nvSpPr>
          <p:spPr bwMode="auto">
            <a:xfrm>
              <a:off x="3437" y="1544"/>
              <a:ext cx="978" cy="192"/>
            </a:xfrm>
            <a:prstGeom prst="rect">
              <a:avLst/>
            </a:prstGeom>
            <a:noFill/>
            <a:ln w="9525">
              <a:noFill/>
              <a:miter lim="800000"/>
              <a:headEnd/>
              <a:tailEnd/>
            </a:ln>
          </p:spPr>
          <p:txBody>
            <a:bodyPr wrap="none" lIns="0" tIns="0" rIns="0" bIns="0">
              <a:spAutoFit/>
            </a:bodyPr>
            <a:lstStyle/>
            <a:p>
              <a:r>
                <a:rPr lang="en-US" sz="2000">
                  <a:solidFill>
                    <a:srgbClr val="777777"/>
                  </a:solidFill>
                  <a:latin typeface="Arial" charset="0"/>
                </a:rPr>
                <a:t>unfilled states</a:t>
              </a:r>
              <a:endParaRPr lang="en-US">
                <a:latin typeface="Arial" charset="0"/>
              </a:endParaRPr>
            </a:p>
          </p:txBody>
        </p:sp>
        <p:sp>
          <p:nvSpPr>
            <p:cNvPr id="11287" name="Rectangle 64"/>
            <p:cNvSpPr>
              <a:spLocks noChangeArrowheads="1"/>
            </p:cNvSpPr>
            <p:nvPr/>
          </p:nvSpPr>
          <p:spPr bwMode="auto">
            <a:xfrm>
              <a:off x="3485" y="1920"/>
              <a:ext cx="1482" cy="230"/>
            </a:xfrm>
            <a:prstGeom prst="rect">
              <a:avLst/>
            </a:prstGeom>
            <a:noFill/>
            <a:ln w="9525">
              <a:noFill/>
              <a:miter lim="800000"/>
              <a:headEnd/>
              <a:tailEnd/>
            </a:ln>
          </p:spPr>
          <p:txBody>
            <a:bodyPr wrap="none" lIns="0" tIns="0" rIns="0" bIns="0">
              <a:spAutoFit/>
            </a:bodyPr>
            <a:lstStyle/>
            <a:p>
              <a:r>
                <a:rPr lang="en-US">
                  <a:solidFill>
                    <a:srgbClr val="0000DD"/>
                  </a:solidFill>
                  <a:latin typeface="Symbol" pitchFamily="18" charset="2"/>
                </a:rPr>
                <a:t>D</a:t>
              </a:r>
              <a:r>
                <a:rPr lang="en-US" i="1">
                  <a:solidFill>
                    <a:srgbClr val="0000DD"/>
                  </a:solidFill>
                  <a:latin typeface="Arial" charset="0"/>
                </a:rPr>
                <a:t>E</a:t>
              </a:r>
              <a:r>
                <a:rPr lang="en-US">
                  <a:solidFill>
                    <a:srgbClr val="0000DD"/>
                  </a:solidFill>
                  <a:latin typeface="Arial" charset="0"/>
                </a:rPr>
                <a:t> </a:t>
              </a:r>
              <a:r>
                <a:rPr lang="en-US">
                  <a:latin typeface="Arial" charset="0"/>
                </a:rPr>
                <a:t>= </a:t>
              </a:r>
              <a:r>
                <a:rPr lang="en-US" i="1">
                  <a:solidFill>
                    <a:srgbClr val="008A00"/>
                  </a:solidFill>
                  <a:latin typeface="Arial" charset="0"/>
                </a:rPr>
                <a:t>h</a:t>
              </a:r>
              <a:r>
                <a:rPr lang="en-US">
                  <a:solidFill>
                    <a:srgbClr val="777777"/>
                  </a:solidFill>
                  <a:latin typeface="Arial" charset="0"/>
                  <a:sym typeface="Symbol" pitchFamily="18" charset="2"/>
                </a:rPr>
                <a:t></a:t>
              </a:r>
              <a:r>
                <a:rPr lang="en-US">
                  <a:latin typeface="Arial" charset="0"/>
                  <a:sym typeface="Symbol" pitchFamily="18" charset="2"/>
                </a:rPr>
                <a:t> required!</a:t>
              </a:r>
              <a:endParaRPr lang="en-US">
                <a:solidFill>
                  <a:srgbClr val="777777"/>
                </a:solidFill>
                <a:latin typeface="Arial" charset="0"/>
                <a:sym typeface="Symbol" pitchFamily="18" charset="2"/>
              </a:endParaRPr>
            </a:p>
          </p:txBody>
        </p:sp>
        <p:sp>
          <p:nvSpPr>
            <p:cNvPr id="11288" name="Rectangle 65"/>
            <p:cNvSpPr>
              <a:spLocks noChangeArrowheads="1"/>
            </p:cNvSpPr>
            <p:nvPr/>
          </p:nvSpPr>
          <p:spPr bwMode="auto">
            <a:xfrm>
              <a:off x="1093" y="2376"/>
              <a:ext cx="62" cy="269"/>
            </a:xfrm>
            <a:prstGeom prst="rect">
              <a:avLst/>
            </a:prstGeom>
            <a:noFill/>
            <a:ln w="9525">
              <a:noFill/>
              <a:miter lim="800000"/>
              <a:headEnd/>
              <a:tailEnd/>
            </a:ln>
          </p:spPr>
          <p:txBody>
            <a:bodyPr wrap="none" lIns="0" tIns="0" rIns="0" bIns="0">
              <a:spAutoFit/>
            </a:bodyPr>
            <a:lstStyle/>
            <a:p>
              <a:r>
                <a:rPr lang="en-US" sz="2800" i="1">
                  <a:solidFill>
                    <a:srgbClr val="000000"/>
                  </a:solidFill>
                  <a:latin typeface="Arial" charset="0"/>
                </a:rPr>
                <a:t>I</a:t>
              </a:r>
              <a:endParaRPr lang="en-US" i="1">
                <a:latin typeface="Arial" charset="0"/>
              </a:endParaRPr>
            </a:p>
          </p:txBody>
        </p:sp>
        <p:sp>
          <p:nvSpPr>
            <p:cNvPr id="11289" name="Rectangle 66"/>
            <p:cNvSpPr>
              <a:spLocks noChangeArrowheads="1"/>
            </p:cNvSpPr>
            <p:nvPr/>
          </p:nvSpPr>
          <p:spPr bwMode="auto">
            <a:xfrm>
              <a:off x="1165" y="2424"/>
              <a:ext cx="125" cy="269"/>
            </a:xfrm>
            <a:prstGeom prst="rect">
              <a:avLst/>
            </a:prstGeom>
            <a:noFill/>
            <a:ln w="9525">
              <a:noFill/>
              <a:miter lim="800000"/>
              <a:headEnd/>
              <a:tailEnd/>
            </a:ln>
          </p:spPr>
          <p:txBody>
            <a:bodyPr wrap="none" lIns="0" tIns="0" rIns="0" bIns="0">
              <a:spAutoFit/>
            </a:bodyPr>
            <a:lstStyle/>
            <a:p>
              <a:r>
                <a:rPr lang="en-US" sz="2800" i="1">
                  <a:solidFill>
                    <a:srgbClr val="000000"/>
                  </a:solidFill>
                  <a:latin typeface="Arial" charset="0"/>
                </a:rPr>
                <a:t>o</a:t>
              </a:r>
              <a:endParaRPr lang="en-US" i="1">
                <a:latin typeface="Arial" charset="0"/>
              </a:endParaRPr>
            </a:p>
          </p:txBody>
        </p:sp>
        <p:sp>
          <p:nvSpPr>
            <p:cNvPr id="11290" name="Rectangle 67"/>
            <p:cNvSpPr>
              <a:spLocks noChangeArrowheads="1"/>
            </p:cNvSpPr>
            <p:nvPr/>
          </p:nvSpPr>
          <p:spPr bwMode="auto">
            <a:xfrm rot="-1620000">
              <a:off x="1534" y="2334"/>
              <a:ext cx="783"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Arial" charset="0"/>
                </a:rPr>
                <a:t>of energy </a:t>
              </a:r>
              <a:endParaRPr lang="en-US">
                <a:latin typeface="Arial" charset="0"/>
              </a:endParaRPr>
            </a:p>
          </p:txBody>
        </p:sp>
        <p:sp>
          <p:nvSpPr>
            <p:cNvPr id="11291" name="Rectangle 68"/>
            <p:cNvSpPr>
              <a:spLocks noChangeArrowheads="1"/>
            </p:cNvSpPr>
            <p:nvPr/>
          </p:nvSpPr>
          <p:spPr bwMode="auto">
            <a:xfrm rot="-1620000">
              <a:off x="2320" y="2089"/>
              <a:ext cx="107" cy="230"/>
            </a:xfrm>
            <a:prstGeom prst="rect">
              <a:avLst/>
            </a:prstGeom>
            <a:noFill/>
            <a:ln w="9525">
              <a:noFill/>
              <a:miter lim="800000"/>
              <a:headEnd/>
              <a:tailEnd/>
            </a:ln>
          </p:spPr>
          <p:txBody>
            <a:bodyPr wrap="none" lIns="0" tIns="0" rIns="0" bIns="0">
              <a:spAutoFit/>
            </a:bodyPr>
            <a:lstStyle/>
            <a:p>
              <a:r>
                <a:rPr lang="en-US" i="1">
                  <a:solidFill>
                    <a:srgbClr val="008800"/>
                  </a:solidFill>
                  <a:latin typeface="Arial" charset="0"/>
                </a:rPr>
                <a:t>h</a:t>
              </a:r>
              <a:endParaRPr lang="en-US" i="1">
                <a:latin typeface="Arial" charset="0"/>
              </a:endParaRPr>
            </a:p>
          </p:txBody>
        </p:sp>
        <p:sp>
          <p:nvSpPr>
            <p:cNvPr id="11292" name="Rectangle 69"/>
            <p:cNvSpPr>
              <a:spLocks noChangeArrowheads="1"/>
            </p:cNvSpPr>
            <p:nvPr/>
          </p:nvSpPr>
          <p:spPr bwMode="auto">
            <a:xfrm rot="-1620000">
              <a:off x="2432" y="2034"/>
              <a:ext cx="100" cy="230"/>
            </a:xfrm>
            <a:prstGeom prst="rect">
              <a:avLst/>
            </a:prstGeom>
            <a:noFill/>
            <a:ln w="9525">
              <a:noFill/>
              <a:miter lim="800000"/>
              <a:headEnd/>
              <a:tailEnd/>
            </a:ln>
          </p:spPr>
          <p:txBody>
            <a:bodyPr wrap="none" lIns="0" tIns="0" rIns="0" bIns="0">
              <a:spAutoFit/>
            </a:bodyPr>
            <a:lstStyle/>
            <a:p>
              <a:r>
                <a:rPr lang="en-US">
                  <a:solidFill>
                    <a:srgbClr val="777777"/>
                  </a:solidFill>
                  <a:latin typeface="Symbol" pitchFamily="18" charset="2"/>
                </a:rPr>
                <a:t>n</a:t>
              </a:r>
              <a:endParaRPr lang="en-US">
                <a:latin typeface="Arial" charset="0"/>
              </a:endParaRPr>
            </a:p>
          </p:txBody>
        </p:sp>
        <p:sp>
          <p:nvSpPr>
            <p:cNvPr id="11293" name="Line 70"/>
            <p:cNvSpPr>
              <a:spLocks noChangeShapeType="1"/>
            </p:cNvSpPr>
            <p:nvPr/>
          </p:nvSpPr>
          <p:spPr bwMode="auto">
            <a:xfrm flipV="1">
              <a:off x="2061" y="2552"/>
              <a:ext cx="368" cy="224"/>
            </a:xfrm>
            <a:prstGeom prst="line">
              <a:avLst/>
            </a:prstGeom>
            <a:noFill/>
            <a:ln w="25400">
              <a:solidFill>
                <a:srgbClr val="008800"/>
              </a:solidFill>
              <a:round/>
              <a:headEnd/>
              <a:tailEnd/>
            </a:ln>
          </p:spPr>
          <p:txBody>
            <a:bodyPr/>
            <a:lstStyle/>
            <a:p>
              <a:endParaRPr lang="en-US"/>
            </a:p>
          </p:txBody>
        </p:sp>
        <p:sp>
          <p:nvSpPr>
            <p:cNvPr id="11294" name="Freeform 71"/>
            <p:cNvSpPr>
              <a:spLocks/>
            </p:cNvSpPr>
            <p:nvPr/>
          </p:nvSpPr>
          <p:spPr bwMode="auto">
            <a:xfrm>
              <a:off x="3312" y="1776"/>
              <a:ext cx="144" cy="576"/>
            </a:xfrm>
            <a:custGeom>
              <a:avLst/>
              <a:gdLst>
                <a:gd name="T0" fmla="*/ 0 w 144"/>
                <a:gd name="T1" fmla="*/ 576 h 576"/>
                <a:gd name="T2" fmla="*/ 96 w 144"/>
                <a:gd name="T3" fmla="*/ 432 h 576"/>
                <a:gd name="T4" fmla="*/ 144 w 144"/>
                <a:gd name="T5" fmla="*/ 288 h 576"/>
                <a:gd name="T6" fmla="*/ 96 w 144"/>
                <a:gd name="T7" fmla="*/ 144 h 576"/>
                <a:gd name="T8" fmla="*/ 0 w 144"/>
                <a:gd name="T9" fmla="*/ 0 h 576"/>
                <a:gd name="T10" fmla="*/ 0 60000 65536"/>
                <a:gd name="T11" fmla="*/ 0 60000 65536"/>
                <a:gd name="T12" fmla="*/ 0 60000 65536"/>
                <a:gd name="T13" fmla="*/ 0 60000 65536"/>
                <a:gd name="T14" fmla="*/ 0 60000 65536"/>
                <a:gd name="T15" fmla="*/ 0 w 144"/>
                <a:gd name="T16" fmla="*/ 0 h 576"/>
                <a:gd name="T17" fmla="*/ 144 w 144"/>
                <a:gd name="T18" fmla="*/ 576 h 576"/>
              </a:gdLst>
              <a:ahLst/>
              <a:cxnLst>
                <a:cxn ang="T10">
                  <a:pos x="T0" y="T1"/>
                </a:cxn>
                <a:cxn ang="T11">
                  <a:pos x="T2" y="T3"/>
                </a:cxn>
                <a:cxn ang="T12">
                  <a:pos x="T4" y="T5"/>
                </a:cxn>
                <a:cxn ang="T13">
                  <a:pos x="T6" y="T7"/>
                </a:cxn>
                <a:cxn ang="T14">
                  <a:pos x="T8" y="T9"/>
                </a:cxn>
              </a:cxnLst>
              <a:rect l="T15" t="T16" r="T17" b="T18"/>
              <a:pathLst>
                <a:path w="144" h="576">
                  <a:moveTo>
                    <a:pt x="0" y="576"/>
                  </a:moveTo>
                  <a:cubicBezTo>
                    <a:pt x="36" y="528"/>
                    <a:pt x="72" y="480"/>
                    <a:pt x="96" y="432"/>
                  </a:cubicBezTo>
                  <a:cubicBezTo>
                    <a:pt x="120" y="384"/>
                    <a:pt x="144" y="336"/>
                    <a:pt x="144" y="288"/>
                  </a:cubicBezTo>
                  <a:cubicBezTo>
                    <a:pt x="144" y="240"/>
                    <a:pt x="120" y="192"/>
                    <a:pt x="96" y="144"/>
                  </a:cubicBezTo>
                  <a:cubicBezTo>
                    <a:pt x="72" y="96"/>
                    <a:pt x="36" y="48"/>
                    <a:pt x="0" y="0"/>
                  </a:cubicBezTo>
                </a:path>
              </a:pathLst>
            </a:custGeom>
            <a:noFill/>
            <a:ln w="19050" cap="flat" cmpd="sng">
              <a:solidFill>
                <a:schemeClr val="accent2"/>
              </a:solidFill>
              <a:prstDash val="solid"/>
              <a:round/>
              <a:headEnd type="none" w="med" len="med"/>
              <a:tailEnd type="triangle" w="med" len="med"/>
            </a:ln>
          </p:spPr>
          <p:txBody>
            <a:bodyPr/>
            <a:lstStyle/>
            <a:p>
              <a:endParaRPr lang="en-US"/>
            </a:p>
          </p:txBody>
        </p:sp>
        <p:grpSp>
          <p:nvGrpSpPr>
            <p:cNvPr id="11295" name="Group 72"/>
            <p:cNvGrpSpPr>
              <a:grpSpLocks/>
            </p:cNvGrpSpPr>
            <p:nvPr/>
          </p:nvGrpSpPr>
          <p:grpSpPr bwMode="auto">
            <a:xfrm rot="-1559887">
              <a:off x="1280" y="2179"/>
              <a:ext cx="1569" cy="139"/>
              <a:chOff x="1500" y="1896"/>
              <a:chExt cx="2070" cy="715"/>
            </a:xfrm>
          </p:grpSpPr>
          <p:sp>
            <p:nvSpPr>
              <p:cNvPr id="11297" name="Line 73"/>
              <p:cNvSpPr>
                <a:spLocks noChangeShapeType="1"/>
              </p:cNvSpPr>
              <p:nvPr/>
            </p:nvSpPr>
            <p:spPr bwMode="auto">
              <a:xfrm>
                <a:off x="1500" y="1896"/>
                <a:ext cx="6" cy="1"/>
              </a:xfrm>
              <a:prstGeom prst="line">
                <a:avLst/>
              </a:prstGeom>
              <a:noFill/>
              <a:ln w="9525">
                <a:solidFill>
                  <a:srgbClr val="777777"/>
                </a:solidFill>
                <a:round/>
                <a:headEnd/>
                <a:tailEnd/>
              </a:ln>
            </p:spPr>
            <p:txBody>
              <a:bodyPr/>
              <a:lstStyle/>
              <a:p>
                <a:endParaRPr lang="en-US"/>
              </a:p>
            </p:txBody>
          </p:sp>
          <p:sp>
            <p:nvSpPr>
              <p:cNvPr id="11298" name="Line 74"/>
              <p:cNvSpPr>
                <a:spLocks noChangeShapeType="1"/>
              </p:cNvSpPr>
              <p:nvPr/>
            </p:nvSpPr>
            <p:spPr bwMode="auto">
              <a:xfrm>
                <a:off x="1506" y="1896"/>
                <a:ext cx="6" cy="6"/>
              </a:xfrm>
              <a:prstGeom prst="line">
                <a:avLst/>
              </a:prstGeom>
              <a:noFill/>
              <a:ln w="9525">
                <a:solidFill>
                  <a:srgbClr val="777777"/>
                </a:solidFill>
                <a:round/>
                <a:headEnd/>
                <a:tailEnd/>
              </a:ln>
            </p:spPr>
            <p:txBody>
              <a:bodyPr/>
              <a:lstStyle/>
              <a:p>
                <a:endParaRPr lang="en-US"/>
              </a:p>
            </p:txBody>
          </p:sp>
          <p:sp>
            <p:nvSpPr>
              <p:cNvPr id="11299" name="Line 75"/>
              <p:cNvSpPr>
                <a:spLocks noChangeShapeType="1"/>
              </p:cNvSpPr>
              <p:nvPr/>
            </p:nvSpPr>
            <p:spPr bwMode="auto">
              <a:xfrm>
                <a:off x="1512" y="1902"/>
                <a:ext cx="6" cy="6"/>
              </a:xfrm>
              <a:prstGeom prst="line">
                <a:avLst/>
              </a:prstGeom>
              <a:noFill/>
              <a:ln w="9525">
                <a:solidFill>
                  <a:srgbClr val="777777"/>
                </a:solidFill>
                <a:round/>
                <a:headEnd/>
                <a:tailEnd/>
              </a:ln>
            </p:spPr>
            <p:txBody>
              <a:bodyPr/>
              <a:lstStyle/>
              <a:p>
                <a:endParaRPr lang="en-US"/>
              </a:p>
            </p:txBody>
          </p:sp>
          <p:sp>
            <p:nvSpPr>
              <p:cNvPr id="11300" name="Line 76"/>
              <p:cNvSpPr>
                <a:spLocks noChangeShapeType="1"/>
              </p:cNvSpPr>
              <p:nvPr/>
            </p:nvSpPr>
            <p:spPr bwMode="auto">
              <a:xfrm>
                <a:off x="1518" y="1908"/>
                <a:ext cx="6" cy="12"/>
              </a:xfrm>
              <a:prstGeom prst="line">
                <a:avLst/>
              </a:prstGeom>
              <a:noFill/>
              <a:ln w="9525">
                <a:solidFill>
                  <a:srgbClr val="777777"/>
                </a:solidFill>
                <a:round/>
                <a:headEnd/>
                <a:tailEnd/>
              </a:ln>
            </p:spPr>
            <p:txBody>
              <a:bodyPr/>
              <a:lstStyle/>
              <a:p>
                <a:endParaRPr lang="en-US"/>
              </a:p>
            </p:txBody>
          </p:sp>
          <p:sp>
            <p:nvSpPr>
              <p:cNvPr id="11301" name="Line 77"/>
              <p:cNvSpPr>
                <a:spLocks noChangeShapeType="1"/>
              </p:cNvSpPr>
              <p:nvPr/>
            </p:nvSpPr>
            <p:spPr bwMode="auto">
              <a:xfrm>
                <a:off x="1524" y="1920"/>
                <a:ext cx="1" cy="18"/>
              </a:xfrm>
              <a:prstGeom prst="line">
                <a:avLst/>
              </a:prstGeom>
              <a:noFill/>
              <a:ln w="9525">
                <a:solidFill>
                  <a:srgbClr val="777777"/>
                </a:solidFill>
                <a:round/>
                <a:headEnd/>
                <a:tailEnd/>
              </a:ln>
            </p:spPr>
            <p:txBody>
              <a:bodyPr/>
              <a:lstStyle/>
              <a:p>
                <a:endParaRPr lang="en-US"/>
              </a:p>
            </p:txBody>
          </p:sp>
          <p:sp>
            <p:nvSpPr>
              <p:cNvPr id="11302" name="Line 78"/>
              <p:cNvSpPr>
                <a:spLocks noChangeShapeType="1"/>
              </p:cNvSpPr>
              <p:nvPr/>
            </p:nvSpPr>
            <p:spPr bwMode="auto">
              <a:xfrm>
                <a:off x="1524" y="1938"/>
                <a:ext cx="6" cy="18"/>
              </a:xfrm>
              <a:prstGeom prst="line">
                <a:avLst/>
              </a:prstGeom>
              <a:noFill/>
              <a:ln w="9525">
                <a:solidFill>
                  <a:srgbClr val="777777"/>
                </a:solidFill>
                <a:round/>
                <a:headEnd/>
                <a:tailEnd/>
              </a:ln>
            </p:spPr>
            <p:txBody>
              <a:bodyPr/>
              <a:lstStyle/>
              <a:p>
                <a:endParaRPr lang="en-US"/>
              </a:p>
            </p:txBody>
          </p:sp>
          <p:sp>
            <p:nvSpPr>
              <p:cNvPr id="11303" name="Line 79"/>
              <p:cNvSpPr>
                <a:spLocks noChangeShapeType="1"/>
              </p:cNvSpPr>
              <p:nvPr/>
            </p:nvSpPr>
            <p:spPr bwMode="auto">
              <a:xfrm>
                <a:off x="1530" y="1956"/>
                <a:ext cx="6" cy="18"/>
              </a:xfrm>
              <a:prstGeom prst="line">
                <a:avLst/>
              </a:prstGeom>
              <a:noFill/>
              <a:ln w="9525">
                <a:solidFill>
                  <a:srgbClr val="777777"/>
                </a:solidFill>
                <a:round/>
                <a:headEnd/>
                <a:tailEnd/>
              </a:ln>
            </p:spPr>
            <p:txBody>
              <a:bodyPr/>
              <a:lstStyle/>
              <a:p>
                <a:endParaRPr lang="en-US"/>
              </a:p>
            </p:txBody>
          </p:sp>
          <p:sp>
            <p:nvSpPr>
              <p:cNvPr id="11304" name="Line 80"/>
              <p:cNvSpPr>
                <a:spLocks noChangeShapeType="1"/>
              </p:cNvSpPr>
              <p:nvPr/>
            </p:nvSpPr>
            <p:spPr bwMode="auto">
              <a:xfrm>
                <a:off x="1536" y="1974"/>
                <a:ext cx="6" cy="24"/>
              </a:xfrm>
              <a:prstGeom prst="line">
                <a:avLst/>
              </a:prstGeom>
              <a:noFill/>
              <a:ln w="9525">
                <a:solidFill>
                  <a:srgbClr val="777777"/>
                </a:solidFill>
                <a:round/>
                <a:headEnd/>
                <a:tailEnd/>
              </a:ln>
            </p:spPr>
            <p:txBody>
              <a:bodyPr/>
              <a:lstStyle/>
              <a:p>
                <a:endParaRPr lang="en-US"/>
              </a:p>
            </p:txBody>
          </p:sp>
          <p:sp>
            <p:nvSpPr>
              <p:cNvPr id="11305" name="Line 81"/>
              <p:cNvSpPr>
                <a:spLocks noChangeShapeType="1"/>
              </p:cNvSpPr>
              <p:nvPr/>
            </p:nvSpPr>
            <p:spPr bwMode="auto">
              <a:xfrm>
                <a:off x="1542" y="1998"/>
                <a:ext cx="6" cy="30"/>
              </a:xfrm>
              <a:prstGeom prst="line">
                <a:avLst/>
              </a:prstGeom>
              <a:noFill/>
              <a:ln w="9525">
                <a:solidFill>
                  <a:srgbClr val="777777"/>
                </a:solidFill>
                <a:round/>
                <a:headEnd/>
                <a:tailEnd/>
              </a:ln>
            </p:spPr>
            <p:txBody>
              <a:bodyPr/>
              <a:lstStyle/>
              <a:p>
                <a:endParaRPr lang="en-US"/>
              </a:p>
            </p:txBody>
          </p:sp>
          <p:sp>
            <p:nvSpPr>
              <p:cNvPr id="11306" name="Line 82"/>
              <p:cNvSpPr>
                <a:spLocks noChangeShapeType="1"/>
              </p:cNvSpPr>
              <p:nvPr/>
            </p:nvSpPr>
            <p:spPr bwMode="auto">
              <a:xfrm>
                <a:off x="1548" y="2028"/>
                <a:ext cx="6" cy="24"/>
              </a:xfrm>
              <a:prstGeom prst="line">
                <a:avLst/>
              </a:prstGeom>
              <a:noFill/>
              <a:ln w="9525">
                <a:solidFill>
                  <a:srgbClr val="777777"/>
                </a:solidFill>
                <a:round/>
                <a:headEnd/>
                <a:tailEnd/>
              </a:ln>
            </p:spPr>
            <p:txBody>
              <a:bodyPr/>
              <a:lstStyle/>
              <a:p>
                <a:endParaRPr lang="en-US"/>
              </a:p>
            </p:txBody>
          </p:sp>
          <p:sp>
            <p:nvSpPr>
              <p:cNvPr id="11307" name="Line 83"/>
              <p:cNvSpPr>
                <a:spLocks noChangeShapeType="1"/>
              </p:cNvSpPr>
              <p:nvPr/>
            </p:nvSpPr>
            <p:spPr bwMode="auto">
              <a:xfrm>
                <a:off x="1554" y="2052"/>
                <a:ext cx="6" cy="30"/>
              </a:xfrm>
              <a:prstGeom prst="line">
                <a:avLst/>
              </a:prstGeom>
              <a:noFill/>
              <a:ln w="9525">
                <a:solidFill>
                  <a:srgbClr val="777777"/>
                </a:solidFill>
                <a:round/>
                <a:headEnd/>
                <a:tailEnd/>
              </a:ln>
            </p:spPr>
            <p:txBody>
              <a:bodyPr/>
              <a:lstStyle/>
              <a:p>
                <a:endParaRPr lang="en-US"/>
              </a:p>
            </p:txBody>
          </p:sp>
          <p:sp>
            <p:nvSpPr>
              <p:cNvPr id="11308" name="Freeform 84"/>
              <p:cNvSpPr>
                <a:spLocks/>
              </p:cNvSpPr>
              <p:nvPr/>
            </p:nvSpPr>
            <p:spPr bwMode="auto">
              <a:xfrm>
                <a:off x="1560"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1309" name="Line 85"/>
              <p:cNvSpPr>
                <a:spLocks noChangeShapeType="1"/>
              </p:cNvSpPr>
              <p:nvPr/>
            </p:nvSpPr>
            <p:spPr bwMode="auto">
              <a:xfrm>
                <a:off x="1566" y="2118"/>
                <a:ext cx="6" cy="30"/>
              </a:xfrm>
              <a:prstGeom prst="line">
                <a:avLst/>
              </a:prstGeom>
              <a:noFill/>
              <a:ln w="9525">
                <a:solidFill>
                  <a:srgbClr val="777777"/>
                </a:solidFill>
                <a:round/>
                <a:headEnd/>
                <a:tailEnd/>
              </a:ln>
            </p:spPr>
            <p:txBody>
              <a:bodyPr/>
              <a:lstStyle/>
              <a:p>
                <a:endParaRPr lang="en-US"/>
              </a:p>
            </p:txBody>
          </p:sp>
          <p:sp>
            <p:nvSpPr>
              <p:cNvPr id="11310" name="Line 86"/>
              <p:cNvSpPr>
                <a:spLocks noChangeShapeType="1"/>
              </p:cNvSpPr>
              <p:nvPr/>
            </p:nvSpPr>
            <p:spPr bwMode="auto">
              <a:xfrm>
                <a:off x="1572" y="2148"/>
                <a:ext cx="6" cy="36"/>
              </a:xfrm>
              <a:prstGeom prst="line">
                <a:avLst/>
              </a:prstGeom>
              <a:noFill/>
              <a:ln w="9525">
                <a:solidFill>
                  <a:srgbClr val="777777"/>
                </a:solidFill>
                <a:round/>
                <a:headEnd/>
                <a:tailEnd/>
              </a:ln>
            </p:spPr>
            <p:txBody>
              <a:bodyPr/>
              <a:lstStyle/>
              <a:p>
                <a:endParaRPr lang="en-US"/>
              </a:p>
            </p:txBody>
          </p:sp>
          <p:sp>
            <p:nvSpPr>
              <p:cNvPr id="11311" name="Line 87"/>
              <p:cNvSpPr>
                <a:spLocks noChangeShapeType="1"/>
              </p:cNvSpPr>
              <p:nvPr/>
            </p:nvSpPr>
            <p:spPr bwMode="auto">
              <a:xfrm>
                <a:off x="1578" y="2184"/>
                <a:ext cx="1" cy="36"/>
              </a:xfrm>
              <a:prstGeom prst="line">
                <a:avLst/>
              </a:prstGeom>
              <a:noFill/>
              <a:ln w="9525">
                <a:solidFill>
                  <a:srgbClr val="777777"/>
                </a:solidFill>
                <a:round/>
                <a:headEnd/>
                <a:tailEnd/>
              </a:ln>
            </p:spPr>
            <p:txBody>
              <a:bodyPr/>
              <a:lstStyle/>
              <a:p>
                <a:endParaRPr lang="en-US"/>
              </a:p>
            </p:txBody>
          </p:sp>
          <p:sp>
            <p:nvSpPr>
              <p:cNvPr id="11312" name="Line 88"/>
              <p:cNvSpPr>
                <a:spLocks noChangeShapeType="1"/>
              </p:cNvSpPr>
              <p:nvPr/>
            </p:nvSpPr>
            <p:spPr bwMode="auto">
              <a:xfrm>
                <a:off x="1578" y="2220"/>
                <a:ext cx="6" cy="36"/>
              </a:xfrm>
              <a:prstGeom prst="line">
                <a:avLst/>
              </a:prstGeom>
              <a:noFill/>
              <a:ln w="9525">
                <a:solidFill>
                  <a:srgbClr val="777777"/>
                </a:solidFill>
                <a:round/>
                <a:headEnd/>
                <a:tailEnd/>
              </a:ln>
            </p:spPr>
            <p:txBody>
              <a:bodyPr/>
              <a:lstStyle/>
              <a:p>
                <a:endParaRPr lang="en-US"/>
              </a:p>
            </p:txBody>
          </p:sp>
          <p:sp>
            <p:nvSpPr>
              <p:cNvPr id="11313" name="Line 89"/>
              <p:cNvSpPr>
                <a:spLocks noChangeShapeType="1"/>
              </p:cNvSpPr>
              <p:nvPr/>
            </p:nvSpPr>
            <p:spPr bwMode="auto">
              <a:xfrm>
                <a:off x="1584" y="2256"/>
                <a:ext cx="6" cy="30"/>
              </a:xfrm>
              <a:prstGeom prst="line">
                <a:avLst/>
              </a:prstGeom>
              <a:noFill/>
              <a:ln w="9525">
                <a:solidFill>
                  <a:srgbClr val="777777"/>
                </a:solidFill>
                <a:round/>
                <a:headEnd/>
                <a:tailEnd/>
              </a:ln>
            </p:spPr>
            <p:txBody>
              <a:bodyPr/>
              <a:lstStyle/>
              <a:p>
                <a:endParaRPr lang="en-US"/>
              </a:p>
            </p:txBody>
          </p:sp>
          <p:sp>
            <p:nvSpPr>
              <p:cNvPr id="11314" name="Line 90"/>
              <p:cNvSpPr>
                <a:spLocks noChangeShapeType="1"/>
              </p:cNvSpPr>
              <p:nvPr/>
            </p:nvSpPr>
            <p:spPr bwMode="auto">
              <a:xfrm>
                <a:off x="1590" y="2286"/>
                <a:ext cx="6" cy="36"/>
              </a:xfrm>
              <a:prstGeom prst="line">
                <a:avLst/>
              </a:prstGeom>
              <a:noFill/>
              <a:ln w="9525">
                <a:solidFill>
                  <a:srgbClr val="777777"/>
                </a:solidFill>
                <a:round/>
                <a:headEnd/>
                <a:tailEnd/>
              </a:ln>
            </p:spPr>
            <p:txBody>
              <a:bodyPr/>
              <a:lstStyle/>
              <a:p>
                <a:endParaRPr lang="en-US"/>
              </a:p>
            </p:txBody>
          </p:sp>
          <p:sp>
            <p:nvSpPr>
              <p:cNvPr id="11315" name="Line 91"/>
              <p:cNvSpPr>
                <a:spLocks noChangeShapeType="1"/>
              </p:cNvSpPr>
              <p:nvPr/>
            </p:nvSpPr>
            <p:spPr bwMode="auto">
              <a:xfrm>
                <a:off x="1596" y="2322"/>
                <a:ext cx="6" cy="36"/>
              </a:xfrm>
              <a:prstGeom prst="line">
                <a:avLst/>
              </a:prstGeom>
              <a:noFill/>
              <a:ln w="9525">
                <a:solidFill>
                  <a:srgbClr val="777777"/>
                </a:solidFill>
                <a:round/>
                <a:headEnd/>
                <a:tailEnd/>
              </a:ln>
            </p:spPr>
            <p:txBody>
              <a:bodyPr/>
              <a:lstStyle/>
              <a:p>
                <a:endParaRPr lang="en-US"/>
              </a:p>
            </p:txBody>
          </p:sp>
          <p:sp>
            <p:nvSpPr>
              <p:cNvPr id="11316" name="Line 92"/>
              <p:cNvSpPr>
                <a:spLocks noChangeShapeType="1"/>
              </p:cNvSpPr>
              <p:nvPr/>
            </p:nvSpPr>
            <p:spPr bwMode="auto">
              <a:xfrm>
                <a:off x="1602" y="2358"/>
                <a:ext cx="6" cy="30"/>
              </a:xfrm>
              <a:prstGeom prst="line">
                <a:avLst/>
              </a:prstGeom>
              <a:noFill/>
              <a:ln w="9525">
                <a:solidFill>
                  <a:srgbClr val="777777"/>
                </a:solidFill>
                <a:round/>
                <a:headEnd/>
                <a:tailEnd/>
              </a:ln>
            </p:spPr>
            <p:txBody>
              <a:bodyPr/>
              <a:lstStyle/>
              <a:p>
                <a:endParaRPr lang="en-US"/>
              </a:p>
            </p:txBody>
          </p:sp>
          <p:sp>
            <p:nvSpPr>
              <p:cNvPr id="11317" name="Freeform 93"/>
              <p:cNvSpPr>
                <a:spLocks/>
              </p:cNvSpPr>
              <p:nvPr/>
            </p:nvSpPr>
            <p:spPr bwMode="auto">
              <a:xfrm>
                <a:off x="1608"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1318" name="Line 94"/>
              <p:cNvSpPr>
                <a:spLocks noChangeShapeType="1"/>
              </p:cNvSpPr>
              <p:nvPr/>
            </p:nvSpPr>
            <p:spPr bwMode="auto">
              <a:xfrm>
                <a:off x="1614" y="2424"/>
                <a:ext cx="6" cy="30"/>
              </a:xfrm>
              <a:prstGeom prst="line">
                <a:avLst/>
              </a:prstGeom>
              <a:noFill/>
              <a:ln w="9525">
                <a:solidFill>
                  <a:srgbClr val="777777"/>
                </a:solidFill>
                <a:round/>
                <a:headEnd/>
                <a:tailEnd/>
              </a:ln>
            </p:spPr>
            <p:txBody>
              <a:bodyPr/>
              <a:lstStyle/>
              <a:p>
                <a:endParaRPr lang="en-US"/>
              </a:p>
            </p:txBody>
          </p:sp>
          <p:sp>
            <p:nvSpPr>
              <p:cNvPr id="11319" name="Line 95"/>
              <p:cNvSpPr>
                <a:spLocks noChangeShapeType="1"/>
              </p:cNvSpPr>
              <p:nvPr/>
            </p:nvSpPr>
            <p:spPr bwMode="auto">
              <a:xfrm>
                <a:off x="1620" y="2454"/>
                <a:ext cx="6" cy="24"/>
              </a:xfrm>
              <a:prstGeom prst="line">
                <a:avLst/>
              </a:prstGeom>
              <a:noFill/>
              <a:ln w="9525">
                <a:solidFill>
                  <a:srgbClr val="777777"/>
                </a:solidFill>
                <a:round/>
                <a:headEnd/>
                <a:tailEnd/>
              </a:ln>
            </p:spPr>
            <p:txBody>
              <a:bodyPr/>
              <a:lstStyle/>
              <a:p>
                <a:endParaRPr lang="en-US"/>
              </a:p>
            </p:txBody>
          </p:sp>
          <p:sp>
            <p:nvSpPr>
              <p:cNvPr id="11320" name="Line 96"/>
              <p:cNvSpPr>
                <a:spLocks noChangeShapeType="1"/>
              </p:cNvSpPr>
              <p:nvPr/>
            </p:nvSpPr>
            <p:spPr bwMode="auto">
              <a:xfrm>
                <a:off x="1626" y="2478"/>
                <a:ext cx="1" cy="30"/>
              </a:xfrm>
              <a:prstGeom prst="line">
                <a:avLst/>
              </a:prstGeom>
              <a:noFill/>
              <a:ln w="9525">
                <a:solidFill>
                  <a:srgbClr val="777777"/>
                </a:solidFill>
                <a:round/>
                <a:headEnd/>
                <a:tailEnd/>
              </a:ln>
            </p:spPr>
            <p:txBody>
              <a:bodyPr/>
              <a:lstStyle/>
              <a:p>
                <a:endParaRPr lang="en-US"/>
              </a:p>
            </p:txBody>
          </p:sp>
          <p:sp>
            <p:nvSpPr>
              <p:cNvPr id="11321" name="Line 97"/>
              <p:cNvSpPr>
                <a:spLocks noChangeShapeType="1"/>
              </p:cNvSpPr>
              <p:nvPr/>
            </p:nvSpPr>
            <p:spPr bwMode="auto">
              <a:xfrm>
                <a:off x="1626" y="2508"/>
                <a:ext cx="6" cy="24"/>
              </a:xfrm>
              <a:prstGeom prst="line">
                <a:avLst/>
              </a:prstGeom>
              <a:noFill/>
              <a:ln w="9525">
                <a:solidFill>
                  <a:srgbClr val="777777"/>
                </a:solidFill>
                <a:round/>
                <a:headEnd/>
                <a:tailEnd/>
              </a:ln>
            </p:spPr>
            <p:txBody>
              <a:bodyPr/>
              <a:lstStyle/>
              <a:p>
                <a:endParaRPr lang="en-US"/>
              </a:p>
            </p:txBody>
          </p:sp>
          <p:sp>
            <p:nvSpPr>
              <p:cNvPr id="11322" name="Line 98"/>
              <p:cNvSpPr>
                <a:spLocks noChangeShapeType="1"/>
              </p:cNvSpPr>
              <p:nvPr/>
            </p:nvSpPr>
            <p:spPr bwMode="auto">
              <a:xfrm>
                <a:off x="1632" y="2532"/>
                <a:ext cx="6" cy="18"/>
              </a:xfrm>
              <a:prstGeom prst="line">
                <a:avLst/>
              </a:prstGeom>
              <a:noFill/>
              <a:ln w="9525">
                <a:solidFill>
                  <a:srgbClr val="777777"/>
                </a:solidFill>
                <a:round/>
                <a:headEnd/>
                <a:tailEnd/>
              </a:ln>
            </p:spPr>
            <p:txBody>
              <a:bodyPr/>
              <a:lstStyle/>
              <a:p>
                <a:endParaRPr lang="en-US"/>
              </a:p>
            </p:txBody>
          </p:sp>
          <p:sp>
            <p:nvSpPr>
              <p:cNvPr id="11323" name="Line 99"/>
              <p:cNvSpPr>
                <a:spLocks noChangeShapeType="1"/>
              </p:cNvSpPr>
              <p:nvPr/>
            </p:nvSpPr>
            <p:spPr bwMode="auto">
              <a:xfrm>
                <a:off x="1638" y="2550"/>
                <a:ext cx="6" cy="18"/>
              </a:xfrm>
              <a:prstGeom prst="line">
                <a:avLst/>
              </a:prstGeom>
              <a:noFill/>
              <a:ln w="9525">
                <a:solidFill>
                  <a:srgbClr val="777777"/>
                </a:solidFill>
                <a:round/>
                <a:headEnd/>
                <a:tailEnd/>
              </a:ln>
            </p:spPr>
            <p:txBody>
              <a:bodyPr/>
              <a:lstStyle/>
              <a:p>
                <a:endParaRPr lang="en-US"/>
              </a:p>
            </p:txBody>
          </p:sp>
          <p:sp>
            <p:nvSpPr>
              <p:cNvPr id="11324" name="Line 100"/>
              <p:cNvSpPr>
                <a:spLocks noChangeShapeType="1"/>
              </p:cNvSpPr>
              <p:nvPr/>
            </p:nvSpPr>
            <p:spPr bwMode="auto">
              <a:xfrm>
                <a:off x="1644" y="2568"/>
                <a:ext cx="6" cy="18"/>
              </a:xfrm>
              <a:prstGeom prst="line">
                <a:avLst/>
              </a:prstGeom>
              <a:noFill/>
              <a:ln w="9525">
                <a:solidFill>
                  <a:srgbClr val="777777"/>
                </a:solidFill>
                <a:round/>
                <a:headEnd/>
                <a:tailEnd/>
              </a:ln>
            </p:spPr>
            <p:txBody>
              <a:bodyPr/>
              <a:lstStyle/>
              <a:p>
                <a:endParaRPr lang="en-US"/>
              </a:p>
            </p:txBody>
          </p:sp>
          <p:sp>
            <p:nvSpPr>
              <p:cNvPr id="11325" name="Line 101"/>
              <p:cNvSpPr>
                <a:spLocks noChangeShapeType="1"/>
              </p:cNvSpPr>
              <p:nvPr/>
            </p:nvSpPr>
            <p:spPr bwMode="auto">
              <a:xfrm>
                <a:off x="1650" y="2586"/>
                <a:ext cx="6" cy="12"/>
              </a:xfrm>
              <a:prstGeom prst="line">
                <a:avLst/>
              </a:prstGeom>
              <a:noFill/>
              <a:ln w="9525">
                <a:solidFill>
                  <a:srgbClr val="777777"/>
                </a:solidFill>
                <a:round/>
                <a:headEnd/>
                <a:tailEnd/>
              </a:ln>
            </p:spPr>
            <p:txBody>
              <a:bodyPr/>
              <a:lstStyle/>
              <a:p>
                <a:endParaRPr lang="en-US"/>
              </a:p>
            </p:txBody>
          </p:sp>
          <p:sp>
            <p:nvSpPr>
              <p:cNvPr id="11326" name="Line 102"/>
              <p:cNvSpPr>
                <a:spLocks noChangeShapeType="1"/>
              </p:cNvSpPr>
              <p:nvPr/>
            </p:nvSpPr>
            <p:spPr bwMode="auto">
              <a:xfrm>
                <a:off x="1656" y="2598"/>
                <a:ext cx="6" cy="6"/>
              </a:xfrm>
              <a:prstGeom prst="line">
                <a:avLst/>
              </a:prstGeom>
              <a:noFill/>
              <a:ln w="9525">
                <a:solidFill>
                  <a:srgbClr val="777777"/>
                </a:solidFill>
                <a:round/>
                <a:headEnd/>
                <a:tailEnd/>
              </a:ln>
            </p:spPr>
            <p:txBody>
              <a:bodyPr/>
              <a:lstStyle/>
              <a:p>
                <a:endParaRPr lang="en-US"/>
              </a:p>
            </p:txBody>
          </p:sp>
          <p:sp>
            <p:nvSpPr>
              <p:cNvPr id="11327" name="Line 103"/>
              <p:cNvSpPr>
                <a:spLocks noChangeShapeType="1"/>
              </p:cNvSpPr>
              <p:nvPr/>
            </p:nvSpPr>
            <p:spPr bwMode="auto">
              <a:xfrm>
                <a:off x="1662" y="2604"/>
                <a:ext cx="6" cy="6"/>
              </a:xfrm>
              <a:prstGeom prst="line">
                <a:avLst/>
              </a:prstGeom>
              <a:noFill/>
              <a:ln w="9525">
                <a:solidFill>
                  <a:srgbClr val="777777"/>
                </a:solidFill>
                <a:round/>
                <a:headEnd/>
                <a:tailEnd/>
              </a:ln>
            </p:spPr>
            <p:txBody>
              <a:bodyPr/>
              <a:lstStyle/>
              <a:p>
                <a:endParaRPr lang="en-US"/>
              </a:p>
            </p:txBody>
          </p:sp>
          <p:sp>
            <p:nvSpPr>
              <p:cNvPr id="11328" name="Line 104"/>
              <p:cNvSpPr>
                <a:spLocks noChangeShapeType="1"/>
              </p:cNvSpPr>
              <p:nvPr/>
            </p:nvSpPr>
            <p:spPr bwMode="auto">
              <a:xfrm>
                <a:off x="1668" y="2610"/>
                <a:ext cx="6" cy="1"/>
              </a:xfrm>
              <a:prstGeom prst="line">
                <a:avLst/>
              </a:prstGeom>
              <a:noFill/>
              <a:ln w="9525">
                <a:solidFill>
                  <a:srgbClr val="777777"/>
                </a:solidFill>
                <a:round/>
                <a:headEnd/>
                <a:tailEnd/>
              </a:ln>
            </p:spPr>
            <p:txBody>
              <a:bodyPr/>
              <a:lstStyle/>
              <a:p>
                <a:endParaRPr lang="en-US"/>
              </a:p>
            </p:txBody>
          </p:sp>
          <p:sp>
            <p:nvSpPr>
              <p:cNvPr id="11329" name="Line 105"/>
              <p:cNvSpPr>
                <a:spLocks noChangeShapeType="1"/>
              </p:cNvSpPr>
              <p:nvPr/>
            </p:nvSpPr>
            <p:spPr bwMode="auto">
              <a:xfrm>
                <a:off x="1674" y="2610"/>
                <a:ext cx="1" cy="1"/>
              </a:xfrm>
              <a:prstGeom prst="line">
                <a:avLst/>
              </a:prstGeom>
              <a:noFill/>
              <a:ln w="9525">
                <a:solidFill>
                  <a:srgbClr val="777777"/>
                </a:solidFill>
                <a:round/>
                <a:headEnd/>
                <a:tailEnd/>
              </a:ln>
            </p:spPr>
            <p:txBody>
              <a:bodyPr/>
              <a:lstStyle/>
              <a:p>
                <a:endParaRPr lang="en-US"/>
              </a:p>
            </p:txBody>
          </p:sp>
          <p:sp>
            <p:nvSpPr>
              <p:cNvPr id="11330" name="Line 106"/>
              <p:cNvSpPr>
                <a:spLocks noChangeShapeType="1"/>
              </p:cNvSpPr>
              <p:nvPr/>
            </p:nvSpPr>
            <p:spPr bwMode="auto">
              <a:xfrm flipV="1">
                <a:off x="1674" y="2604"/>
                <a:ext cx="6" cy="6"/>
              </a:xfrm>
              <a:prstGeom prst="line">
                <a:avLst/>
              </a:prstGeom>
              <a:noFill/>
              <a:ln w="9525">
                <a:solidFill>
                  <a:srgbClr val="777777"/>
                </a:solidFill>
                <a:round/>
                <a:headEnd/>
                <a:tailEnd/>
              </a:ln>
            </p:spPr>
            <p:txBody>
              <a:bodyPr/>
              <a:lstStyle/>
              <a:p>
                <a:endParaRPr lang="en-US"/>
              </a:p>
            </p:txBody>
          </p:sp>
          <p:sp>
            <p:nvSpPr>
              <p:cNvPr id="11331" name="Line 107"/>
              <p:cNvSpPr>
                <a:spLocks noChangeShapeType="1"/>
              </p:cNvSpPr>
              <p:nvPr/>
            </p:nvSpPr>
            <p:spPr bwMode="auto">
              <a:xfrm flipV="1">
                <a:off x="1680" y="2598"/>
                <a:ext cx="6" cy="6"/>
              </a:xfrm>
              <a:prstGeom prst="line">
                <a:avLst/>
              </a:prstGeom>
              <a:noFill/>
              <a:ln w="9525">
                <a:solidFill>
                  <a:srgbClr val="777777"/>
                </a:solidFill>
                <a:round/>
                <a:headEnd/>
                <a:tailEnd/>
              </a:ln>
            </p:spPr>
            <p:txBody>
              <a:bodyPr/>
              <a:lstStyle/>
              <a:p>
                <a:endParaRPr lang="en-US"/>
              </a:p>
            </p:txBody>
          </p:sp>
          <p:sp>
            <p:nvSpPr>
              <p:cNvPr id="11332" name="Line 108"/>
              <p:cNvSpPr>
                <a:spLocks noChangeShapeType="1"/>
              </p:cNvSpPr>
              <p:nvPr/>
            </p:nvSpPr>
            <p:spPr bwMode="auto">
              <a:xfrm flipV="1">
                <a:off x="1686" y="2586"/>
                <a:ext cx="6" cy="12"/>
              </a:xfrm>
              <a:prstGeom prst="line">
                <a:avLst/>
              </a:prstGeom>
              <a:noFill/>
              <a:ln w="9525">
                <a:solidFill>
                  <a:srgbClr val="777777"/>
                </a:solidFill>
                <a:round/>
                <a:headEnd/>
                <a:tailEnd/>
              </a:ln>
            </p:spPr>
            <p:txBody>
              <a:bodyPr/>
              <a:lstStyle/>
              <a:p>
                <a:endParaRPr lang="en-US"/>
              </a:p>
            </p:txBody>
          </p:sp>
          <p:sp>
            <p:nvSpPr>
              <p:cNvPr id="11333" name="Line 109"/>
              <p:cNvSpPr>
                <a:spLocks noChangeShapeType="1"/>
              </p:cNvSpPr>
              <p:nvPr/>
            </p:nvSpPr>
            <p:spPr bwMode="auto">
              <a:xfrm flipV="1">
                <a:off x="1692" y="2568"/>
                <a:ext cx="6" cy="18"/>
              </a:xfrm>
              <a:prstGeom prst="line">
                <a:avLst/>
              </a:prstGeom>
              <a:noFill/>
              <a:ln w="9525">
                <a:solidFill>
                  <a:srgbClr val="777777"/>
                </a:solidFill>
                <a:round/>
                <a:headEnd/>
                <a:tailEnd/>
              </a:ln>
            </p:spPr>
            <p:txBody>
              <a:bodyPr/>
              <a:lstStyle/>
              <a:p>
                <a:endParaRPr lang="en-US"/>
              </a:p>
            </p:txBody>
          </p:sp>
          <p:sp>
            <p:nvSpPr>
              <p:cNvPr id="11334" name="Line 110"/>
              <p:cNvSpPr>
                <a:spLocks noChangeShapeType="1"/>
              </p:cNvSpPr>
              <p:nvPr/>
            </p:nvSpPr>
            <p:spPr bwMode="auto">
              <a:xfrm flipV="1">
                <a:off x="1698" y="2550"/>
                <a:ext cx="6" cy="18"/>
              </a:xfrm>
              <a:prstGeom prst="line">
                <a:avLst/>
              </a:prstGeom>
              <a:noFill/>
              <a:ln w="9525">
                <a:solidFill>
                  <a:srgbClr val="777777"/>
                </a:solidFill>
                <a:round/>
                <a:headEnd/>
                <a:tailEnd/>
              </a:ln>
            </p:spPr>
            <p:txBody>
              <a:bodyPr/>
              <a:lstStyle/>
              <a:p>
                <a:endParaRPr lang="en-US"/>
              </a:p>
            </p:txBody>
          </p:sp>
          <p:sp>
            <p:nvSpPr>
              <p:cNvPr id="11335" name="Line 111"/>
              <p:cNvSpPr>
                <a:spLocks noChangeShapeType="1"/>
              </p:cNvSpPr>
              <p:nvPr/>
            </p:nvSpPr>
            <p:spPr bwMode="auto">
              <a:xfrm flipV="1">
                <a:off x="1704" y="2532"/>
                <a:ext cx="6" cy="18"/>
              </a:xfrm>
              <a:prstGeom prst="line">
                <a:avLst/>
              </a:prstGeom>
              <a:noFill/>
              <a:ln w="9525">
                <a:solidFill>
                  <a:srgbClr val="777777"/>
                </a:solidFill>
                <a:round/>
                <a:headEnd/>
                <a:tailEnd/>
              </a:ln>
            </p:spPr>
            <p:txBody>
              <a:bodyPr/>
              <a:lstStyle/>
              <a:p>
                <a:endParaRPr lang="en-US"/>
              </a:p>
            </p:txBody>
          </p:sp>
          <p:sp>
            <p:nvSpPr>
              <p:cNvPr id="11336" name="Line 112"/>
              <p:cNvSpPr>
                <a:spLocks noChangeShapeType="1"/>
              </p:cNvSpPr>
              <p:nvPr/>
            </p:nvSpPr>
            <p:spPr bwMode="auto">
              <a:xfrm flipV="1">
                <a:off x="1710" y="2508"/>
                <a:ext cx="6" cy="24"/>
              </a:xfrm>
              <a:prstGeom prst="line">
                <a:avLst/>
              </a:prstGeom>
              <a:noFill/>
              <a:ln w="9525">
                <a:solidFill>
                  <a:srgbClr val="777777"/>
                </a:solidFill>
                <a:round/>
                <a:headEnd/>
                <a:tailEnd/>
              </a:ln>
            </p:spPr>
            <p:txBody>
              <a:bodyPr/>
              <a:lstStyle/>
              <a:p>
                <a:endParaRPr lang="en-US"/>
              </a:p>
            </p:txBody>
          </p:sp>
          <p:sp>
            <p:nvSpPr>
              <p:cNvPr id="11337" name="Line 113"/>
              <p:cNvSpPr>
                <a:spLocks noChangeShapeType="1"/>
              </p:cNvSpPr>
              <p:nvPr/>
            </p:nvSpPr>
            <p:spPr bwMode="auto">
              <a:xfrm flipV="1">
                <a:off x="1716" y="2478"/>
                <a:ext cx="6" cy="30"/>
              </a:xfrm>
              <a:prstGeom prst="line">
                <a:avLst/>
              </a:prstGeom>
              <a:noFill/>
              <a:ln w="9525">
                <a:solidFill>
                  <a:srgbClr val="777777"/>
                </a:solidFill>
                <a:round/>
                <a:headEnd/>
                <a:tailEnd/>
              </a:ln>
            </p:spPr>
            <p:txBody>
              <a:bodyPr/>
              <a:lstStyle/>
              <a:p>
                <a:endParaRPr lang="en-US"/>
              </a:p>
            </p:txBody>
          </p:sp>
          <p:sp>
            <p:nvSpPr>
              <p:cNvPr id="11338" name="Line 114"/>
              <p:cNvSpPr>
                <a:spLocks noChangeShapeType="1"/>
              </p:cNvSpPr>
              <p:nvPr/>
            </p:nvSpPr>
            <p:spPr bwMode="auto">
              <a:xfrm flipV="1">
                <a:off x="1722" y="2454"/>
                <a:ext cx="6" cy="24"/>
              </a:xfrm>
              <a:prstGeom prst="line">
                <a:avLst/>
              </a:prstGeom>
              <a:noFill/>
              <a:ln w="9525">
                <a:solidFill>
                  <a:srgbClr val="777777"/>
                </a:solidFill>
                <a:round/>
                <a:headEnd/>
                <a:tailEnd/>
              </a:ln>
            </p:spPr>
            <p:txBody>
              <a:bodyPr/>
              <a:lstStyle/>
              <a:p>
                <a:endParaRPr lang="en-US"/>
              </a:p>
            </p:txBody>
          </p:sp>
          <p:sp>
            <p:nvSpPr>
              <p:cNvPr id="11339" name="Line 115"/>
              <p:cNvSpPr>
                <a:spLocks noChangeShapeType="1"/>
              </p:cNvSpPr>
              <p:nvPr/>
            </p:nvSpPr>
            <p:spPr bwMode="auto">
              <a:xfrm flipV="1">
                <a:off x="1728" y="2424"/>
                <a:ext cx="1" cy="30"/>
              </a:xfrm>
              <a:prstGeom prst="line">
                <a:avLst/>
              </a:prstGeom>
              <a:noFill/>
              <a:ln w="9525">
                <a:solidFill>
                  <a:srgbClr val="777777"/>
                </a:solidFill>
                <a:round/>
                <a:headEnd/>
                <a:tailEnd/>
              </a:ln>
            </p:spPr>
            <p:txBody>
              <a:bodyPr/>
              <a:lstStyle/>
              <a:p>
                <a:endParaRPr lang="en-US"/>
              </a:p>
            </p:txBody>
          </p:sp>
          <p:sp>
            <p:nvSpPr>
              <p:cNvPr id="11340" name="Freeform 116"/>
              <p:cNvSpPr>
                <a:spLocks/>
              </p:cNvSpPr>
              <p:nvPr/>
            </p:nvSpPr>
            <p:spPr bwMode="auto">
              <a:xfrm>
                <a:off x="1728"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341" name="Line 117"/>
              <p:cNvSpPr>
                <a:spLocks noChangeShapeType="1"/>
              </p:cNvSpPr>
              <p:nvPr/>
            </p:nvSpPr>
            <p:spPr bwMode="auto">
              <a:xfrm flipV="1">
                <a:off x="1734" y="2358"/>
                <a:ext cx="6" cy="30"/>
              </a:xfrm>
              <a:prstGeom prst="line">
                <a:avLst/>
              </a:prstGeom>
              <a:noFill/>
              <a:ln w="9525">
                <a:solidFill>
                  <a:srgbClr val="777777"/>
                </a:solidFill>
                <a:round/>
                <a:headEnd/>
                <a:tailEnd/>
              </a:ln>
            </p:spPr>
            <p:txBody>
              <a:bodyPr/>
              <a:lstStyle/>
              <a:p>
                <a:endParaRPr lang="en-US"/>
              </a:p>
            </p:txBody>
          </p:sp>
          <p:sp>
            <p:nvSpPr>
              <p:cNvPr id="11342" name="Line 118"/>
              <p:cNvSpPr>
                <a:spLocks noChangeShapeType="1"/>
              </p:cNvSpPr>
              <p:nvPr/>
            </p:nvSpPr>
            <p:spPr bwMode="auto">
              <a:xfrm flipV="1">
                <a:off x="1740" y="2322"/>
                <a:ext cx="6" cy="36"/>
              </a:xfrm>
              <a:prstGeom prst="line">
                <a:avLst/>
              </a:prstGeom>
              <a:noFill/>
              <a:ln w="9525">
                <a:solidFill>
                  <a:srgbClr val="777777"/>
                </a:solidFill>
                <a:round/>
                <a:headEnd/>
                <a:tailEnd/>
              </a:ln>
            </p:spPr>
            <p:txBody>
              <a:bodyPr/>
              <a:lstStyle/>
              <a:p>
                <a:endParaRPr lang="en-US"/>
              </a:p>
            </p:txBody>
          </p:sp>
          <p:sp>
            <p:nvSpPr>
              <p:cNvPr id="11343" name="Line 119"/>
              <p:cNvSpPr>
                <a:spLocks noChangeShapeType="1"/>
              </p:cNvSpPr>
              <p:nvPr/>
            </p:nvSpPr>
            <p:spPr bwMode="auto">
              <a:xfrm flipV="1">
                <a:off x="1746" y="2286"/>
                <a:ext cx="6" cy="36"/>
              </a:xfrm>
              <a:prstGeom prst="line">
                <a:avLst/>
              </a:prstGeom>
              <a:noFill/>
              <a:ln w="9525">
                <a:solidFill>
                  <a:srgbClr val="777777"/>
                </a:solidFill>
                <a:round/>
                <a:headEnd/>
                <a:tailEnd/>
              </a:ln>
            </p:spPr>
            <p:txBody>
              <a:bodyPr/>
              <a:lstStyle/>
              <a:p>
                <a:endParaRPr lang="en-US"/>
              </a:p>
            </p:txBody>
          </p:sp>
          <p:sp>
            <p:nvSpPr>
              <p:cNvPr id="11344" name="Line 120"/>
              <p:cNvSpPr>
                <a:spLocks noChangeShapeType="1"/>
              </p:cNvSpPr>
              <p:nvPr/>
            </p:nvSpPr>
            <p:spPr bwMode="auto">
              <a:xfrm flipV="1">
                <a:off x="1752" y="2250"/>
                <a:ext cx="6" cy="36"/>
              </a:xfrm>
              <a:prstGeom prst="line">
                <a:avLst/>
              </a:prstGeom>
              <a:noFill/>
              <a:ln w="9525">
                <a:solidFill>
                  <a:srgbClr val="777777"/>
                </a:solidFill>
                <a:round/>
                <a:headEnd/>
                <a:tailEnd/>
              </a:ln>
            </p:spPr>
            <p:txBody>
              <a:bodyPr/>
              <a:lstStyle/>
              <a:p>
                <a:endParaRPr lang="en-US"/>
              </a:p>
            </p:txBody>
          </p:sp>
          <p:sp>
            <p:nvSpPr>
              <p:cNvPr id="11345" name="Line 121"/>
              <p:cNvSpPr>
                <a:spLocks noChangeShapeType="1"/>
              </p:cNvSpPr>
              <p:nvPr/>
            </p:nvSpPr>
            <p:spPr bwMode="auto">
              <a:xfrm flipV="1">
                <a:off x="1758" y="2220"/>
                <a:ext cx="6" cy="30"/>
              </a:xfrm>
              <a:prstGeom prst="line">
                <a:avLst/>
              </a:prstGeom>
              <a:noFill/>
              <a:ln w="9525">
                <a:solidFill>
                  <a:srgbClr val="777777"/>
                </a:solidFill>
                <a:round/>
                <a:headEnd/>
                <a:tailEnd/>
              </a:ln>
            </p:spPr>
            <p:txBody>
              <a:bodyPr/>
              <a:lstStyle/>
              <a:p>
                <a:endParaRPr lang="en-US"/>
              </a:p>
            </p:txBody>
          </p:sp>
          <p:sp>
            <p:nvSpPr>
              <p:cNvPr id="11346" name="Line 122"/>
              <p:cNvSpPr>
                <a:spLocks noChangeShapeType="1"/>
              </p:cNvSpPr>
              <p:nvPr/>
            </p:nvSpPr>
            <p:spPr bwMode="auto">
              <a:xfrm flipV="1">
                <a:off x="1764" y="2184"/>
                <a:ext cx="6" cy="36"/>
              </a:xfrm>
              <a:prstGeom prst="line">
                <a:avLst/>
              </a:prstGeom>
              <a:noFill/>
              <a:ln w="9525">
                <a:solidFill>
                  <a:srgbClr val="777777"/>
                </a:solidFill>
                <a:round/>
                <a:headEnd/>
                <a:tailEnd/>
              </a:ln>
            </p:spPr>
            <p:txBody>
              <a:bodyPr/>
              <a:lstStyle/>
              <a:p>
                <a:endParaRPr lang="en-US"/>
              </a:p>
            </p:txBody>
          </p:sp>
          <p:sp>
            <p:nvSpPr>
              <p:cNvPr id="11347" name="Line 123"/>
              <p:cNvSpPr>
                <a:spLocks noChangeShapeType="1"/>
              </p:cNvSpPr>
              <p:nvPr/>
            </p:nvSpPr>
            <p:spPr bwMode="auto">
              <a:xfrm flipV="1">
                <a:off x="1770" y="2148"/>
                <a:ext cx="6" cy="36"/>
              </a:xfrm>
              <a:prstGeom prst="line">
                <a:avLst/>
              </a:prstGeom>
              <a:noFill/>
              <a:ln w="9525">
                <a:solidFill>
                  <a:srgbClr val="777777"/>
                </a:solidFill>
                <a:round/>
                <a:headEnd/>
                <a:tailEnd/>
              </a:ln>
            </p:spPr>
            <p:txBody>
              <a:bodyPr/>
              <a:lstStyle/>
              <a:p>
                <a:endParaRPr lang="en-US"/>
              </a:p>
            </p:txBody>
          </p:sp>
          <p:sp>
            <p:nvSpPr>
              <p:cNvPr id="11348" name="Line 124"/>
              <p:cNvSpPr>
                <a:spLocks noChangeShapeType="1"/>
              </p:cNvSpPr>
              <p:nvPr/>
            </p:nvSpPr>
            <p:spPr bwMode="auto">
              <a:xfrm flipV="1">
                <a:off x="1776" y="2118"/>
                <a:ext cx="1" cy="30"/>
              </a:xfrm>
              <a:prstGeom prst="line">
                <a:avLst/>
              </a:prstGeom>
              <a:noFill/>
              <a:ln w="9525">
                <a:solidFill>
                  <a:srgbClr val="777777"/>
                </a:solidFill>
                <a:round/>
                <a:headEnd/>
                <a:tailEnd/>
              </a:ln>
            </p:spPr>
            <p:txBody>
              <a:bodyPr/>
              <a:lstStyle/>
              <a:p>
                <a:endParaRPr lang="en-US"/>
              </a:p>
            </p:txBody>
          </p:sp>
          <p:sp>
            <p:nvSpPr>
              <p:cNvPr id="11349" name="Freeform 125"/>
              <p:cNvSpPr>
                <a:spLocks/>
              </p:cNvSpPr>
              <p:nvPr/>
            </p:nvSpPr>
            <p:spPr bwMode="auto">
              <a:xfrm>
                <a:off x="1776"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350" name="Line 126"/>
              <p:cNvSpPr>
                <a:spLocks noChangeShapeType="1"/>
              </p:cNvSpPr>
              <p:nvPr/>
            </p:nvSpPr>
            <p:spPr bwMode="auto">
              <a:xfrm flipV="1">
                <a:off x="1782" y="2052"/>
                <a:ext cx="6" cy="30"/>
              </a:xfrm>
              <a:prstGeom prst="line">
                <a:avLst/>
              </a:prstGeom>
              <a:noFill/>
              <a:ln w="9525">
                <a:solidFill>
                  <a:srgbClr val="777777"/>
                </a:solidFill>
                <a:round/>
                <a:headEnd/>
                <a:tailEnd/>
              </a:ln>
            </p:spPr>
            <p:txBody>
              <a:bodyPr/>
              <a:lstStyle/>
              <a:p>
                <a:endParaRPr lang="en-US"/>
              </a:p>
            </p:txBody>
          </p:sp>
          <p:sp>
            <p:nvSpPr>
              <p:cNvPr id="11351" name="Line 127"/>
              <p:cNvSpPr>
                <a:spLocks noChangeShapeType="1"/>
              </p:cNvSpPr>
              <p:nvPr/>
            </p:nvSpPr>
            <p:spPr bwMode="auto">
              <a:xfrm flipV="1">
                <a:off x="1788" y="2028"/>
                <a:ext cx="6" cy="24"/>
              </a:xfrm>
              <a:prstGeom prst="line">
                <a:avLst/>
              </a:prstGeom>
              <a:noFill/>
              <a:ln w="9525">
                <a:solidFill>
                  <a:srgbClr val="777777"/>
                </a:solidFill>
                <a:round/>
                <a:headEnd/>
                <a:tailEnd/>
              </a:ln>
            </p:spPr>
            <p:txBody>
              <a:bodyPr/>
              <a:lstStyle/>
              <a:p>
                <a:endParaRPr lang="en-US"/>
              </a:p>
            </p:txBody>
          </p:sp>
          <p:sp>
            <p:nvSpPr>
              <p:cNvPr id="11352" name="Line 128"/>
              <p:cNvSpPr>
                <a:spLocks noChangeShapeType="1"/>
              </p:cNvSpPr>
              <p:nvPr/>
            </p:nvSpPr>
            <p:spPr bwMode="auto">
              <a:xfrm flipV="1">
                <a:off x="1794" y="1998"/>
                <a:ext cx="6" cy="30"/>
              </a:xfrm>
              <a:prstGeom prst="line">
                <a:avLst/>
              </a:prstGeom>
              <a:noFill/>
              <a:ln w="9525">
                <a:solidFill>
                  <a:srgbClr val="777777"/>
                </a:solidFill>
                <a:round/>
                <a:headEnd/>
                <a:tailEnd/>
              </a:ln>
            </p:spPr>
            <p:txBody>
              <a:bodyPr/>
              <a:lstStyle/>
              <a:p>
                <a:endParaRPr lang="en-US"/>
              </a:p>
            </p:txBody>
          </p:sp>
          <p:sp>
            <p:nvSpPr>
              <p:cNvPr id="11353" name="Line 129"/>
              <p:cNvSpPr>
                <a:spLocks noChangeShapeType="1"/>
              </p:cNvSpPr>
              <p:nvPr/>
            </p:nvSpPr>
            <p:spPr bwMode="auto">
              <a:xfrm flipV="1">
                <a:off x="1800" y="1974"/>
                <a:ext cx="6" cy="24"/>
              </a:xfrm>
              <a:prstGeom prst="line">
                <a:avLst/>
              </a:prstGeom>
              <a:noFill/>
              <a:ln w="9525">
                <a:solidFill>
                  <a:srgbClr val="777777"/>
                </a:solidFill>
                <a:round/>
                <a:headEnd/>
                <a:tailEnd/>
              </a:ln>
            </p:spPr>
            <p:txBody>
              <a:bodyPr/>
              <a:lstStyle/>
              <a:p>
                <a:endParaRPr lang="en-US"/>
              </a:p>
            </p:txBody>
          </p:sp>
          <p:sp>
            <p:nvSpPr>
              <p:cNvPr id="11354" name="Line 130"/>
              <p:cNvSpPr>
                <a:spLocks noChangeShapeType="1"/>
              </p:cNvSpPr>
              <p:nvPr/>
            </p:nvSpPr>
            <p:spPr bwMode="auto">
              <a:xfrm flipV="1">
                <a:off x="1806" y="1956"/>
                <a:ext cx="6" cy="18"/>
              </a:xfrm>
              <a:prstGeom prst="line">
                <a:avLst/>
              </a:prstGeom>
              <a:noFill/>
              <a:ln w="9525">
                <a:solidFill>
                  <a:srgbClr val="777777"/>
                </a:solidFill>
                <a:round/>
                <a:headEnd/>
                <a:tailEnd/>
              </a:ln>
            </p:spPr>
            <p:txBody>
              <a:bodyPr/>
              <a:lstStyle/>
              <a:p>
                <a:endParaRPr lang="en-US"/>
              </a:p>
            </p:txBody>
          </p:sp>
          <p:sp>
            <p:nvSpPr>
              <p:cNvPr id="11355" name="Line 131"/>
              <p:cNvSpPr>
                <a:spLocks noChangeShapeType="1"/>
              </p:cNvSpPr>
              <p:nvPr/>
            </p:nvSpPr>
            <p:spPr bwMode="auto">
              <a:xfrm flipV="1">
                <a:off x="1812" y="1938"/>
                <a:ext cx="6" cy="18"/>
              </a:xfrm>
              <a:prstGeom prst="line">
                <a:avLst/>
              </a:prstGeom>
              <a:noFill/>
              <a:ln w="9525">
                <a:solidFill>
                  <a:srgbClr val="777777"/>
                </a:solidFill>
                <a:round/>
                <a:headEnd/>
                <a:tailEnd/>
              </a:ln>
            </p:spPr>
            <p:txBody>
              <a:bodyPr/>
              <a:lstStyle/>
              <a:p>
                <a:endParaRPr lang="en-US"/>
              </a:p>
            </p:txBody>
          </p:sp>
          <p:sp>
            <p:nvSpPr>
              <p:cNvPr id="11356" name="Line 132"/>
              <p:cNvSpPr>
                <a:spLocks noChangeShapeType="1"/>
              </p:cNvSpPr>
              <p:nvPr/>
            </p:nvSpPr>
            <p:spPr bwMode="auto">
              <a:xfrm flipV="1">
                <a:off x="1818" y="1920"/>
                <a:ext cx="6" cy="18"/>
              </a:xfrm>
              <a:prstGeom prst="line">
                <a:avLst/>
              </a:prstGeom>
              <a:noFill/>
              <a:ln w="9525">
                <a:solidFill>
                  <a:srgbClr val="777777"/>
                </a:solidFill>
                <a:round/>
                <a:headEnd/>
                <a:tailEnd/>
              </a:ln>
            </p:spPr>
            <p:txBody>
              <a:bodyPr/>
              <a:lstStyle/>
              <a:p>
                <a:endParaRPr lang="en-US"/>
              </a:p>
            </p:txBody>
          </p:sp>
          <p:sp>
            <p:nvSpPr>
              <p:cNvPr id="11357" name="Line 133"/>
              <p:cNvSpPr>
                <a:spLocks noChangeShapeType="1"/>
              </p:cNvSpPr>
              <p:nvPr/>
            </p:nvSpPr>
            <p:spPr bwMode="auto">
              <a:xfrm flipV="1">
                <a:off x="1824" y="1908"/>
                <a:ext cx="1" cy="12"/>
              </a:xfrm>
              <a:prstGeom prst="line">
                <a:avLst/>
              </a:prstGeom>
              <a:noFill/>
              <a:ln w="9525">
                <a:solidFill>
                  <a:srgbClr val="777777"/>
                </a:solidFill>
                <a:round/>
                <a:headEnd/>
                <a:tailEnd/>
              </a:ln>
            </p:spPr>
            <p:txBody>
              <a:bodyPr/>
              <a:lstStyle/>
              <a:p>
                <a:endParaRPr lang="en-US"/>
              </a:p>
            </p:txBody>
          </p:sp>
          <p:sp>
            <p:nvSpPr>
              <p:cNvPr id="11358" name="Line 134"/>
              <p:cNvSpPr>
                <a:spLocks noChangeShapeType="1"/>
              </p:cNvSpPr>
              <p:nvPr/>
            </p:nvSpPr>
            <p:spPr bwMode="auto">
              <a:xfrm flipV="1">
                <a:off x="1824" y="1902"/>
                <a:ext cx="6" cy="6"/>
              </a:xfrm>
              <a:prstGeom prst="line">
                <a:avLst/>
              </a:prstGeom>
              <a:noFill/>
              <a:ln w="9525">
                <a:solidFill>
                  <a:srgbClr val="777777"/>
                </a:solidFill>
                <a:round/>
                <a:headEnd/>
                <a:tailEnd/>
              </a:ln>
            </p:spPr>
            <p:txBody>
              <a:bodyPr/>
              <a:lstStyle/>
              <a:p>
                <a:endParaRPr lang="en-US"/>
              </a:p>
            </p:txBody>
          </p:sp>
          <p:sp>
            <p:nvSpPr>
              <p:cNvPr id="11359" name="Line 135"/>
              <p:cNvSpPr>
                <a:spLocks noChangeShapeType="1"/>
              </p:cNvSpPr>
              <p:nvPr/>
            </p:nvSpPr>
            <p:spPr bwMode="auto">
              <a:xfrm flipV="1">
                <a:off x="1830" y="1896"/>
                <a:ext cx="6" cy="6"/>
              </a:xfrm>
              <a:prstGeom prst="line">
                <a:avLst/>
              </a:prstGeom>
              <a:noFill/>
              <a:ln w="9525">
                <a:solidFill>
                  <a:srgbClr val="777777"/>
                </a:solidFill>
                <a:round/>
                <a:headEnd/>
                <a:tailEnd/>
              </a:ln>
            </p:spPr>
            <p:txBody>
              <a:bodyPr/>
              <a:lstStyle/>
              <a:p>
                <a:endParaRPr lang="en-US"/>
              </a:p>
            </p:txBody>
          </p:sp>
          <p:sp>
            <p:nvSpPr>
              <p:cNvPr id="11360" name="Line 136"/>
              <p:cNvSpPr>
                <a:spLocks noChangeShapeType="1"/>
              </p:cNvSpPr>
              <p:nvPr/>
            </p:nvSpPr>
            <p:spPr bwMode="auto">
              <a:xfrm>
                <a:off x="1836" y="1896"/>
                <a:ext cx="6" cy="1"/>
              </a:xfrm>
              <a:prstGeom prst="line">
                <a:avLst/>
              </a:prstGeom>
              <a:noFill/>
              <a:ln w="9525">
                <a:solidFill>
                  <a:srgbClr val="777777"/>
                </a:solidFill>
                <a:round/>
                <a:headEnd/>
                <a:tailEnd/>
              </a:ln>
            </p:spPr>
            <p:txBody>
              <a:bodyPr/>
              <a:lstStyle/>
              <a:p>
                <a:endParaRPr lang="en-US"/>
              </a:p>
            </p:txBody>
          </p:sp>
          <p:sp>
            <p:nvSpPr>
              <p:cNvPr id="11361" name="Line 137"/>
              <p:cNvSpPr>
                <a:spLocks noChangeShapeType="1"/>
              </p:cNvSpPr>
              <p:nvPr/>
            </p:nvSpPr>
            <p:spPr bwMode="auto">
              <a:xfrm>
                <a:off x="1842" y="1896"/>
                <a:ext cx="6" cy="1"/>
              </a:xfrm>
              <a:prstGeom prst="line">
                <a:avLst/>
              </a:prstGeom>
              <a:noFill/>
              <a:ln w="9525">
                <a:solidFill>
                  <a:srgbClr val="777777"/>
                </a:solidFill>
                <a:round/>
                <a:headEnd/>
                <a:tailEnd/>
              </a:ln>
            </p:spPr>
            <p:txBody>
              <a:bodyPr/>
              <a:lstStyle/>
              <a:p>
                <a:endParaRPr lang="en-US"/>
              </a:p>
            </p:txBody>
          </p:sp>
          <p:sp>
            <p:nvSpPr>
              <p:cNvPr id="11362" name="Line 138"/>
              <p:cNvSpPr>
                <a:spLocks noChangeShapeType="1"/>
              </p:cNvSpPr>
              <p:nvPr/>
            </p:nvSpPr>
            <p:spPr bwMode="auto">
              <a:xfrm>
                <a:off x="1848" y="1896"/>
                <a:ext cx="6" cy="6"/>
              </a:xfrm>
              <a:prstGeom prst="line">
                <a:avLst/>
              </a:prstGeom>
              <a:noFill/>
              <a:ln w="9525">
                <a:solidFill>
                  <a:srgbClr val="777777"/>
                </a:solidFill>
                <a:round/>
                <a:headEnd/>
                <a:tailEnd/>
              </a:ln>
            </p:spPr>
            <p:txBody>
              <a:bodyPr/>
              <a:lstStyle/>
              <a:p>
                <a:endParaRPr lang="en-US"/>
              </a:p>
            </p:txBody>
          </p:sp>
          <p:sp>
            <p:nvSpPr>
              <p:cNvPr id="11363" name="Line 139"/>
              <p:cNvSpPr>
                <a:spLocks noChangeShapeType="1"/>
              </p:cNvSpPr>
              <p:nvPr/>
            </p:nvSpPr>
            <p:spPr bwMode="auto">
              <a:xfrm>
                <a:off x="1854" y="1902"/>
                <a:ext cx="6" cy="6"/>
              </a:xfrm>
              <a:prstGeom prst="line">
                <a:avLst/>
              </a:prstGeom>
              <a:noFill/>
              <a:ln w="9525">
                <a:solidFill>
                  <a:srgbClr val="777777"/>
                </a:solidFill>
                <a:round/>
                <a:headEnd/>
                <a:tailEnd/>
              </a:ln>
            </p:spPr>
            <p:txBody>
              <a:bodyPr/>
              <a:lstStyle/>
              <a:p>
                <a:endParaRPr lang="en-US"/>
              </a:p>
            </p:txBody>
          </p:sp>
          <p:sp>
            <p:nvSpPr>
              <p:cNvPr id="11364" name="Line 140"/>
              <p:cNvSpPr>
                <a:spLocks noChangeShapeType="1"/>
              </p:cNvSpPr>
              <p:nvPr/>
            </p:nvSpPr>
            <p:spPr bwMode="auto">
              <a:xfrm>
                <a:off x="1860" y="1908"/>
                <a:ext cx="6" cy="12"/>
              </a:xfrm>
              <a:prstGeom prst="line">
                <a:avLst/>
              </a:prstGeom>
              <a:noFill/>
              <a:ln w="9525">
                <a:solidFill>
                  <a:srgbClr val="777777"/>
                </a:solidFill>
                <a:round/>
                <a:headEnd/>
                <a:tailEnd/>
              </a:ln>
            </p:spPr>
            <p:txBody>
              <a:bodyPr/>
              <a:lstStyle/>
              <a:p>
                <a:endParaRPr lang="en-US"/>
              </a:p>
            </p:txBody>
          </p:sp>
          <p:sp>
            <p:nvSpPr>
              <p:cNvPr id="11365" name="Line 141"/>
              <p:cNvSpPr>
                <a:spLocks noChangeShapeType="1"/>
              </p:cNvSpPr>
              <p:nvPr/>
            </p:nvSpPr>
            <p:spPr bwMode="auto">
              <a:xfrm>
                <a:off x="1866" y="1920"/>
                <a:ext cx="6" cy="18"/>
              </a:xfrm>
              <a:prstGeom prst="line">
                <a:avLst/>
              </a:prstGeom>
              <a:noFill/>
              <a:ln w="9525">
                <a:solidFill>
                  <a:srgbClr val="777777"/>
                </a:solidFill>
                <a:round/>
                <a:headEnd/>
                <a:tailEnd/>
              </a:ln>
            </p:spPr>
            <p:txBody>
              <a:bodyPr/>
              <a:lstStyle/>
              <a:p>
                <a:endParaRPr lang="en-US"/>
              </a:p>
            </p:txBody>
          </p:sp>
          <p:sp>
            <p:nvSpPr>
              <p:cNvPr id="11366" name="Line 142"/>
              <p:cNvSpPr>
                <a:spLocks noChangeShapeType="1"/>
              </p:cNvSpPr>
              <p:nvPr/>
            </p:nvSpPr>
            <p:spPr bwMode="auto">
              <a:xfrm>
                <a:off x="1872" y="1938"/>
                <a:ext cx="6" cy="18"/>
              </a:xfrm>
              <a:prstGeom prst="line">
                <a:avLst/>
              </a:prstGeom>
              <a:noFill/>
              <a:ln w="9525">
                <a:solidFill>
                  <a:srgbClr val="777777"/>
                </a:solidFill>
                <a:round/>
                <a:headEnd/>
                <a:tailEnd/>
              </a:ln>
            </p:spPr>
            <p:txBody>
              <a:bodyPr/>
              <a:lstStyle/>
              <a:p>
                <a:endParaRPr lang="en-US"/>
              </a:p>
            </p:txBody>
          </p:sp>
          <p:sp>
            <p:nvSpPr>
              <p:cNvPr id="11367" name="Line 143"/>
              <p:cNvSpPr>
                <a:spLocks noChangeShapeType="1"/>
              </p:cNvSpPr>
              <p:nvPr/>
            </p:nvSpPr>
            <p:spPr bwMode="auto">
              <a:xfrm>
                <a:off x="1878" y="1956"/>
                <a:ext cx="1" cy="18"/>
              </a:xfrm>
              <a:prstGeom prst="line">
                <a:avLst/>
              </a:prstGeom>
              <a:noFill/>
              <a:ln w="9525">
                <a:solidFill>
                  <a:srgbClr val="777777"/>
                </a:solidFill>
                <a:round/>
                <a:headEnd/>
                <a:tailEnd/>
              </a:ln>
            </p:spPr>
            <p:txBody>
              <a:bodyPr/>
              <a:lstStyle/>
              <a:p>
                <a:endParaRPr lang="en-US"/>
              </a:p>
            </p:txBody>
          </p:sp>
          <p:sp>
            <p:nvSpPr>
              <p:cNvPr id="11368" name="Line 144"/>
              <p:cNvSpPr>
                <a:spLocks noChangeShapeType="1"/>
              </p:cNvSpPr>
              <p:nvPr/>
            </p:nvSpPr>
            <p:spPr bwMode="auto">
              <a:xfrm>
                <a:off x="1878" y="1974"/>
                <a:ext cx="6" cy="24"/>
              </a:xfrm>
              <a:prstGeom prst="line">
                <a:avLst/>
              </a:prstGeom>
              <a:noFill/>
              <a:ln w="9525">
                <a:solidFill>
                  <a:srgbClr val="777777"/>
                </a:solidFill>
                <a:round/>
                <a:headEnd/>
                <a:tailEnd/>
              </a:ln>
            </p:spPr>
            <p:txBody>
              <a:bodyPr/>
              <a:lstStyle/>
              <a:p>
                <a:endParaRPr lang="en-US"/>
              </a:p>
            </p:txBody>
          </p:sp>
          <p:sp>
            <p:nvSpPr>
              <p:cNvPr id="11369" name="Line 145"/>
              <p:cNvSpPr>
                <a:spLocks noChangeShapeType="1"/>
              </p:cNvSpPr>
              <p:nvPr/>
            </p:nvSpPr>
            <p:spPr bwMode="auto">
              <a:xfrm>
                <a:off x="1884" y="1998"/>
                <a:ext cx="6" cy="30"/>
              </a:xfrm>
              <a:prstGeom prst="line">
                <a:avLst/>
              </a:prstGeom>
              <a:noFill/>
              <a:ln w="9525">
                <a:solidFill>
                  <a:srgbClr val="777777"/>
                </a:solidFill>
                <a:round/>
                <a:headEnd/>
                <a:tailEnd/>
              </a:ln>
            </p:spPr>
            <p:txBody>
              <a:bodyPr/>
              <a:lstStyle/>
              <a:p>
                <a:endParaRPr lang="en-US"/>
              </a:p>
            </p:txBody>
          </p:sp>
          <p:sp>
            <p:nvSpPr>
              <p:cNvPr id="11370" name="Line 146"/>
              <p:cNvSpPr>
                <a:spLocks noChangeShapeType="1"/>
              </p:cNvSpPr>
              <p:nvPr/>
            </p:nvSpPr>
            <p:spPr bwMode="auto">
              <a:xfrm>
                <a:off x="1890" y="2028"/>
                <a:ext cx="6" cy="24"/>
              </a:xfrm>
              <a:prstGeom prst="line">
                <a:avLst/>
              </a:prstGeom>
              <a:noFill/>
              <a:ln w="9525">
                <a:solidFill>
                  <a:srgbClr val="777777"/>
                </a:solidFill>
                <a:round/>
                <a:headEnd/>
                <a:tailEnd/>
              </a:ln>
            </p:spPr>
            <p:txBody>
              <a:bodyPr/>
              <a:lstStyle/>
              <a:p>
                <a:endParaRPr lang="en-US"/>
              </a:p>
            </p:txBody>
          </p:sp>
          <p:sp>
            <p:nvSpPr>
              <p:cNvPr id="11371" name="Line 147"/>
              <p:cNvSpPr>
                <a:spLocks noChangeShapeType="1"/>
              </p:cNvSpPr>
              <p:nvPr/>
            </p:nvSpPr>
            <p:spPr bwMode="auto">
              <a:xfrm>
                <a:off x="1896" y="2052"/>
                <a:ext cx="6" cy="30"/>
              </a:xfrm>
              <a:prstGeom prst="line">
                <a:avLst/>
              </a:prstGeom>
              <a:noFill/>
              <a:ln w="9525">
                <a:solidFill>
                  <a:srgbClr val="777777"/>
                </a:solidFill>
                <a:round/>
                <a:headEnd/>
                <a:tailEnd/>
              </a:ln>
            </p:spPr>
            <p:txBody>
              <a:bodyPr/>
              <a:lstStyle/>
              <a:p>
                <a:endParaRPr lang="en-US"/>
              </a:p>
            </p:txBody>
          </p:sp>
          <p:sp>
            <p:nvSpPr>
              <p:cNvPr id="11372" name="Freeform 148"/>
              <p:cNvSpPr>
                <a:spLocks/>
              </p:cNvSpPr>
              <p:nvPr/>
            </p:nvSpPr>
            <p:spPr bwMode="auto">
              <a:xfrm>
                <a:off x="1902"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1373" name="Line 149"/>
              <p:cNvSpPr>
                <a:spLocks noChangeShapeType="1"/>
              </p:cNvSpPr>
              <p:nvPr/>
            </p:nvSpPr>
            <p:spPr bwMode="auto">
              <a:xfrm>
                <a:off x="1908" y="2118"/>
                <a:ext cx="6" cy="30"/>
              </a:xfrm>
              <a:prstGeom prst="line">
                <a:avLst/>
              </a:prstGeom>
              <a:noFill/>
              <a:ln w="9525">
                <a:solidFill>
                  <a:srgbClr val="777777"/>
                </a:solidFill>
                <a:round/>
                <a:headEnd/>
                <a:tailEnd/>
              </a:ln>
            </p:spPr>
            <p:txBody>
              <a:bodyPr/>
              <a:lstStyle/>
              <a:p>
                <a:endParaRPr lang="en-US"/>
              </a:p>
            </p:txBody>
          </p:sp>
          <p:sp>
            <p:nvSpPr>
              <p:cNvPr id="11374" name="Line 150"/>
              <p:cNvSpPr>
                <a:spLocks noChangeShapeType="1"/>
              </p:cNvSpPr>
              <p:nvPr/>
            </p:nvSpPr>
            <p:spPr bwMode="auto">
              <a:xfrm>
                <a:off x="1914" y="2148"/>
                <a:ext cx="6" cy="36"/>
              </a:xfrm>
              <a:prstGeom prst="line">
                <a:avLst/>
              </a:prstGeom>
              <a:noFill/>
              <a:ln w="9525">
                <a:solidFill>
                  <a:srgbClr val="777777"/>
                </a:solidFill>
                <a:round/>
                <a:headEnd/>
                <a:tailEnd/>
              </a:ln>
            </p:spPr>
            <p:txBody>
              <a:bodyPr/>
              <a:lstStyle/>
              <a:p>
                <a:endParaRPr lang="en-US"/>
              </a:p>
            </p:txBody>
          </p:sp>
          <p:sp>
            <p:nvSpPr>
              <p:cNvPr id="11375" name="Line 151"/>
              <p:cNvSpPr>
                <a:spLocks noChangeShapeType="1"/>
              </p:cNvSpPr>
              <p:nvPr/>
            </p:nvSpPr>
            <p:spPr bwMode="auto">
              <a:xfrm>
                <a:off x="1920" y="2184"/>
                <a:ext cx="6" cy="36"/>
              </a:xfrm>
              <a:prstGeom prst="line">
                <a:avLst/>
              </a:prstGeom>
              <a:noFill/>
              <a:ln w="9525">
                <a:solidFill>
                  <a:srgbClr val="777777"/>
                </a:solidFill>
                <a:round/>
                <a:headEnd/>
                <a:tailEnd/>
              </a:ln>
            </p:spPr>
            <p:txBody>
              <a:bodyPr/>
              <a:lstStyle/>
              <a:p>
                <a:endParaRPr lang="en-US"/>
              </a:p>
            </p:txBody>
          </p:sp>
          <p:sp>
            <p:nvSpPr>
              <p:cNvPr id="11376" name="Line 152"/>
              <p:cNvSpPr>
                <a:spLocks noChangeShapeType="1"/>
              </p:cNvSpPr>
              <p:nvPr/>
            </p:nvSpPr>
            <p:spPr bwMode="auto">
              <a:xfrm>
                <a:off x="1926" y="2220"/>
                <a:ext cx="1" cy="30"/>
              </a:xfrm>
              <a:prstGeom prst="line">
                <a:avLst/>
              </a:prstGeom>
              <a:noFill/>
              <a:ln w="9525">
                <a:solidFill>
                  <a:srgbClr val="777777"/>
                </a:solidFill>
                <a:round/>
                <a:headEnd/>
                <a:tailEnd/>
              </a:ln>
            </p:spPr>
            <p:txBody>
              <a:bodyPr/>
              <a:lstStyle/>
              <a:p>
                <a:endParaRPr lang="en-US"/>
              </a:p>
            </p:txBody>
          </p:sp>
          <p:sp>
            <p:nvSpPr>
              <p:cNvPr id="11377" name="Line 153"/>
              <p:cNvSpPr>
                <a:spLocks noChangeShapeType="1"/>
              </p:cNvSpPr>
              <p:nvPr/>
            </p:nvSpPr>
            <p:spPr bwMode="auto">
              <a:xfrm>
                <a:off x="1926" y="2250"/>
                <a:ext cx="6" cy="36"/>
              </a:xfrm>
              <a:prstGeom prst="line">
                <a:avLst/>
              </a:prstGeom>
              <a:noFill/>
              <a:ln w="9525">
                <a:solidFill>
                  <a:srgbClr val="777777"/>
                </a:solidFill>
                <a:round/>
                <a:headEnd/>
                <a:tailEnd/>
              </a:ln>
            </p:spPr>
            <p:txBody>
              <a:bodyPr/>
              <a:lstStyle/>
              <a:p>
                <a:endParaRPr lang="en-US"/>
              </a:p>
            </p:txBody>
          </p:sp>
          <p:sp>
            <p:nvSpPr>
              <p:cNvPr id="11378" name="Line 154"/>
              <p:cNvSpPr>
                <a:spLocks noChangeShapeType="1"/>
              </p:cNvSpPr>
              <p:nvPr/>
            </p:nvSpPr>
            <p:spPr bwMode="auto">
              <a:xfrm>
                <a:off x="1932" y="2286"/>
                <a:ext cx="6" cy="36"/>
              </a:xfrm>
              <a:prstGeom prst="line">
                <a:avLst/>
              </a:prstGeom>
              <a:noFill/>
              <a:ln w="9525">
                <a:solidFill>
                  <a:srgbClr val="777777"/>
                </a:solidFill>
                <a:round/>
                <a:headEnd/>
                <a:tailEnd/>
              </a:ln>
            </p:spPr>
            <p:txBody>
              <a:bodyPr/>
              <a:lstStyle/>
              <a:p>
                <a:endParaRPr lang="en-US"/>
              </a:p>
            </p:txBody>
          </p:sp>
          <p:sp>
            <p:nvSpPr>
              <p:cNvPr id="11379" name="Line 155"/>
              <p:cNvSpPr>
                <a:spLocks noChangeShapeType="1"/>
              </p:cNvSpPr>
              <p:nvPr/>
            </p:nvSpPr>
            <p:spPr bwMode="auto">
              <a:xfrm>
                <a:off x="1938" y="2322"/>
                <a:ext cx="6" cy="36"/>
              </a:xfrm>
              <a:prstGeom prst="line">
                <a:avLst/>
              </a:prstGeom>
              <a:noFill/>
              <a:ln w="9525">
                <a:solidFill>
                  <a:srgbClr val="777777"/>
                </a:solidFill>
                <a:round/>
                <a:headEnd/>
                <a:tailEnd/>
              </a:ln>
            </p:spPr>
            <p:txBody>
              <a:bodyPr/>
              <a:lstStyle/>
              <a:p>
                <a:endParaRPr lang="en-US"/>
              </a:p>
            </p:txBody>
          </p:sp>
          <p:sp>
            <p:nvSpPr>
              <p:cNvPr id="11380" name="Line 156"/>
              <p:cNvSpPr>
                <a:spLocks noChangeShapeType="1"/>
              </p:cNvSpPr>
              <p:nvPr/>
            </p:nvSpPr>
            <p:spPr bwMode="auto">
              <a:xfrm>
                <a:off x="1944" y="2358"/>
                <a:ext cx="6" cy="30"/>
              </a:xfrm>
              <a:prstGeom prst="line">
                <a:avLst/>
              </a:prstGeom>
              <a:noFill/>
              <a:ln w="9525">
                <a:solidFill>
                  <a:srgbClr val="777777"/>
                </a:solidFill>
                <a:round/>
                <a:headEnd/>
                <a:tailEnd/>
              </a:ln>
            </p:spPr>
            <p:txBody>
              <a:bodyPr/>
              <a:lstStyle/>
              <a:p>
                <a:endParaRPr lang="en-US"/>
              </a:p>
            </p:txBody>
          </p:sp>
          <p:sp>
            <p:nvSpPr>
              <p:cNvPr id="11381" name="Freeform 157"/>
              <p:cNvSpPr>
                <a:spLocks/>
              </p:cNvSpPr>
              <p:nvPr/>
            </p:nvSpPr>
            <p:spPr bwMode="auto">
              <a:xfrm>
                <a:off x="1950"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1382" name="Line 158"/>
              <p:cNvSpPr>
                <a:spLocks noChangeShapeType="1"/>
              </p:cNvSpPr>
              <p:nvPr/>
            </p:nvSpPr>
            <p:spPr bwMode="auto">
              <a:xfrm>
                <a:off x="1956" y="2424"/>
                <a:ext cx="6" cy="30"/>
              </a:xfrm>
              <a:prstGeom prst="line">
                <a:avLst/>
              </a:prstGeom>
              <a:noFill/>
              <a:ln w="9525">
                <a:solidFill>
                  <a:srgbClr val="777777"/>
                </a:solidFill>
                <a:round/>
                <a:headEnd/>
                <a:tailEnd/>
              </a:ln>
            </p:spPr>
            <p:txBody>
              <a:bodyPr/>
              <a:lstStyle/>
              <a:p>
                <a:endParaRPr lang="en-US"/>
              </a:p>
            </p:txBody>
          </p:sp>
          <p:sp>
            <p:nvSpPr>
              <p:cNvPr id="11383" name="Line 159"/>
              <p:cNvSpPr>
                <a:spLocks noChangeShapeType="1"/>
              </p:cNvSpPr>
              <p:nvPr/>
            </p:nvSpPr>
            <p:spPr bwMode="auto">
              <a:xfrm>
                <a:off x="1962" y="2454"/>
                <a:ext cx="6" cy="24"/>
              </a:xfrm>
              <a:prstGeom prst="line">
                <a:avLst/>
              </a:prstGeom>
              <a:noFill/>
              <a:ln w="9525">
                <a:solidFill>
                  <a:srgbClr val="777777"/>
                </a:solidFill>
                <a:round/>
                <a:headEnd/>
                <a:tailEnd/>
              </a:ln>
            </p:spPr>
            <p:txBody>
              <a:bodyPr/>
              <a:lstStyle/>
              <a:p>
                <a:endParaRPr lang="en-US"/>
              </a:p>
            </p:txBody>
          </p:sp>
          <p:sp>
            <p:nvSpPr>
              <p:cNvPr id="11384" name="Line 160"/>
              <p:cNvSpPr>
                <a:spLocks noChangeShapeType="1"/>
              </p:cNvSpPr>
              <p:nvPr/>
            </p:nvSpPr>
            <p:spPr bwMode="auto">
              <a:xfrm>
                <a:off x="1968" y="2478"/>
                <a:ext cx="6" cy="30"/>
              </a:xfrm>
              <a:prstGeom prst="line">
                <a:avLst/>
              </a:prstGeom>
              <a:noFill/>
              <a:ln w="9525">
                <a:solidFill>
                  <a:srgbClr val="777777"/>
                </a:solidFill>
                <a:round/>
                <a:headEnd/>
                <a:tailEnd/>
              </a:ln>
            </p:spPr>
            <p:txBody>
              <a:bodyPr/>
              <a:lstStyle/>
              <a:p>
                <a:endParaRPr lang="en-US"/>
              </a:p>
            </p:txBody>
          </p:sp>
          <p:sp>
            <p:nvSpPr>
              <p:cNvPr id="11385" name="Line 161"/>
              <p:cNvSpPr>
                <a:spLocks noChangeShapeType="1"/>
              </p:cNvSpPr>
              <p:nvPr/>
            </p:nvSpPr>
            <p:spPr bwMode="auto">
              <a:xfrm>
                <a:off x="1974" y="2508"/>
                <a:ext cx="6" cy="24"/>
              </a:xfrm>
              <a:prstGeom prst="line">
                <a:avLst/>
              </a:prstGeom>
              <a:noFill/>
              <a:ln w="9525">
                <a:solidFill>
                  <a:srgbClr val="777777"/>
                </a:solidFill>
                <a:round/>
                <a:headEnd/>
                <a:tailEnd/>
              </a:ln>
            </p:spPr>
            <p:txBody>
              <a:bodyPr/>
              <a:lstStyle/>
              <a:p>
                <a:endParaRPr lang="en-US"/>
              </a:p>
            </p:txBody>
          </p:sp>
          <p:sp>
            <p:nvSpPr>
              <p:cNvPr id="11386" name="Line 162"/>
              <p:cNvSpPr>
                <a:spLocks noChangeShapeType="1"/>
              </p:cNvSpPr>
              <p:nvPr/>
            </p:nvSpPr>
            <p:spPr bwMode="auto">
              <a:xfrm>
                <a:off x="1980" y="2532"/>
                <a:ext cx="1" cy="18"/>
              </a:xfrm>
              <a:prstGeom prst="line">
                <a:avLst/>
              </a:prstGeom>
              <a:noFill/>
              <a:ln w="9525">
                <a:solidFill>
                  <a:srgbClr val="777777"/>
                </a:solidFill>
                <a:round/>
                <a:headEnd/>
                <a:tailEnd/>
              </a:ln>
            </p:spPr>
            <p:txBody>
              <a:bodyPr/>
              <a:lstStyle/>
              <a:p>
                <a:endParaRPr lang="en-US"/>
              </a:p>
            </p:txBody>
          </p:sp>
          <p:sp>
            <p:nvSpPr>
              <p:cNvPr id="11387" name="Line 163"/>
              <p:cNvSpPr>
                <a:spLocks noChangeShapeType="1"/>
              </p:cNvSpPr>
              <p:nvPr/>
            </p:nvSpPr>
            <p:spPr bwMode="auto">
              <a:xfrm>
                <a:off x="1980" y="2550"/>
                <a:ext cx="6" cy="18"/>
              </a:xfrm>
              <a:prstGeom prst="line">
                <a:avLst/>
              </a:prstGeom>
              <a:noFill/>
              <a:ln w="9525">
                <a:solidFill>
                  <a:srgbClr val="777777"/>
                </a:solidFill>
                <a:round/>
                <a:headEnd/>
                <a:tailEnd/>
              </a:ln>
            </p:spPr>
            <p:txBody>
              <a:bodyPr/>
              <a:lstStyle/>
              <a:p>
                <a:endParaRPr lang="en-US"/>
              </a:p>
            </p:txBody>
          </p:sp>
          <p:sp>
            <p:nvSpPr>
              <p:cNvPr id="11388" name="Line 164"/>
              <p:cNvSpPr>
                <a:spLocks noChangeShapeType="1"/>
              </p:cNvSpPr>
              <p:nvPr/>
            </p:nvSpPr>
            <p:spPr bwMode="auto">
              <a:xfrm>
                <a:off x="1986" y="2568"/>
                <a:ext cx="6" cy="18"/>
              </a:xfrm>
              <a:prstGeom prst="line">
                <a:avLst/>
              </a:prstGeom>
              <a:noFill/>
              <a:ln w="9525">
                <a:solidFill>
                  <a:srgbClr val="777777"/>
                </a:solidFill>
                <a:round/>
                <a:headEnd/>
                <a:tailEnd/>
              </a:ln>
            </p:spPr>
            <p:txBody>
              <a:bodyPr/>
              <a:lstStyle/>
              <a:p>
                <a:endParaRPr lang="en-US"/>
              </a:p>
            </p:txBody>
          </p:sp>
          <p:sp>
            <p:nvSpPr>
              <p:cNvPr id="11389" name="Line 165"/>
              <p:cNvSpPr>
                <a:spLocks noChangeShapeType="1"/>
              </p:cNvSpPr>
              <p:nvPr/>
            </p:nvSpPr>
            <p:spPr bwMode="auto">
              <a:xfrm>
                <a:off x="1992" y="2586"/>
                <a:ext cx="6" cy="12"/>
              </a:xfrm>
              <a:prstGeom prst="line">
                <a:avLst/>
              </a:prstGeom>
              <a:noFill/>
              <a:ln w="9525">
                <a:solidFill>
                  <a:srgbClr val="777777"/>
                </a:solidFill>
                <a:round/>
                <a:headEnd/>
                <a:tailEnd/>
              </a:ln>
            </p:spPr>
            <p:txBody>
              <a:bodyPr/>
              <a:lstStyle/>
              <a:p>
                <a:endParaRPr lang="en-US"/>
              </a:p>
            </p:txBody>
          </p:sp>
          <p:sp>
            <p:nvSpPr>
              <p:cNvPr id="11390" name="Line 166"/>
              <p:cNvSpPr>
                <a:spLocks noChangeShapeType="1"/>
              </p:cNvSpPr>
              <p:nvPr/>
            </p:nvSpPr>
            <p:spPr bwMode="auto">
              <a:xfrm>
                <a:off x="1998" y="2598"/>
                <a:ext cx="6" cy="6"/>
              </a:xfrm>
              <a:prstGeom prst="line">
                <a:avLst/>
              </a:prstGeom>
              <a:noFill/>
              <a:ln w="9525">
                <a:solidFill>
                  <a:srgbClr val="777777"/>
                </a:solidFill>
                <a:round/>
                <a:headEnd/>
                <a:tailEnd/>
              </a:ln>
            </p:spPr>
            <p:txBody>
              <a:bodyPr/>
              <a:lstStyle/>
              <a:p>
                <a:endParaRPr lang="en-US"/>
              </a:p>
            </p:txBody>
          </p:sp>
          <p:sp>
            <p:nvSpPr>
              <p:cNvPr id="11391" name="Line 167"/>
              <p:cNvSpPr>
                <a:spLocks noChangeShapeType="1"/>
              </p:cNvSpPr>
              <p:nvPr/>
            </p:nvSpPr>
            <p:spPr bwMode="auto">
              <a:xfrm>
                <a:off x="2004" y="2604"/>
                <a:ext cx="6" cy="6"/>
              </a:xfrm>
              <a:prstGeom prst="line">
                <a:avLst/>
              </a:prstGeom>
              <a:noFill/>
              <a:ln w="9525">
                <a:solidFill>
                  <a:srgbClr val="777777"/>
                </a:solidFill>
                <a:round/>
                <a:headEnd/>
                <a:tailEnd/>
              </a:ln>
            </p:spPr>
            <p:txBody>
              <a:bodyPr/>
              <a:lstStyle/>
              <a:p>
                <a:endParaRPr lang="en-US"/>
              </a:p>
            </p:txBody>
          </p:sp>
          <p:sp>
            <p:nvSpPr>
              <p:cNvPr id="11392" name="Line 168"/>
              <p:cNvSpPr>
                <a:spLocks noChangeShapeType="1"/>
              </p:cNvSpPr>
              <p:nvPr/>
            </p:nvSpPr>
            <p:spPr bwMode="auto">
              <a:xfrm>
                <a:off x="2010" y="2610"/>
                <a:ext cx="6" cy="1"/>
              </a:xfrm>
              <a:prstGeom prst="line">
                <a:avLst/>
              </a:prstGeom>
              <a:noFill/>
              <a:ln w="9525">
                <a:solidFill>
                  <a:srgbClr val="777777"/>
                </a:solidFill>
                <a:round/>
                <a:headEnd/>
                <a:tailEnd/>
              </a:ln>
            </p:spPr>
            <p:txBody>
              <a:bodyPr/>
              <a:lstStyle/>
              <a:p>
                <a:endParaRPr lang="en-US"/>
              </a:p>
            </p:txBody>
          </p:sp>
          <p:sp>
            <p:nvSpPr>
              <p:cNvPr id="11393" name="Line 169"/>
              <p:cNvSpPr>
                <a:spLocks noChangeShapeType="1"/>
              </p:cNvSpPr>
              <p:nvPr/>
            </p:nvSpPr>
            <p:spPr bwMode="auto">
              <a:xfrm>
                <a:off x="2016" y="2610"/>
                <a:ext cx="6" cy="1"/>
              </a:xfrm>
              <a:prstGeom prst="line">
                <a:avLst/>
              </a:prstGeom>
              <a:noFill/>
              <a:ln w="9525">
                <a:solidFill>
                  <a:srgbClr val="777777"/>
                </a:solidFill>
                <a:round/>
                <a:headEnd/>
                <a:tailEnd/>
              </a:ln>
            </p:spPr>
            <p:txBody>
              <a:bodyPr/>
              <a:lstStyle/>
              <a:p>
                <a:endParaRPr lang="en-US"/>
              </a:p>
            </p:txBody>
          </p:sp>
          <p:sp>
            <p:nvSpPr>
              <p:cNvPr id="11394" name="Line 170"/>
              <p:cNvSpPr>
                <a:spLocks noChangeShapeType="1"/>
              </p:cNvSpPr>
              <p:nvPr/>
            </p:nvSpPr>
            <p:spPr bwMode="auto">
              <a:xfrm flipV="1">
                <a:off x="2022" y="2604"/>
                <a:ext cx="6" cy="6"/>
              </a:xfrm>
              <a:prstGeom prst="line">
                <a:avLst/>
              </a:prstGeom>
              <a:noFill/>
              <a:ln w="9525">
                <a:solidFill>
                  <a:srgbClr val="777777"/>
                </a:solidFill>
                <a:round/>
                <a:headEnd/>
                <a:tailEnd/>
              </a:ln>
            </p:spPr>
            <p:txBody>
              <a:bodyPr/>
              <a:lstStyle/>
              <a:p>
                <a:endParaRPr lang="en-US"/>
              </a:p>
            </p:txBody>
          </p:sp>
          <p:sp>
            <p:nvSpPr>
              <p:cNvPr id="11395" name="Line 171"/>
              <p:cNvSpPr>
                <a:spLocks noChangeShapeType="1"/>
              </p:cNvSpPr>
              <p:nvPr/>
            </p:nvSpPr>
            <p:spPr bwMode="auto">
              <a:xfrm flipV="1">
                <a:off x="2028" y="2598"/>
                <a:ext cx="1" cy="6"/>
              </a:xfrm>
              <a:prstGeom prst="line">
                <a:avLst/>
              </a:prstGeom>
              <a:noFill/>
              <a:ln w="9525">
                <a:solidFill>
                  <a:srgbClr val="777777"/>
                </a:solidFill>
                <a:round/>
                <a:headEnd/>
                <a:tailEnd/>
              </a:ln>
            </p:spPr>
            <p:txBody>
              <a:bodyPr/>
              <a:lstStyle/>
              <a:p>
                <a:endParaRPr lang="en-US"/>
              </a:p>
            </p:txBody>
          </p:sp>
          <p:sp>
            <p:nvSpPr>
              <p:cNvPr id="11396" name="Line 172"/>
              <p:cNvSpPr>
                <a:spLocks noChangeShapeType="1"/>
              </p:cNvSpPr>
              <p:nvPr/>
            </p:nvSpPr>
            <p:spPr bwMode="auto">
              <a:xfrm flipV="1">
                <a:off x="2028" y="2586"/>
                <a:ext cx="6" cy="12"/>
              </a:xfrm>
              <a:prstGeom prst="line">
                <a:avLst/>
              </a:prstGeom>
              <a:noFill/>
              <a:ln w="9525">
                <a:solidFill>
                  <a:srgbClr val="777777"/>
                </a:solidFill>
                <a:round/>
                <a:headEnd/>
                <a:tailEnd/>
              </a:ln>
            </p:spPr>
            <p:txBody>
              <a:bodyPr/>
              <a:lstStyle/>
              <a:p>
                <a:endParaRPr lang="en-US"/>
              </a:p>
            </p:txBody>
          </p:sp>
          <p:sp>
            <p:nvSpPr>
              <p:cNvPr id="11397" name="Line 173"/>
              <p:cNvSpPr>
                <a:spLocks noChangeShapeType="1"/>
              </p:cNvSpPr>
              <p:nvPr/>
            </p:nvSpPr>
            <p:spPr bwMode="auto">
              <a:xfrm flipV="1">
                <a:off x="2034" y="2568"/>
                <a:ext cx="6" cy="18"/>
              </a:xfrm>
              <a:prstGeom prst="line">
                <a:avLst/>
              </a:prstGeom>
              <a:noFill/>
              <a:ln w="9525">
                <a:solidFill>
                  <a:srgbClr val="777777"/>
                </a:solidFill>
                <a:round/>
                <a:headEnd/>
                <a:tailEnd/>
              </a:ln>
            </p:spPr>
            <p:txBody>
              <a:bodyPr/>
              <a:lstStyle/>
              <a:p>
                <a:endParaRPr lang="en-US"/>
              </a:p>
            </p:txBody>
          </p:sp>
          <p:sp>
            <p:nvSpPr>
              <p:cNvPr id="11398" name="Line 174"/>
              <p:cNvSpPr>
                <a:spLocks noChangeShapeType="1"/>
              </p:cNvSpPr>
              <p:nvPr/>
            </p:nvSpPr>
            <p:spPr bwMode="auto">
              <a:xfrm flipV="1">
                <a:off x="2040" y="2550"/>
                <a:ext cx="6" cy="18"/>
              </a:xfrm>
              <a:prstGeom prst="line">
                <a:avLst/>
              </a:prstGeom>
              <a:noFill/>
              <a:ln w="9525">
                <a:solidFill>
                  <a:srgbClr val="777777"/>
                </a:solidFill>
                <a:round/>
                <a:headEnd/>
                <a:tailEnd/>
              </a:ln>
            </p:spPr>
            <p:txBody>
              <a:bodyPr/>
              <a:lstStyle/>
              <a:p>
                <a:endParaRPr lang="en-US"/>
              </a:p>
            </p:txBody>
          </p:sp>
          <p:sp>
            <p:nvSpPr>
              <p:cNvPr id="11399" name="Line 175"/>
              <p:cNvSpPr>
                <a:spLocks noChangeShapeType="1"/>
              </p:cNvSpPr>
              <p:nvPr/>
            </p:nvSpPr>
            <p:spPr bwMode="auto">
              <a:xfrm flipV="1">
                <a:off x="2046" y="2532"/>
                <a:ext cx="6" cy="18"/>
              </a:xfrm>
              <a:prstGeom prst="line">
                <a:avLst/>
              </a:prstGeom>
              <a:noFill/>
              <a:ln w="9525">
                <a:solidFill>
                  <a:srgbClr val="777777"/>
                </a:solidFill>
                <a:round/>
                <a:headEnd/>
                <a:tailEnd/>
              </a:ln>
            </p:spPr>
            <p:txBody>
              <a:bodyPr/>
              <a:lstStyle/>
              <a:p>
                <a:endParaRPr lang="en-US"/>
              </a:p>
            </p:txBody>
          </p:sp>
          <p:sp>
            <p:nvSpPr>
              <p:cNvPr id="11400" name="Line 176"/>
              <p:cNvSpPr>
                <a:spLocks noChangeShapeType="1"/>
              </p:cNvSpPr>
              <p:nvPr/>
            </p:nvSpPr>
            <p:spPr bwMode="auto">
              <a:xfrm flipV="1">
                <a:off x="2052" y="2508"/>
                <a:ext cx="6" cy="24"/>
              </a:xfrm>
              <a:prstGeom prst="line">
                <a:avLst/>
              </a:prstGeom>
              <a:noFill/>
              <a:ln w="9525">
                <a:solidFill>
                  <a:srgbClr val="777777"/>
                </a:solidFill>
                <a:round/>
                <a:headEnd/>
                <a:tailEnd/>
              </a:ln>
            </p:spPr>
            <p:txBody>
              <a:bodyPr/>
              <a:lstStyle/>
              <a:p>
                <a:endParaRPr lang="en-US"/>
              </a:p>
            </p:txBody>
          </p:sp>
          <p:sp>
            <p:nvSpPr>
              <p:cNvPr id="11401" name="Line 177"/>
              <p:cNvSpPr>
                <a:spLocks noChangeShapeType="1"/>
              </p:cNvSpPr>
              <p:nvPr/>
            </p:nvSpPr>
            <p:spPr bwMode="auto">
              <a:xfrm flipV="1">
                <a:off x="2058" y="2478"/>
                <a:ext cx="6" cy="30"/>
              </a:xfrm>
              <a:prstGeom prst="line">
                <a:avLst/>
              </a:prstGeom>
              <a:noFill/>
              <a:ln w="9525">
                <a:solidFill>
                  <a:srgbClr val="777777"/>
                </a:solidFill>
                <a:round/>
                <a:headEnd/>
                <a:tailEnd/>
              </a:ln>
            </p:spPr>
            <p:txBody>
              <a:bodyPr/>
              <a:lstStyle/>
              <a:p>
                <a:endParaRPr lang="en-US"/>
              </a:p>
            </p:txBody>
          </p:sp>
          <p:sp>
            <p:nvSpPr>
              <p:cNvPr id="11402" name="Line 178"/>
              <p:cNvSpPr>
                <a:spLocks noChangeShapeType="1"/>
              </p:cNvSpPr>
              <p:nvPr/>
            </p:nvSpPr>
            <p:spPr bwMode="auto">
              <a:xfrm flipV="1">
                <a:off x="2064" y="2454"/>
                <a:ext cx="6" cy="24"/>
              </a:xfrm>
              <a:prstGeom prst="line">
                <a:avLst/>
              </a:prstGeom>
              <a:noFill/>
              <a:ln w="9525">
                <a:solidFill>
                  <a:srgbClr val="777777"/>
                </a:solidFill>
                <a:round/>
                <a:headEnd/>
                <a:tailEnd/>
              </a:ln>
            </p:spPr>
            <p:txBody>
              <a:bodyPr/>
              <a:lstStyle/>
              <a:p>
                <a:endParaRPr lang="en-US"/>
              </a:p>
            </p:txBody>
          </p:sp>
          <p:sp>
            <p:nvSpPr>
              <p:cNvPr id="11403" name="Line 179"/>
              <p:cNvSpPr>
                <a:spLocks noChangeShapeType="1"/>
              </p:cNvSpPr>
              <p:nvPr/>
            </p:nvSpPr>
            <p:spPr bwMode="auto">
              <a:xfrm flipV="1">
                <a:off x="2070" y="2424"/>
                <a:ext cx="6" cy="30"/>
              </a:xfrm>
              <a:prstGeom prst="line">
                <a:avLst/>
              </a:prstGeom>
              <a:noFill/>
              <a:ln w="9525">
                <a:solidFill>
                  <a:srgbClr val="777777"/>
                </a:solidFill>
                <a:round/>
                <a:headEnd/>
                <a:tailEnd/>
              </a:ln>
            </p:spPr>
            <p:txBody>
              <a:bodyPr/>
              <a:lstStyle/>
              <a:p>
                <a:endParaRPr lang="en-US"/>
              </a:p>
            </p:txBody>
          </p:sp>
          <p:sp>
            <p:nvSpPr>
              <p:cNvPr id="11404" name="Freeform 180"/>
              <p:cNvSpPr>
                <a:spLocks/>
              </p:cNvSpPr>
              <p:nvPr/>
            </p:nvSpPr>
            <p:spPr bwMode="auto">
              <a:xfrm>
                <a:off x="2076" y="2388"/>
                <a:ext cx="1" cy="36"/>
              </a:xfrm>
              <a:custGeom>
                <a:avLst/>
                <a:gdLst>
                  <a:gd name="T0" fmla="*/ 0 w 1"/>
                  <a:gd name="T1" fmla="*/ 36 h 36"/>
                  <a:gd name="T2" fmla="*/ 0 w 1"/>
                  <a:gd name="T3" fmla="*/ 18 h 36"/>
                  <a:gd name="T4" fmla="*/ 0 w 1"/>
                  <a:gd name="T5" fmla="*/ 0 h 36"/>
                  <a:gd name="T6" fmla="*/ 0 60000 65536"/>
                  <a:gd name="T7" fmla="*/ 0 60000 65536"/>
                  <a:gd name="T8" fmla="*/ 0 60000 65536"/>
                  <a:gd name="T9" fmla="*/ 0 w 1"/>
                  <a:gd name="T10" fmla="*/ 0 h 36"/>
                  <a:gd name="T11" fmla="*/ 1 w 1"/>
                  <a:gd name="T12" fmla="*/ 36 h 36"/>
                </a:gdLst>
                <a:ahLst/>
                <a:cxnLst>
                  <a:cxn ang="T6">
                    <a:pos x="T0" y="T1"/>
                  </a:cxn>
                  <a:cxn ang="T7">
                    <a:pos x="T2" y="T3"/>
                  </a:cxn>
                  <a:cxn ang="T8">
                    <a:pos x="T4" y="T5"/>
                  </a:cxn>
                </a:cxnLst>
                <a:rect l="T9" t="T10" r="T11" b="T12"/>
                <a:pathLst>
                  <a:path w="1" h="36">
                    <a:moveTo>
                      <a:pt x="0" y="36"/>
                    </a:moveTo>
                    <a:lnTo>
                      <a:pt x="0" y="18"/>
                    </a:lnTo>
                    <a:lnTo>
                      <a:pt x="0" y="0"/>
                    </a:lnTo>
                  </a:path>
                </a:pathLst>
              </a:custGeom>
              <a:noFill/>
              <a:ln w="9525">
                <a:solidFill>
                  <a:srgbClr val="777777"/>
                </a:solidFill>
                <a:prstDash val="solid"/>
                <a:round/>
                <a:headEnd/>
                <a:tailEnd/>
              </a:ln>
            </p:spPr>
            <p:txBody>
              <a:bodyPr/>
              <a:lstStyle/>
              <a:p>
                <a:endParaRPr lang="en-US"/>
              </a:p>
            </p:txBody>
          </p:sp>
          <p:sp>
            <p:nvSpPr>
              <p:cNvPr id="11405" name="Line 181"/>
              <p:cNvSpPr>
                <a:spLocks noChangeShapeType="1"/>
              </p:cNvSpPr>
              <p:nvPr/>
            </p:nvSpPr>
            <p:spPr bwMode="auto">
              <a:xfrm flipV="1">
                <a:off x="2076" y="2358"/>
                <a:ext cx="6" cy="30"/>
              </a:xfrm>
              <a:prstGeom prst="line">
                <a:avLst/>
              </a:prstGeom>
              <a:noFill/>
              <a:ln w="9525">
                <a:solidFill>
                  <a:srgbClr val="777777"/>
                </a:solidFill>
                <a:round/>
                <a:headEnd/>
                <a:tailEnd/>
              </a:ln>
            </p:spPr>
            <p:txBody>
              <a:bodyPr/>
              <a:lstStyle/>
              <a:p>
                <a:endParaRPr lang="en-US"/>
              </a:p>
            </p:txBody>
          </p:sp>
          <p:sp>
            <p:nvSpPr>
              <p:cNvPr id="11406" name="Line 182"/>
              <p:cNvSpPr>
                <a:spLocks noChangeShapeType="1"/>
              </p:cNvSpPr>
              <p:nvPr/>
            </p:nvSpPr>
            <p:spPr bwMode="auto">
              <a:xfrm flipV="1">
                <a:off x="2082" y="2322"/>
                <a:ext cx="6" cy="36"/>
              </a:xfrm>
              <a:prstGeom prst="line">
                <a:avLst/>
              </a:prstGeom>
              <a:noFill/>
              <a:ln w="9525">
                <a:solidFill>
                  <a:srgbClr val="777777"/>
                </a:solidFill>
                <a:round/>
                <a:headEnd/>
                <a:tailEnd/>
              </a:ln>
            </p:spPr>
            <p:txBody>
              <a:bodyPr/>
              <a:lstStyle/>
              <a:p>
                <a:endParaRPr lang="en-US"/>
              </a:p>
            </p:txBody>
          </p:sp>
          <p:sp>
            <p:nvSpPr>
              <p:cNvPr id="11407" name="Line 183"/>
              <p:cNvSpPr>
                <a:spLocks noChangeShapeType="1"/>
              </p:cNvSpPr>
              <p:nvPr/>
            </p:nvSpPr>
            <p:spPr bwMode="auto">
              <a:xfrm flipV="1">
                <a:off x="2088" y="2286"/>
                <a:ext cx="6" cy="36"/>
              </a:xfrm>
              <a:prstGeom prst="line">
                <a:avLst/>
              </a:prstGeom>
              <a:noFill/>
              <a:ln w="9525">
                <a:solidFill>
                  <a:srgbClr val="777777"/>
                </a:solidFill>
                <a:round/>
                <a:headEnd/>
                <a:tailEnd/>
              </a:ln>
            </p:spPr>
            <p:txBody>
              <a:bodyPr/>
              <a:lstStyle/>
              <a:p>
                <a:endParaRPr lang="en-US"/>
              </a:p>
            </p:txBody>
          </p:sp>
          <p:sp>
            <p:nvSpPr>
              <p:cNvPr id="11408" name="Line 184"/>
              <p:cNvSpPr>
                <a:spLocks noChangeShapeType="1"/>
              </p:cNvSpPr>
              <p:nvPr/>
            </p:nvSpPr>
            <p:spPr bwMode="auto">
              <a:xfrm flipV="1">
                <a:off x="2094" y="2256"/>
                <a:ext cx="6" cy="30"/>
              </a:xfrm>
              <a:prstGeom prst="line">
                <a:avLst/>
              </a:prstGeom>
              <a:noFill/>
              <a:ln w="9525">
                <a:solidFill>
                  <a:srgbClr val="777777"/>
                </a:solidFill>
                <a:round/>
                <a:headEnd/>
                <a:tailEnd/>
              </a:ln>
            </p:spPr>
            <p:txBody>
              <a:bodyPr/>
              <a:lstStyle/>
              <a:p>
                <a:endParaRPr lang="en-US"/>
              </a:p>
            </p:txBody>
          </p:sp>
          <p:sp>
            <p:nvSpPr>
              <p:cNvPr id="11409" name="Line 185"/>
              <p:cNvSpPr>
                <a:spLocks noChangeShapeType="1"/>
              </p:cNvSpPr>
              <p:nvPr/>
            </p:nvSpPr>
            <p:spPr bwMode="auto">
              <a:xfrm flipV="1">
                <a:off x="2100" y="2220"/>
                <a:ext cx="6" cy="36"/>
              </a:xfrm>
              <a:prstGeom prst="line">
                <a:avLst/>
              </a:prstGeom>
              <a:noFill/>
              <a:ln w="9525">
                <a:solidFill>
                  <a:srgbClr val="777777"/>
                </a:solidFill>
                <a:round/>
                <a:headEnd/>
                <a:tailEnd/>
              </a:ln>
            </p:spPr>
            <p:txBody>
              <a:bodyPr/>
              <a:lstStyle/>
              <a:p>
                <a:endParaRPr lang="en-US"/>
              </a:p>
            </p:txBody>
          </p:sp>
          <p:sp>
            <p:nvSpPr>
              <p:cNvPr id="11410" name="Line 186"/>
              <p:cNvSpPr>
                <a:spLocks noChangeShapeType="1"/>
              </p:cNvSpPr>
              <p:nvPr/>
            </p:nvSpPr>
            <p:spPr bwMode="auto">
              <a:xfrm flipV="1">
                <a:off x="2106" y="2184"/>
                <a:ext cx="6" cy="36"/>
              </a:xfrm>
              <a:prstGeom prst="line">
                <a:avLst/>
              </a:prstGeom>
              <a:noFill/>
              <a:ln w="9525">
                <a:solidFill>
                  <a:srgbClr val="777777"/>
                </a:solidFill>
                <a:round/>
                <a:headEnd/>
                <a:tailEnd/>
              </a:ln>
            </p:spPr>
            <p:txBody>
              <a:bodyPr/>
              <a:lstStyle/>
              <a:p>
                <a:endParaRPr lang="en-US"/>
              </a:p>
            </p:txBody>
          </p:sp>
          <p:sp>
            <p:nvSpPr>
              <p:cNvPr id="11411" name="Line 187"/>
              <p:cNvSpPr>
                <a:spLocks noChangeShapeType="1"/>
              </p:cNvSpPr>
              <p:nvPr/>
            </p:nvSpPr>
            <p:spPr bwMode="auto">
              <a:xfrm flipV="1">
                <a:off x="2112" y="2148"/>
                <a:ext cx="6" cy="36"/>
              </a:xfrm>
              <a:prstGeom prst="line">
                <a:avLst/>
              </a:prstGeom>
              <a:noFill/>
              <a:ln w="9525">
                <a:solidFill>
                  <a:srgbClr val="777777"/>
                </a:solidFill>
                <a:round/>
                <a:headEnd/>
                <a:tailEnd/>
              </a:ln>
            </p:spPr>
            <p:txBody>
              <a:bodyPr/>
              <a:lstStyle/>
              <a:p>
                <a:endParaRPr lang="en-US"/>
              </a:p>
            </p:txBody>
          </p:sp>
          <p:sp>
            <p:nvSpPr>
              <p:cNvPr id="11412" name="Line 188"/>
              <p:cNvSpPr>
                <a:spLocks noChangeShapeType="1"/>
              </p:cNvSpPr>
              <p:nvPr/>
            </p:nvSpPr>
            <p:spPr bwMode="auto">
              <a:xfrm flipV="1">
                <a:off x="2118" y="2118"/>
                <a:ext cx="6" cy="30"/>
              </a:xfrm>
              <a:prstGeom prst="line">
                <a:avLst/>
              </a:prstGeom>
              <a:noFill/>
              <a:ln w="9525">
                <a:solidFill>
                  <a:srgbClr val="777777"/>
                </a:solidFill>
                <a:round/>
                <a:headEnd/>
                <a:tailEnd/>
              </a:ln>
            </p:spPr>
            <p:txBody>
              <a:bodyPr/>
              <a:lstStyle/>
              <a:p>
                <a:endParaRPr lang="en-US"/>
              </a:p>
            </p:txBody>
          </p:sp>
          <p:sp>
            <p:nvSpPr>
              <p:cNvPr id="11413" name="Freeform 189"/>
              <p:cNvSpPr>
                <a:spLocks/>
              </p:cNvSpPr>
              <p:nvPr/>
            </p:nvSpPr>
            <p:spPr bwMode="auto">
              <a:xfrm>
                <a:off x="2124" y="2082"/>
                <a:ext cx="6" cy="36"/>
              </a:xfrm>
              <a:custGeom>
                <a:avLst/>
                <a:gdLst>
                  <a:gd name="T0" fmla="*/ 0 w 6"/>
                  <a:gd name="T1" fmla="*/ 36 h 36"/>
                  <a:gd name="T2" fmla="*/ 6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6" y="18"/>
                    </a:lnTo>
                    <a:lnTo>
                      <a:pt x="6" y="0"/>
                    </a:lnTo>
                  </a:path>
                </a:pathLst>
              </a:custGeom>
              <a:noFill/>
              <a:ln w="9525">
                <a:solidFill>
                  <a:srgbClr val="777777"/>
                </a:solidFill>
                <a:prstDash val="solid"/>
                <a:round/>
                <a:headEnd/>
                <a:tailEnd/>
              </a:ln>
            </p:spPr>
            <p:txBody>
              <a:bodyPr/>
              <a:lstStyle/>
              <a:p>
                <a:endParaRPr lang="en-US"/>
              </a:p>
            </p:txBody>
          </p:sp>
          <p:sp>
            <p:nvSpPr>
              <p:cNvPr id="11414" name="Line 190"/>
              <p:cNvSpPr>
                <a:spLocks noChangeShapeType="1"/>
              </p:cNvSpPr>
              <p:nvPr/>
            </p:nvSpPr>
            <p:spPr bwMode="auto">
              <a:xfrm flipV="1">
                <a:off x="2130" y="2052"/>
                <a:ext cx="1" cy="30"/>
              </a:xfrm>
              <a:prstGeom prst="line">
                <a:avLst/>
              </a:prstGeom>
              <a:noFill/>
              <a:ln w="9525">
                <a:solidFill>
                  <a:srgbClr val="777777"/>
                </a:solidFill>
                <a:round/>
                <a:headEnd/>
                <a:tailEnd/>
              </a:ln>
            </p:spPr>
            <p:txBody>
              <a:bodyPr/>
              <a:lstStyle/>
              <a:p>
                <a:endParaRPr lang="en-US"/>
              </a:p>
            </p:txBody>
          </p:sp>
          <p:sp>
            <p:nvSpPr>
              <p:cNvPr id="11415" name="Line 191"/>
              <p:cNvSpPr>
                <a:spLocks noChangeShapeType="1"/>
              </p:cNvSpPr>
              <p:nvPr/>
            </p:nvSpPr>
            <p:spPr bwMode="auto">
              <a:xfrm flipV="1">
                <a:off x="2130" y="2028"/>
                <a:ext cx="6" cy="24"/>
              </a:xfrm>
              <a:prstGeom prst="line">
                <a:avLst/>
              </a:prstGeom>
              <a:noFill/>
              <a:ln w="9525">
                <a:solidFill>
                  <a:srgbClr val="777777"/>
                </a:solidFill>
                <a:round/>
                <a:headEnd/>
                <a:tailEnd/>
              </a:ln>
            </p:spPr>
            <p:txBody>
              <a:bodyPr/>
              <a:lstStyle/>
              <a:p>
                <a:endParaRPr lang="en-US"/>
              </a:p>
            </p:txBody>
          </p:sp>
          <p:sp>
            <p:nvSpPr>
              <p:cNvPr id="11416" name="Line 192"/>
              <p:cNvSpPr>
                <a:spLocks noChangeShapeType="1"/>
              </p:cNvSpPr>
              <p:nvPr/>
            </p:nvSpPr>
            <p:spPr bwMode="auto">
              <a:xfrm flipV="1">
                <a:off x="2136" y="1998"/>
                <a:ext cx="6" cy="30"/>
              </a:xfrm>
              <a:prstGeom prst="line">
                <a:avLst/>
              </a:prstGeom>
              <a:noFill/>
              <a:ln w="9525">
                <a:solidFill>
                  <a:srgbClr val="777777"/>
                </a:solidFill>
                <a:round/>
                <a:headEnd/>
                <a:tailEnd/>
              </a:ln>
            </p:spPr>
            <p:txBody>
              <a:bodyPr/>
              <a:lstStyle/>
              <a:p>
                <a:endParaRPr lang="en-US"/>
              </a:p>
            </p:txBody>
          </p:sp>
          <p:sp>
            <p:nvSpPr>
              <p:cNvPr id="11417" name="Line 193"/>
              <p:cNvSpPr>
                <a:spLocks noChangeShapeType="1"/>
              </p:cNvSpPr>
              <p:nvPr/>
            </p:nvSpPr>
            <p:spPr bwMode="auto">
              <a:xfrm flipV="1">
                <a:off x="2142" y="1974"/>
                <a:ext cx="6" cy="24"/>
              </a:xfrm>
              <a:prstGeom prst="line">
                <a:avLst/>
              </a:prstGeom>
              <a:noFill/>
              <a:ln w="9525">
                <a:solidFill>
                  <a:srgbClr val="777777"/>
                </a:solidFill>
                <a:round/>
                <a:headEnd/>
                <a:tailEnd/>
              </a:ln>
            </p:spPr>
            <p:txBody>
              <a:bodyPr/>
              <a:lstStyle/>
              <a:p>
                <a:endParaRPr lang="en-US"/>
              </a:p>
            </p:txBody>
          </p:sp>
          <p:sp>
            <p:nvSpPr>
              <p:cNvPr id="11418" name="Line 194"/>
              <p:cNvSpPr>
                <a:spLocks noChangeShapeType="1"/>
              </p:cNvSpPr>
              <p:nvPr/>
            </p:nvSpPr>
            <p:spPr bwMode="auto">
              <a:xfrm flipV="1">
                <a:off x="2148" y="1956"/>
                <a:ext cx="6" cy="18"/>
              </a:xfrm>
              <a:prstGeom prst="line">
                <a:avLst/>
              </a:prstGeom>
              <a:noFill/>
              <a:ln w="9525">
                <a:solidFill>
                  <a:srgbClr val="777777"/>
                </a:solidFill>
                <a:round/>
                <a:headEnd/>
                <a:tailEnd/>
              </a:ln>
            </p:spPr>
            <p:txBody>
              <a:bodyPr/>
              <a:lstStyle/>
              <a:p>
                <a:endParaRPr lang="en-US"/>
              </a:p>
            </p:txBody>
          </p:sp>
          <p:sp>
            <p:nvSpPr>
              <p:cNvPr id="11419" name="Line 195"/>
              <p:cNvSpPr>
                <a:spLocks noChangeShapeType="1"/>
              </p:cNvSpPr>
              <p:nvPr/>
            </p:nvSpPr>
            <p:spPr bwMode="auto">
              <a:xfrm flipV="1">
                <a:off x="2154" y="1938"/>
                <a:ext cx="6" cy="18"/>
              </a:xfrm>
              <a:prstGeom prst="line">
                <a:avLst/>
              </a:prstGeom>
              <a:noFill/>
              <a:ln w="9525">
                <a:solidFill>
                  <a:srgbClr val="777777"/>
                </a:solidFill>
                <a:round/>
                <a:headEnd/>
                <a:tailEnd/>
              </a:ln>
            </p:spPr>
            <p:txBody>
              <a:bodyPr/>
              <a:lstStyle/>
              <a:p>
                <a:endParaRPr lang="en-US"/>
              </a:p>
            </p:txBody>
          </p:sp>
          <p:sp>
            <p:nvSpPr>
              <p:cNvPr id="11420" name="Line 196"/>
              <p:cNvSpPr>
                <a:spLocks noChangeShapeType="1"/>
              </p:cNvSpPr>
              <p:nvPr/>
            </p:nvSpPr>
            <p:spPr bwMode="auto">
              <a:xfrm flipV="1">
                <a:off x="2160" y="1920"/>
                <a:ext cx="6" cy="18"/>
              </a:xfrm>
              <a:prstGeom prst="line">
                <a:avLst/>
              </a:prstGeom>
              <a:noFill/>
              <a:ln w="9525">
                <a:solidFill>
                  <a:srgbClr val="777777"/>
                </a:solidFill>
                <a:round/>
                <a:headEnd/>
                <a:tailEnd/>
              </a:ln>
            </p:spPr>
            <p:txBody>
              <a:bodyPr/>
              <a:lstStyle/>
              <a:p>
                <a:endParaRPr lang="en-US"/>
              </a:p>
            </p:txBody>
          </p:sp>
          <p:sp>
            <p:nvSpPr>
              <p:cNvPr id="11421" name="Line 197"/>
              <p:cNvSpPr>
                <a:spLocks noChangeShapeType="1"/>
              </p:cNvSpPr>
              <p:nvPr/>
            </p:nvSpPr>
            <p:spPr bwMode="auto">
              <a:xfrm flipV="1">
                <a:off x="2166" y="1908"/>
                <a:ext cx="6" cy="12"/>
              </a:xfrm>
              <a:prstGeom prst="line">
                <a:avLst/>
              </a:prstGeom>
              <a:noFill/>
              <a:ln w="9525">
                <a:solidFill>
                  <a:srgbClr val="777777"/>
                </a:solidFill>
                <a:round/>
                <a:headEnd/>
                <a:tailEnd/>
              </a:ln>
            </p:spPr>
            <p:txBody>
              <a:bodyPr/>
              <a:lstStyle/>
              <a:p>
                <a:endParaRPr lang="en-US"/>
              </a:p>
            </p:txBody>
          </p:sp>
          <p:sp>
            <p:nvSpPr>
              <p:cNvPr id="11422" name="Line 198"/>
              <p:cNvSpPr>
                <a:spLocks noChangeShapeType="1"/>
              </p:cNvSpPr>
              <p:nvPr/>
            </p:nvSpPr>
            <p:spPr bwMode="auto">
              <a:xfrm flipV="1">
                <a:off x="2172" y="1902"/>
                <a:ext cx="6" cy="6"/>
              </a:xfrm>
              <a:prstGeom prst="line">
                <a:avLst/>
              </a:prstGeom>
              <a:noFill/>
              <a:ln w="9525">
                <a:solidFill>
                  <a:srgbClr val="777777"/>
                </a:solidFill>
                <a:round/>
                <a:headEnd/>
                <a:tailEnd/>
              </a:ln>
            </p:spPr>
            <p:txBody>
              <a:bodyPr/>
              <a:lstStyle/>
              <a:p>
                <a:endParaRPr lang="en-US"/>
              </a:p>
            </p:txBody>
          </p:sp>
          <p:sp>
            <p:nvSpPr>
              <p:cNvPr id="11423" name="Line 199"/>
              <p:cNvSpPr>
                <a:spLocks noChangeShapeType="1"/>
              </p:cNvSpPr>
              <p:nvPr/>
            </p:nvSpPr>
            <p:spPr bwMode="auto">
              <a:xfrm flipV="1">
                <a:off x="2178" y="1896"/>
                <a:ext cx="1" cy="6"/>
              </a:xfrm>
              <a:prstGeom prst="line">
                <a:avLst/>
              </a:prstGeom>
              <a:noFill/>
              <a:ln w="9525">
                <a:solidFill>
                  <a:srgbClr val="777777"/>
                </a:solidFill>
                <a:round/>
                <a:headEnd/>
                <a:tailEnd/>
              </a:ln>
            </p:spPr>
            <p:txBody>
              <a:bodyPr/>
              <a:lstStyle/>
              <a:p>
                <a:endParaRPr lang="en-US"/>
              </a:p>
            </p:txBody>
          </p:sp>
          <p:sp>
            <p:nvSpPr>
              <p:cNvPr id="11424" name="Line 200"/>
              <p:cNvSpPr>
                <a:spLocks noChangeShapeType="1"/>
              </p:cNvSpPr>
              <p:nvPr/>
            </p:nvSpPr>
            <p:spPr bwMode="auto">
              <a:xfrm>
                <a:off x="2178" y="1896"/>
                <a:ext cx="6" cy="1"/>
              </a:xfrm>
              <a:prstGeom prst="line">
                <a:avLst/>
              </a:prstGeom>
              <a:noFill/>
              <a:ln w="9525">
                <a:solidFill>
                  <a:srgbClr val="777777"/>
                </a:solidFill>
                <a:round/>
                <a:headEnd/>
                <a:tailEnd/>
              </a:ln>
            </p:spPr>
            <p:txBody>
              <a:bodyPr/>
              <a:lstStyle/>
              <a:p>
                <a:endParaRPr lang="en-US"/>
              </a:p>
            </p:txBody>
          </p:sp>
          <p:sp>
            <p:nvSpPr>
              <p:cNvPr id="11425" name="Line 201"/>
              <p:cNvSpPr>
                <a:spLocks noChangeShapeType="1"/>
              </p:cNvSpPr>
              <p:nvPr/>
            </p:nvSpPr>
            <p:spPr bwMode="auto">
              <a:xfrm>
                <a:off x="2184" y="1896"/>
                <a:ext cx="6" cy="1"/>
              </a:xfrm>
              <a:prstGeom prst="line">
                <a:avLst/>
              </a:prstGeom>
              <a:noFill/>
              <a:ln w="9525">
                <a:solidFill>
                  <a:srgbClr val="777777"/>
                </a:solidFill>
                <a:round/>
                <a:headEnd/>
                <a:tailEnd/>
              </a:ln>
            </p:spPr>
            <p:txBody>
              <a:bodyPr/>
              <a:lstStyle/>
              <a:p>
                <a:endParaRPr lang="en-US"/>
              </a:p>
            </p:txBody>
          </p:sp>
          <p:sp>
            <p:nvSpPr>
              <p:cNvPr id="11426" name="Line 202"/>
              <p:cNvSpPr>
                <a:spLocks noChangeShapeType="1"/>
              </p:cNvSpPr>
              <p:nvPr/>
            </p:nvSpPr>
            <p:spPr bwMode="auto">
              <a:xfrm>
                <a:off x="2190" y="1896"/>
                <a:ext cx="6" cy="6"/>
              </a:xfrm>
              <a:prstGeom prst="line">
                <a:avLst/>
              </a:prstGeom>
              <a:noFill/>
              <a:ln w="9525">
                <a:solidFill>
                  <a:srgbClr val="777777"/>
                </a:solidFill>
                <a:round/>
                <a:headEnd/>
                <a:tailEnd/>
              </a:ln>
            </p:spPr>
            <p:txBody>
              <a:bodyPr/>
              <a:lstStyle/>
              <a:p>
                <a:endParaRPr lang="en-US"/>
              </a:p>
            </p:txBody>
          </p:sp>
          <p:sp>
            <p:nvSpPr>
              <p:cNvPr id="11427" name="Line 203"/>
              <p:cNvSpPr>
                <a:spLocks noChangeShapeType="1"/>
              </p:cNvSpPr>
              <p:nvPr/>
            </p:nvSpPr>
            <p:spPr bwMode="auto">
              <a:xfrm>
                <a:off x="2196" y="1902"/>
                <a:ext cx="6" cy="6"/>
              </a:xfrm>
              <a:prstGeom prst="line">
                <a:avLst/>
              </a:prstGeom>
              <a:noFill/>
              <a:ln w="9525">
                <a:solidFill>
                  <a:srgbClr val="777777"/>
                </a:solidFill>
                <a:round/>
                <a:headEnd/>
                <a:tailEnd/>
              </a:ln>
            </p:spPr>
            <p:txBody>
              <a:bodyPr/>
              <a:lstStyle/>
              <a:p>
                <a:endParaRPr lang="en-US"/>
              </a:p>
            </p:txBody>
          </p:sp>
          <p:sp>
            <p:nvSpPr>
              <p:cNvPr id="11428" name="Line 204"/>
              <p:cNvSpPr>
                <a:spLocks noChangeShapeType="1"/>
              </p:cNvSpPr>
              <p:nvPr/>
            </p:nvSpPr>
            <p:spPr bwMode="auto">
              <a:xfrm>
                <a:off x="2202" y="1908"/>
                <a:ext cx="6" cy="12"/>
              </a:xfrm>
              <a:prstGeom prst="line">
                <a:avLst/>
              </a:prstGeom>
              <a:noFill/>
              <a:ln w="9525">
                <a:solidFill>
                  <a:srgbClr val="777777"/>
                </a:solidFill>
                <a:round/>
                <a:headEnd/>
                <a:tailEnd/>
              </a:ln>
            </p:spPr>
            <p:txBody>
              <a:bodyPr/>
              <a:lstStyle/>
              <a:p>
                <a:endParaRPr lang="en-US"/>
              </a:p>
            </p:txBody>
          </p:sp>
          <p:sp>
            <p:nvSpPr>
              <p:cNvPr id="11429" name="Line 205"/>
              <p:cNvSpPr>
                <a:spLocks noChangeShapeType="1"/>
              </p:cNvSpPr>
              <p:nvPr/>
            </p:nvSpPr>
            <p:spPr bwMode="auto">
              <a:xfrm>
                <a:off x="2208" y="1920"/>
                <a:ext cx="6" cy="18"/>
              </a:xfrm>
              <a:prstGeom prst="line">
                <a:avLst/>
              </a:prstGeom>
              <a:noFill/>
              <a:ln w="9525">
                <a:solidFill>
                  <a:srgbClr val="777777"/>
                </a:solidFill>
                <a:round/>
                <a:headEnd/>
                <a:tailEnd/>
              </a:ln>
            </p:spPr>
            <p:txBody>
              <a:bodyPr/>
              <a:lstStyle/>
              <a:p>
                <a:endParaRPr lang="en-US"/>
              </a:p>
            </p:txBody>
          </p:sp>
          <p:sp>
            <p:nvSpPr>
              <p:cNvPr id="11430" name="Line 206"/>
              <p:cNvSpPr>
                <a:spLocks noChangeShapeType="1"/>
              </p:cNvSpPr>
              <p:nvPr/>
            </p:nvSpPr>
            <p:spPr bwMode="auto">
              <a:xfrm>
                <a:off x="2214" y="1938"/>
                <a:ext cx="6" cy="18"/>
              </a:xfrm>
              <a:prstGeom prst="line">
                <a:avLst/>
              </a:prstGeom>
              <a:noFill/>
              <a:ln w="9525">
                <a:solidFill>
                  <a:srgbClr val="777777"/>
                </a:solidFill>
                <a:round/>
                <a:headEnd/>
                <a:tailEnd/>
              </a:ln>
            </p:spPr>
            <p:txBody>
              <a:bodyPr/>
              <a:lstStyle/>
              <a:p>
                <a:endParaRPr lang="en-US"/>
              </a:p>
            </p:txBody>
          </p:sp>
          <p:sp>
            <p:nvSpPr>
              <p:cNvPr id="11431" name="Line 207"/>
              <p:cNvSpPr>
                <a:spLocks noChangeShapeType="1"/>
              </p:cNvSpPr>
              <p:nvPr/>
            </p:nvSpPr>
            <p:spPr bwMode="auto">
              <a:xfrm>
                <a:off x="2220" y="1956"/>
                <a:ext cx="6" cy="18"/>
              </a:xfrm>
              <a:prstGeom prst="line">
                <a:avLst/>
              </a:prstGeom>
              <a:noFill/>
              <a:ln w="9525">
                <a:solidFill>
                  <a:srgbClr val="777777"/>
                </a:solidFill>
                <a:round/>
                <a:headEnd/>
                <a:tailEnd/>
              </a:ln>
            </p:spPr>
            <p:txBody>
              <a:bodyPr/>
              <a:lstStyle/>
              <a:p>
                <a:endParaRPr lang="en-US"/>
              </a:p>
            </p:txBody>
          </p:sp>
          <p:sp>
            <p:nvSpPr>
              <p:cNvPr id="11432" name="Line 208"/>
              <p:cNvSpPr>
                <a:spLocks noChangeShapeType="1"/>
              </p:cNvSpPr>
              <p:nvPr/>
            </p:nvSpPr>
            <p:spPr bwMode="auto">
              <a:xfrm>
                <a:off x="2226" y="1974"/>
                <a:ext cx="6" cy="24"/>
              </a:xfrm>
              <a:prstGeom prst="line">
                <a:avLst/>
              </a:prstGeom>
              <a:noFill/>
              <a:ln w="9525">
                <a:solidFill>
                  <a:srgbClr val="777777"/>
                </a:solidFill>
                <a:round/>
                <a:headEnd/>
                <a:tailEnd/>
              </a:ln>
            </p:spPr>
            <p:txBody>
              <a:bodyPr/>
              <a:lstStyle/>
              <a:p>
                <a:endParaRPr lang="en-US"/>
              </a:p>
            </p:txBody>
          </p:sp>
          <p:sp>
            <p:nvSpPr>
              <p:cNvPr id="11433" name="Line 209"/>
              <p:cNvSpPr>
                <a:spLocks noChangeShapeType="1"/>
              </p:cNvSpPr>
              <p:nvPr/>
            </p:nvSpPr>
            <p:spPr bwMode="auto">
              <a:xfrm>
                <a:off x="2232" y="1998"/>
                <a:ext cx="1" cy="30"/>
              </a:xfrm>
              <a:prstGeom prst="line">
                <a:avLst/>
              </a:prstGeom>
              <a:noFill/>
              <a:ln w="9525">
                <a:solidFill>
                  <a:srgbClr val="777777"/>
                </a:solidFill>
                <a:round/>
                <a:headEnd/>
                <a:tailEnd/>
              </a:ln>
            </p:spPr>
            <p:txBody>
              <a:bodyPr/>
              <a:lstStyle/>
              <a:p>
                <a:endParaRPr lang="en-US"/>
              </a:p>
            </p:txBody>
          </p:sp>
          <p:sp>
            <p:nvSpPr>
              <p:cNvPr id="11434" name="Line 210"/>
              <p:cNvSpPr>
                <a:spLocks noChangeShapeType="1"/>
              </p:cNvSpPr>
              <p:nvPr/>
            </p:nvSpPr>
            <p:spPr bwMode="auto">
              <a:xfrm>
                <a:off x="2232" y="2028"/>
                <a:ext cx="6" cy="24"/>
              </a:xfrm>
              <a:prstGeom prst="line">
                <a:avLst/>
              </a:prstGeom>
              <a:noFill/>
              <a:ln w="9525">
                <a:solidFill>
                  <a:srgbClr val="777777"/>
                </a:solidFill>
                <a:round/>
                <a:headEnd/>
                <a:tailEnd/>
              </a:ln>
            </p:spPr>
            <p:txBody>
              <a:bodyPr/>
              <a:lstStyle/>
              <a:p>
                <a:endParaRPr lang="en-US"/>
              </a:p>
            </p:txBody>
          </p:sp>
          <p:sp>
            <p:nvSpPr>
              <p:cNvPr id="11435" name="Line 211"/>
              <p:cNvSpPr>
                <a:spLocks noChangeShapeType="1"/>
              </p:cNvSpPr>
              <p:nvPr/>
            </p:nvSpPr>
            <p:spPr bwMode="auto">
              <a:xfrm>
                <a:off x="2238" y="2052"/>
                <a:ext cx="6" cy="30"/>
              </a:xfrm>
              <a:prstGeom prst="line">
                <a:avLst/>
              </a:prstGeom>
              <a:noFill/>
              <a:ln w="9525">
                <a:solidFill>
                  <a:srgbClr val="777777"/>
                </a:solidFill>
                <a:round/>
                <a:headEnd/>
                <a:tailEnd/>
              </a:ln>
            </p:spPr>
            <p:txBody>
              <a:bodyPr/>
              <a:lstStyle/>
              <a:p>
                <a:endParaRPr lang="en-US"/>
              </a:p>
            </p:txBody>
          </p:sp>
          <p:sp>
            <p:nvSpPr>
              <p:cNvPr id="11436" name="Freeform 212"/>
              <p:cNvSpPr>
                <a:spLocks/>
              </p:cNvSpPr>
              <p:nvPr/>
            </p:nvSpPr>
            <p:spPr bwMode="auto">
              <a:xfrm>
                <a:off x="2244"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1437" name="Line 213"/>
              <p:cNvSpPr>
                <a:spLocks noChangeShapeType="1"/>
              </p:cNvSpPr>
              <p:nvPr/>
            </p:nvSpPr>
            <p:spPr bwMode="auto">
              <a:xfrm>
                <a:off x="2250" y="2118"/>
                <a:ext cx="6" cy="30"/>
              </a:xfrm>
              <a:prstGeom prst="line">
                <a:avLst/>
              </a:prstGeom>
              <a:noFill/>
              <a:ln w="9525">
                <a:solidFill>
                  <a:srgbClr val="777777"/>
                </a:solidFill>
                <a:round/>
                <a:headEnd/>
                <a:tailEnd/>
              </a:ln>
            </p:spPr>
            <p:txBody>
              <a:bodyPr/>
              <a:lstStyle/>
              <a:p>
                <a:endParaRPr lang="en-US"/>
              </a:p>
            </p:txBody>
          </p:sp>
          <p:sp>
            <p:nvSpPr>
              <p:cNvPr id="11438" name="Line 214"/>
              <p:cNvSpPr>
                <a:spLocks noChangeShapeType="1"/>
              </p:cNvSpPr>
              <p:nvPr/>
            </p:nvSpPr>
            <p:spPr bwMode="auto">
              <a:xfrm>
                <a:off x="2256" y="2148"/>
                <a:ext cx="6" cy="36"/>
              </a:xfrm>
              <a:prstGeom prst="line">
                <a:avLst/>
              </a:prstGeom>
              <a:noFill/>
              <a:ln w="9525">
                <a:solidFill>
                  <a:srgbClr val="777777"/>
                </a:solidFill>
                <a:round/>
                <a:headEnd/>
                <a:tailEnd/>
              </a:ln>
            </p:spPr>
            <p:txBody>
              <a:bodyPr/>
              <a:lstStyle/>
              <a:p>
                <a:endParaRPr lang="en-US"/>
              </a:p>
            </p:txBody>
          </p:sp>
          <p:sp>
            <p:nvSpPr>
              <p:cNvPr id="11439" name="Line 215"/>
              <p:cNvSpPr>
                <a:spLocks noChangeShapeType="1"/>
              </p:cNvSpPr>
              <p:nvPr/>
            </p:nvSpPr>
            <p:spPr bwMode="auto">
              <a:xfrm>
                <a:off x="2262" y="2184"/>
                <a:ext cx="6" cy="36"/>
              </a:xfrm>
              <a:prstGeom prst="line">
                <a:avLst/>
              </a:prstGeom>
              <a:noFill/>
              <a:ln w="9525">
                <a:solidFill>
                  <a:srgbClr val="777777"/>
                </a:solidFill>
                <a:round/>
                <a:headEnd/>
                <a:tailEnd/>
              </a:ln>
            </p:spPr>
            <p:txBody>
              <a:bodyPr/>
              <a:lstStyle/>
              <a:p>
                <a:endParaRPr lang="en-US"/>
              </a:p>
            </p:txBody>
          </p:sp>
          <p:sp>
            <p:nvSpPr>
              <p:cNvPr id="11440" name="Line 216"/>
              <p:cNvSpPr>
                <a:spLocks noChangeShapeType="1"/>
              </p:cNvSpPr>
              <p:nvPr/>
            </p:nvSpPr>
            <p:spPr bwMode="auto">
              <a:xfrm>
                <a:off x="2268" y="2220"/>
                <a:ext cx="6" cy="30"/>
              </a:xfrm>
              <a:prstGeom prst="line">
                <a:avLst/>
              </a:prstGeom>
              <a:noFill/>
              <a:ln w="9525">
                <a:solidFill>
                  <a:srgbClr val="777777"/>
                </a:solidFill>
                <a:round/>
                <a:headEnd/>
                <a:tailEnd/>
              </a:ln>
            </p:spPr>
            <p:txBody>
              <a:bodyPr/>
              <a:lstStyle/>
              <a:p>
                <a:endParaRPr lang="en-US"/>
              </a:p>
            </p:txBody>
          </p:sp>
          <p:sp>
            <p:nvSpPr>
              <p:cNvPr id="11441" name="Line 217"/>
              <p:cNvSpPr>
                <a:spLocks noChangeShapeType="1"/>
              </p:cNvSpPr>
              <p:nvPr/>
            </p:nvSpPr>
            <p:spPr bwMode="auto">
              <a:xfrm>
                <a:off x="2274" y="2250"/>
                <a:ext cx="6" cy="36"/>
              </a:xfrm>
              <a:prstGeom prst="line">
                <a:avLst/>
              </a:prstGeom>
              <a:noFill/>
              <a:ln w="9525">
                <a:solidFill>
                  <a:srgbClr val="777777"/>
                </a:solidFill>
                <a:round/>
                <a:headEnd/>
                <a:tailEnd/>
              </a:ln>
            </p:spPr>
            <p:txBody>
              <a:bodyPr/>
              <a:lstStyle/>
              <a:p>
                <a:endParaRPr lang="en-US"/>
              </a:p>
            </p:txBody>
          </p:sp>
          <p:sp>
            <p:nvSpPr>
              <p:cNvPr id="11442" name="Line 218"/>
              <p:cNvSpPr>
                <a:spLocks noChangeShapeType="1"/>
              </p:cNvSpPr>
              <p:nvPr/>
            </p:nvSpPr>
            <p:spPr bwMode="auto">
              <a:xfrm>
                <a:off x="2280" y="2286"/>
                <a:ext cx="1" cy="36"/>
              </a:xfrm>
              <a:prstGeom prst="line">
                <a:avLst/>
              </a:prstGeom>
              <a:noFill/>
              <a:ln w="9525">
                <a:solidFill>
                  <a:srgbClr val="777777"/>
                </a:solidFill>
                <a:round/>
                <a:headEnd/>
                <a:tailEnd/>
              </a:ln>
            </p:spPr>
            <p:txBody>
              <a:bodyPr/>
              <a:lstStyle/>
              <a:p>
                <a:endParaRPr lang="en-US"/>
              </a:p>
            </p:txBody>
          </p:sp>
          <p:sp>
            <p:nvSpPr>
              <p:cNvPr id="11443" name="Line 219"/>
              <p:cNvSpPr>
                <a:spLocks noChangeShapeType="1"/>
              </p:cNvSpPr>
              <p:nvPr/>
            </p:nvSpPr>
            <p:spPr bwMode="auto">
              <a:xfrm>
                <a:off x="2280" y="2322"/>
                <a:ext cx="6" cy="36"/>
              </a:xfrm>
              <a:prstGeom prst="line">
                <a:avLst/>
              </a:prstGeom>
              <a:noFill/>
              <a:ln w="9525">
                <a:solidFill>
                  <a:srgbClr val="777777"/>
                </a:solidFill>
                <a:round/>
                <a:headEnd/>
                <a:tailEnd/>
              </a:ln>
            </p:spPr>
            <p:txBody>
              <a:bodyPr/>
              <a:lstStyle/>
              <a:p>
                <a:endParaRPr lang="en-US"/>
              </a:p>
            </p:txBody>
          </p:sp>
          <p:sp>
            <p:nvSpPr>
              <p:cNvPr id="11444" name="Line 220"/>
              <p:cNvSpPr>
                <a:spLocks noChangeShapeType="1"/>
              </p:cNvSpPr>
              <p:nvPr/>
            </p:nvSpPr>
            <p:spPr bwMode="auto">
              <a:xfrm>
                <a:off x="2286" y="2358"/>
                <a:ext cx="6" cy="30"/>
              </a:xfrm>
              <a:prstGeom prst="line">
                <a:avLst/>
              </a:prstGeom>
              <a:noFill/>
              <a:ln w="9525">
                <a:solidFill>
                  <a:srgbClr val="777777"/>
                </a:solidFill>
                <a:round/>
                <a:headEnd/>
                <a:tailEnd/>
              </a:ln>
            </p:spPr>
            <p:txBody>
              <a:bodyPr/>
              <a:lstStyle/>
              <a:p>
                <a:endParaRPr lang="en-US"/>
              </a:p>
            </p:txBody>
          </p:sp>
          <p:sp>
            <p:nvSpPr>
              <p:cNvPr id="11445" name="Freeform 221"/>
              <p:cNvSpPr>
                <a:spLocks/>
              </p:cNvSpPr>
              <p:nvPr/>
            </p:nvSpPr>
            <p:spPr bwMode="auto">
              <a:xfrm>
                <a:off x="2292"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1446" name="Line 222"/>
              <p:cNvSpPr>
                <a:spLocks noChangeShapeType="1"/>
              </p:cNvSpPr>
              <p:nvPr/>
            </p:nvSpPr>
            <p:spPr bwMode="auto">
              <a:xfrm>
                <a:off x="2298" y="2424"/>
                <a:ext cx="6" cy="30"/>
              </a:xfrm>
              <a:prstGeom prst="line">
                <a:avLst/>
              </a:prstGeom>
              <a:noFill/>
              <a:ln w="9525">
                <a:solidFill>
                  <a:srgbClr val="777777"/>
                </a:solidFill>
                <a:round/>
                <a:headEnd/>
                <a:tailEnd/>
              </a:ln>
            </p:spPr>
            <p:txBody>
              <a:bodyPr/>
              <a:lstStyle/>
              <a:p>
                <a:endParaRPr lang="en-US"/>
              </a:p>
            </p:txBody>
          </p:sp>
          <p:sp>
            <p:nvSpPr>
              <p:cNvPr id="11447" name="Line 223"/>
              <p:cNvSpPr>
                <a:spLocks noChangeShapeType="1"/>
              </p:cNvSpPr>
              <p:nvPr/>
            </p:nvSpPr>
            <p:spPr bwMode="auto">
              <a:xfrm>
                <a:off x="2304" y="2454"/>
                <a:ext cx="6" cy="24"/>
              </a:xfrm>
              <a:prstGeom prst="line">
                <a:avLst/>
              </a:prstGeom>
              <a:noFill/>
              <a:ln w="9525">
                <a:solidFill>
                  <a:srgbClr val="777777"/>
                </a:solidFill>
                <a:round/>
                <a:headEnd/>
                <a:tailEnd/>
              </a:ln>
            </p:spPr>
            <p:txBody>
              <a:bodyPr/>
              <a:lstStyle/>
              <a:p>
                <a:endParaRPr lang="en-US"/>
              </a:p>
            </p:txBody>
          </p:sp>
          <p:sp>
            <p:nvSpPr>
              <p:cNvPr id="11448" name="Line 224"/>
              <p:cNvSpPr>
                <a:spLocks noChangeShapeType="1"/>
              </p:cNvSpPr>
              <p:nvPr/>
            </p:nvSpPr>
            <p:spPr bwMode="auto">
              <a:xfrm>
                <a:off x="2310" y="2478"/>
                <a:ext cx="6" cy="30"/>
              </a:xfrm>
              <a:prstGeom prst="line">
                <a:avLst/>
              </a:prstGeom>
              <a:noFill/>
              <a:ln w="9525">
                <a:solidFill>
                  <a:srgbClr val="777777"/>
                </a:solidFill>
                <a:round/>
                <a:headEnd/>
                <a:tailEnd/>
              </a:ln>
            </p:spPr>
            <p:txBody>
              <a:bodyPr/>
              <a:lstStyle/>
              <a:p>
                <a:endParaRPr lang="en-US"/>
              </a:p>
            </p:txBody>
          </p:sp>
          <p:sp>
            <p:nvSpPr>
              <p:cNvPr id="11449" name="Line 225"/>
              <p:cNvSpPr>
                <a:spLocks noChangeShapeType="1"/>
              </p:cNvSpPr>
              <p:nvPr/>
            </p:nvSpPr>
            <p:spPr bwMode="auto">
              <a:xfrm>
                <a:off x="2316" y="2508"/>
                <a:ext cx="6" cy="24"/>
              </a:xfrm>
              <a:prstGeom prst="line">
                <a:avLst/>
              </a:prstGeom>
              <a:noFill/>
              <a:ln w="9525">
                <a:solidFill>
                  <a:srgbClr val="777777"/>
                </a:solidFill>
                <a:round/>
                <a:headEnd/>
                <a:tailEnd/>
              </a:ln>
            </p:spPr>
            <p:txBody>
              <a:bodyPr/>
              <a:lstStyle/>
              <a:p>
                <a:endParaRPr lang="en-US"/>
              </a:p>
            </p:txBody>
          </p:sp>
          <p:sp>
            <p:nvSpPr>
              <p:cNvPr id="11450" name="Line 226"/>
              <p:cNvSpPr>
                <a:spLocks noChangeShapeType="1"/>
              </p:cNvSpPr>
              <p:nvPr/>
            </p:nvSpPr>
            <p:spPr bwMode="auto">
              <a:xfrm>
                <a:off x="2322" y="2532"/>
                <a:ext cx="6" cy="18"/>
              </a:xfrm>
              <a:prstGeom prst="line">
                <a:avLst/>
              </a:prstGeom>
              <a:noFill/>
              <a:ln w="9525">
                <a:solidFill>
                  <a:srgbClr val="777777"/>
                </a:solidFill>
                <a:round/>
                <a:headEnd/>
                <a:tailEnd/>
              </a:ln>
            </p:spPr>
            <p:txBody>
              <a:bodyPr/>
              <a:lstStyle/>
              <a:p>
                <a:endParaRPr lang="en-US"/>
              </a:p>
            </p:txBody>
          </p:sp>
          <p:sp>
            <p:nvSpPr>
              <p:cNvPr id="11451" name="Line 227"/>
              <p:cNvSpPr>
                <a:spLocks noChangeShapeType="1"/>
              </p:cNvSpPr>
              <p:nvPr/>
            </p:nvSpPr>
            <p:spPr bwMode="auto">
              <a:xfrm>
                <a:off x="2328" y="2550"/>
                <a:ext cx="1" cy="18"/>
              </a:xfrm>
              <a:prstGeom prst="line">
                <a:avLst/>
              </a:prstGeom>
              <a:noFill/>
              <a:ln w="9525">
                <a:solidFill>
                  <a:srgbClr val="777777"/>
                </a:solidFill>
                <a:round/>
                <a:headEnd/>
                <a:tailEnd/>
              </a:ln>
            </p:spPr>
            <p:txBody>
              <a:bodyPr/>
              <a:lstStyle/>
              <a:p>
                <a:endParaRPr lang="en-US"/>
              </a:p>
            </p:txBody>
          </p:sp>
          <p:sp>
            <p:nvSpPr>
              <p:cNvPr id="11452" name="Line 228"/>
              <p:cNvSpPr>
                <a:spLocks noChangeShapeType="1"/>
              </p:cNvSpPr>
              <p:nvPr/>
            </p:nvSpPr>
            <p:spPr bwMode="auto">
              <a:xfrm>
                <a:off x="2328" y="2568"/>
                <a:ext cx="6" cy="18"/>
              </a:xfrm>
              <a:prstGeom prst="line">
                <a:avLst/>
              </a:prstGeom>
              <a:noFill/>
              <a:ln w="9525">
                <a:solidFill>
                  <a:srgbClr val="777777"/>
                </a:solidFill>
                <a:round/>
                <a:headEnd/>
                <a:tailEnd/>
              </a:ln>
            </p:spPr>
            <p:txBody>
              <a:bodyPr/>
              <a:lstStyle/>
              <a:p>
                <a:endParaRPr lang="en-US"/>
              </a:p>
            </p:txBody>
          </p:sp>
          <p:sp>
            <p:nvSpPr>
              <p:cNvPr id="11453" name="Line 229"/>
              <p:cNvSpPr>
                <a:spLocks noChangeShapeType="1"/>
              </p:cNvSpPr>
              <p:nvPr/>
            </p:nvSpPr>
            <p:spPr bwMode="auto">
              <a:xfrm>
                <a:off x="2334" y="2586"/>
                <a:ext cx="6" cy="12"/>
              </a:xfrm>
              <a:prstGeom prst="line">
                <a:avLst/>
              </a:prstGeom>
              <a:noFill/>
              <a:ln w="9525">
                <a:solidFill>
                  <a:srgbClr val="777777"/>
                </a:solidFill>
                <a:round/>
                <a:headEnd/>
                <a:tailEnd/>
              </a:ln>
            </p:spPr>
            <p:txBody>
              <a:bodyPr/>
              <a:lstStyle/>
              <a:p>
                <a:endParaRPr lang="en-US"/>
              </a:p>
            </p:txBody>
          </p:sp>
          <p:sp>
            <p:nvSpPr>
              <p:cNvPr id="11454" name="Line 230"/>
              <p:cNvSpPr>
                <a:spLocks noChangeShapeType="1"/>
              </p:cNvSpPr>
              <p:nvPr/>
            </p:nvSpPr>
            <p:spPr bwMode="auto">
              <a:xfrm>
                <a:off x="2340" y="2598"/>
                <a:ext cx="6" cy="6"/>
              </a:xfrm>
              <a:prstGeom prst="line">
                <a:avLst/>
              </a:prstGeom>
              <a:noFill/>
              <a:ln w="9525">
                <a:solidFill>
                  <a:srgbClr val="777777"/>
                </a:solidFill>
                <a:round/>
                <a:headEnd/>
                <a:tailEnd/>
              </a:ln>
            </p:spPr>
            <p:txBody>
              <a:bodyPr/>
              <a:lstStyle/>
              <a:p>
                <a:endParaRPr lang="en-US"/>
              </a:p>
            </p:txBody>
          </p:sp>
          <p:sp>
            <p:nvSpPr>
              <p:cNvPr id="11455" name="Line 231"/>
              <p:cNvSpPr>
                <a:spLocks noChangeShapeType="1"/>
              </p:cNvSpPr>
              <p:nvPr/>
            </p:nvSpPr>
            <p:spPr bwMode="auto">
              <a:xfrm>
                <a:off x="2346" y="2604"/>
                <a:ext cx="6" cy="6"/>
              </a:xfrm>
              <a:prstGeom prst="line">
                <a:avLst/>
              </a:prstGeom>
              <a:noFill/>
              <a:ln w="9525">
                <a:solidFill>
                  <a:srgbClr val="777777"/>
                </a:solidFill>
                <a:round/>
                <a:headEnd/>
                <a:tailEnd/>
              </a:ln>
            </p:spPr>
            <p:txBody>
              <a:bodyPr/>
              <a:lstStyle/>
              <a:p>
                <a:endParaRPr lang="en-US"/>
              </a:p>
            </p:txBody>
          </p:sp>
          <p:sp>
            <p:nvSpPr>
              <p:cNvPr id="11456" name="Line 232"/>
              <p:cNvSpPr>
                <a:spLocks noChangeShapeType="1"/>
              </p:cNvSpPr>
              <p:nvPr/>
            </p:nvSpPr>
            <p:spPr bwMode="auto">
              <a:xfrm>
                <a:off x="2352" y="2610"/>
                <a:ext cx="6" cy="1"/>
              </a:xfrm>
              <a:prstGeom prst="line">
                <a:avLst/>
              </a:prstGeom>
              <a:noFill/>
              <a:ln w="9525">
                <a:solidFill>
                  <a:srgbClr val="777777"/>
                </a:solidFill>
                <a:round/>
                <a:headEnd/>
                <a:tailEnd/>
              </a:ln>
            </p:spPr>
            <p:txBody>
              <a:bodyPr/>
              <a:lstStyle/>
              <a:p>
                <a:endParaRPr lang="en-US"/>
              </a:p>
            </p:txBody>
          </p:sp>
          <p:sp>
            <p:nvSpPr>
              <p:cNvPr id="11457" name="Line 233"/>
              <p:cNvSpPr>
                <a:spLocks noChangeShapeType="1"/>
              </p:cNvSpPr>
              <p:nvPr/>
            </p:nvSpPr>
            <p:spPr bwMode="auto">
              <a:xfrm>
                <a:off x="2358" y="2610"/>
                <a:ext cx="6" cy="1"/>
              </a:xfrm>
              <a:prstGeom prst="line">
                <a:avLst/>
              </a:prstGeom>
              <a:noFill/>
              <a:ln w="9525">
                <a:solidFill>
                  <a:srgbClr val="777777"/>
                </a:solidFill>
                <a:round/>
                <a:headEnd/>
                <a:tailEnd/>
              </a:ln>
            </p:spPr>
            <p:txBody>
              <a:bodyPr/>
              <a:lstStyle/>
              <a:p>
                <a:endParaRPr lang="en-US"/>
              </a:p>
            </p:txBody>
          </p:sp>
          <p:sp>
            <p:nvSpPr>
              <p:cNvPr id="11458" name="Line 234"/>
              <p:cNvSpPr>
                <a:spLocks noChangeShapeType="1"/>
              </p:cNvSpPr>
              <p:nvPr/>
            </p:nvSpPr>
            <p:spPr bwMode="auto">
              <a:xfrm flipV="1">
                <a:off x="2364" y="2604"/>
                <a:ext cx="6" cy="6"/>
              </a:xfrm>
              <a:prstGeom prst="line">
                <a:avLst/>
              </a:prstGeom>
              <a:noFill/>
              <a:ln w="9525">
                <a:solidFill>
                  <a:srgbClr val="777777"/>
                </a:solidFill>
                <a:round/>
                <a:headEnd/>
                <a:tailEnd/>
              </a:ln>
            </p:spPr>
            <p:txBody>
              <a:bodyPr/>
              <a:lstStyle/>
              <a:p>
                <a:endParaRPr lang="en-US"/>
              </a:p>
            </p:txBody>
          </p:sp>
          <p:sp>
            <p:nvSpPr>
              <p:cNvPr id="11459" name="Line 235"/>
              <p:cNvSpPr>
                <a:spLocks noChangeShapeType="1"/>
              </p:cNvSpPr>
              <p:nvPr/>
            </p:nvSpPr>
            <p:spPr bwMode="auto">
              <a:xfrm flipV="1">
                <a:off x="2370" y="2598"/>
                <a:ext cx="6" cy="6"/>
              </a:xfrm>
              <a:prstGeom prst="line">
                <a:avLst/>
              </a:prstGeom>
              <a:noFill/>
              <a:ln w="9525">
                <a:solidFill>
                  <a:srgbClr val="777777"/>
                </a:solidFill>
                <a:round/>
                <a:headEnd/>
                <a:tailEnd/>
              </a:ln>
            </p:spPr>
            <p:txBody>
              <a:bodyPr/>
              <a:lstStyle/>
              <a:p>
                <a:endParaRPr lang="en-US"/>
              </a:p>
            </p:txBody>
          </p:sp>
          <p:sp>
            <p:nvSpPr>
              <p:cNvPr id="11460" name="Line 236"/>
              <p:cNvSpPr>
                <a:spLocks noChangeShapeType="1"/>
              </p:cNvSpPr>
              <p:nvPr/>
            </p:nvSpPr>
            <p:spPr bwMode="auto">
              <a:xfrm flipV="1">
                <a:off x="2376" y="2586"/>
                <a:ext cx="6" cy="12"/>
              </a:xfrm>
              <a:prstGeom prst="line">
                <a:avLst/>
              </a:prstGeom>
              <a:noFill/>
              <a:ln w="9525">
                <a:solidFill>
                  <a:srgbClr val="777777"/>
                </a:solidFill>
                <a:round/>
                <a:headEnd/>
                <a:tailEnd/>
              </a:ln>
            </p:spPr>
            <p:txBody>
              <a:bodyPr/>
              <a:lstStyle/>
              <a:p>
                <a:endParaRPr lang="en-US"/>
              </a:p>
            </p:txBody>
          </p:sp>
          <p:sp>
            <p:nvSpPr>
              <p:cNvPr id="11461" name="Line 237"/>
              <p:cNvSpPr>
                <a:spLocks noChangeShapeType="1"/>
              </p:cNvSpPr>
              <p:nvPr/>
            </p:nvSpPr>
            <p:spPr bwMode="auto">
              <a:xfrm flipV="1">
                <a:off x="2382" y="2568"/>
                <a:ext cx="1" cy="18"/>
              </a:xfrm>
              <a:prstGeom prst="line">
                <a:avLst/>
              </a:prstGeom>
              <a:noFill/>
              <a:ln w="9525">
                <a:solidFill>
                  <a:srgbClr val="777777"/>
                </a:solidFill>
                <a:round/>
                <a:headEnd/>
                <a:tailEnd/>
              </a:ln>
            </p:spPr>
            <p:txBody>
              <a:bodyPr/>
              <a:lstStyle/>
              <a:p>
                <a:endParaRPr lang="en-US"/>
              </a:p>
            </p:txBody>
          </p:sp>
          <p:sp>
            <p:nvSpPr>
              <p:cNvPr id="11462" name="Line 238"/>
              <p:cNvSpPr>
                <a:spLocks noChangeShapeType="1"/>
              </p:cNvSpPr>
              <p:nvPr/>
            </p:nvSpPr>
            <p:spPr bwMode="auto">
              <a:xfrm flipV="1">
                <a:off x="2382" y="2550"/>
                <a:ext cx="6" cy="18"/>
              </a:xfrm>
              <a:prstGeom prst="line">
                <a:avLst/>
              </a:prstGeom>
              <a:noFill/>
              <a:ln w="9525">
                <a:solidFill>
                  <a:srgbClr val="777777"/>
                </a:solidFill>
                <a:round/>
                <a:headEnd/>
                <a:tailEnd/>
              </a:ln>
            </p:spPr>
            <p:txBody>
              <a:bodyPr/>
              <a:lstStyle/>
              <a:p>
                <a:endParaRPr lang="en-US"/>
              </a:p>
            </p:txBody>
          </p:sp>
          <p:sp>
            <p:nvSpPr>
              <p:cNvPr id="11463" name="Line 239"/>
              <p:cNvSpPr>
                <a:spLocks noChangeShapeType="1"/>
              </p:cNvSpPr>
              <p:nvPr/>
            </p:nvSpPr>
            <p:spPr bwMode="auto">
              <a:xfrm flipV="1">
                <a:off x="2388" y="2532"/>
                <a:ext cx="6" cy="18"/>
              </a:xfrm>
              <a:prstGeom prst="line">
                <a:avLst/>
              </a:prstGeom>
              <a:noFill/>
              <a:ln w="9525">
                <a:solidFill>
                  <a:srgbClr val="777777"/>
                </a:solidFill>
                <a:round/>
                <a:headEnd/>
                <a:tailEnd/>
              </a:ln>
            </p:spPr>
            <p:txBody>
              <a:bodyPr/>
              <a:lstStyle/>
              <a:p>
                <a:endParaRPr lang="en-US"/>
              </a:p>
            </p:txBody>
          </p:sp>
          <p:sp>
            <p:nvSpPr>
              <p:cNvPr id="11464" name="Line 240"/>
              <p:cNvSpPr>
                <a:spLocks noChangeShapeType="1"/>
              </p:cNvSpPr>
              <p:nvPr/>
            </p:nvSpPr>
            <p:spPr bwMode="auto">
              <a:xfrm flipV="1">
                <a:off x="2394" y="2508"/>
                <a:ext cx="6" cy="24"/>
              </a:xfrm>
              <a:prstGeom prst="line">
                <a:avLst/>
              </a:prstGeom>
              <a:noFill/>
              <a:ln w="9525">
                <a:solidFill>
                  <a:srgbClr val="777777"/>
                </a:solidFill>
                <a:round/>
                <a:headEnd/>
                <a:tailEnd/>
              </a:ln>
            </p:spPr>
            <p:txBody>
              <a:bodyPr/>
              <a:lstStyle/>
              <a:p>
                <a:endParaRPr lang="en-US"/>
              </a:p>
            </p:txBody>
          </p:sp>
          <p:sp>
            <p:nvSpPr>
              <p:cNvPr id="11465" name="Line 241"/>
              <p:cNvSpPr>
                <a:spLocks noChangeShapeType="1"/>
              </p:cNvSpPr>
              <p:nvPr/>
            </p:nvSpPr>
            <p:spPr bwMode="auto">
              <a:xfrm flipV="1">
                <a:off x="2400" y="2478"/>
                <a:ext cx="6" cy="30"/>
              </a:xfrm>
              <a:prstGeom prst="line">
                <a:avLst/>
              </a:prstGeom>
              <a:noFill/>
              <a:ln w="9525">
                <a:solidFill>
                  <a:srgbClr val="777777"/>
                </a:solidFill>
                <a:round/>
                <a:headEnd/>
                <a:tailEnd/>
              </a:ln>
            </p:spPr>
            <p:txBody>
              <a:bodyPr/>
              <a:lstStyle/>
              <a:p>
                <a:endParaRPr lang="en-US"/>
              </a:p>
            </p:txBody>
          </p:sp>
          <p:sp>
            <p:nvSpPr>
              <p:cNvPr id="11466" name="Line 242"/>
              <p:cNvSpPr>
                <a:spLocks noChangeShapeType="1"/>
              </p:cNvSpPr>
              <p:nvPr/>
            </p:nvSpPr>
            <p:spPr bwMode="auto">
              <a:xfrm flipV="1">
                <a:off x="2406" y="2454"/>
                <a:ext cx="6" cy="24"/>
              </a:xfrm>
              <a:prstGeom prst="line">
                <a:avLst/>
              </a:prstGeom>
              <a:noFill/>
              <a:ln w="9525">
                <a:solidFill>
                  <a:srgbClr val="777777"/>
                </a:solidFill>
                <a:round/>
                <a:headEnd/>
                <a:tailEnd/>
              </a:ln>
            </p:spPr>
            <p:txBody>
              <a:bodyPr/>
              <a:lstStyle/>
              <a:p>
                <a:endParaRPr lang="en-US"/>
              </a:p>
            </p:txBody>
          </p:sp>
          <p:sp>
            <p:nvSpPr>
              <p:cNvPr id="11467" name="Line 243"/>
              <p:cNvSpPr>
                <a:spLocks noChangeShapeType="1"/>
              </p:cNvSpPr>
              <p:nvPr/>
            </p:nvSpPr>
            <p:spPr bwMode="auto">
              <a:xfrm flipV="1">
                <a:off x="2412" y="2424"/>
                <a:ext cx="6" cy="30"/>
              </a:xfrm>
              <a:prstGeom prst="line">
                <a:avLst/>
              </a:prstGeom>
              <a:noFill/>
              <a:ln w="9525">
                <a:solidFill>
                  <a:srgbClr val="777777"/>
                </a:solidFill>
                <a:round/>
                <a:headEnd/>
                <a:tailEnd/>
              </a:ln>
            </p:spPr>
            <p:txBody>
              <a:bodyPr/>
              <a:lstStyle/>
              <a:p>
                <a:endParaRPr lang="en-US"/>
              </a:p>
            </p:txBody>
          </p:sp>
          <p:sp>
            <p:nvSpPr>
              <p:cNvPr id="11468" name="Freeform 244"/>
              <p:cNvSpPr>
                <a:spLocks/>
              </p:cNvSpPr>
              <p:nvPr/>
            </p:nvSpPr>
            <p:spPr bwMode="auto">
              <a:xfrm>
                <a:off x="2418"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469" name="Line 245"/>
              <p:cNvSpPr>
                <a:spLocks noChangeShapeType="1"/>
              </p:cNvSpPr>
              <p:nvPr/>
            </p:nvSpPr>
            <p:spPr bwMode="auto">
              <a:xfrm flipV="1">
                <a:off x="2424" y="2358"/>
                <a:ext cx="6" cy="30"/>
              </a:xfrm>
              <a:prstGeom prst="line">
                <a:avLst/>
              </a:prstGeom>
              <a:noFill/>
              <a:ln w="9525">
                <a:solidFill>
                  <a:srgbClr val="777777"/>
                </a:solidFill>
                <a:round/>
                <a:headEnd/>
                <a:tailEnd/>
              </a:ln>
            </p:spPr>
            <p:txBody>
              <a:bodyPr/>
              <a:lstStyle/>
              <a:p>
                <a:endParaRPr lang="en-US"/>
              </a:p>
            </p:txBody>
          </p:sp>
          <p:sp>
            <p:nvSpPr>
              <p:cNvPr id="11470" name="Line 246"/>
              <p:cNvSpPr>
                <a:spLocks noChangeShapeType="1"/>
              </p:cNvSpPr>
              <p:nvPr/>
            </p:nvSpPr>
            <p:spPr bwMode="auto">
              <a:xfrm flipV="1">
                <a:off x="2430" y="2322"/>
                <a:ext cx="1" cy="36"/>
              </a:xfrm>
              <a:prstGeom prst="line">
                <a:avLst/>
              </a:prstGeom>
              <a:noFill/>
              <a:ln w="9525">
                <a:solidFill>
                  <a:srgbClr val="777777"/>
                </a:solidFill>
                <a:round/>
                <a:headEnd/>
                <a:tailEnd/>
              </a:ln>
            </p:spPr>
            <p:txBody>
              <a:bodyPr/>
              <a:lstStyle/>
              <a:p>
                <a:endParaRPr lang="en-US"/>
              </a:p>
            </p:txBody>
          </p:sp>
          <p:sp>
            <p:nvSpPr>
              <p:cNvPr id="11471" name="Line 247"/>
              <p:cNvSpPr>
                <a:spLocks noChangeShapeType="1"/>
              </p:cNvSpPr>
              <p:nvPr/>
            </p:nvSpPr>
            <p:spPr bwMode="auto">
              <a:xfrm flipV="1">
                <a:off x="2430" y="2286"/>
                <a:ext cx="6" cy="36"/>
              </a:xfrm>
              <a:prstGeom prst="line">
                <a:avLst/>
              </a:prstGeom>
              <a:noFill/>
              <a:ln w="9525">
                <a:solidFill>
                  <a:srgbClr val="777777"/>
                </a:solidFill>
                <a:round/>
                <a:headEnd/>
                <a:tailEnd/>
              </a:ln>
            </p:spPr>
            <p:txBody>
              <a:bodyPr/>
              <a:lstStyle/>
              <a:p>
                <a:endParaRPr lang="en-US"/>
              </a:p>
            </p:txBody>
          </p:sp>
          <p:sp>
            <p:nvSpPr>
              <p:cNvPr id="11472" name="Line 248"/>
              <p:cNvSpPr>
                <a:spLocks noChangeShapeType="1"/>
              </p:cNvSpPr>
              <p:nvPr/>
            </p:nvSpPr>
            <p:spPr bwMode="auto">
              <a:xfrm flipV="1">
                <a:off x="2436" y="2256"/>
                <a:ext cx="6" cy="30"/>
              </a:xfrm>
              <a:prstGeom prst="line">
                <a:avLst/>
              </a:prstGeom>
              <a:noFill/>
              <a:ln w="9525">
                <a:solidFill>
                  <a:srgbClr val="777777"/>
                </a:solidFill>
                <a:round/>
                <a:headEnd/>
                <a:tailEnd/>
              </a:ln>
            </p:spPr>
            <p:txBody>
              <a:bodyPr/>
              <a:lstStyle/>
              <a:p>
                <a:endParaRPr lang="en-US"/>
              </a:p>
            </p:txBody>
          </p:sp>
          <p:sp>
            <p:nvSpPr>
              <p:cNvPr id="11473" name="Line 249"/>
              <p:cNvSpPr>
                <a:spLocks noChangeShapeType="1"/>
              </p:cNvSpPr>
              <p:nvPr/>
            </p:nvSpPr>
            <p:spPr bwMode="auto">
              <a:xfrm flipV="1">
                <a:off x="2442" y="2220"/>
                <a:ext cx="6" cy="36"/>
              </a:xfrm>
              <a:prstGeom prst="line">
                <a:avLst/>
              </a:prstGeom>
              <a:noFill/>
              <a:ln w="9525">
                <a:solidFill>
                  <a:srgbClr val="777777"/>
                </a:solidFill>
                <a:round/>
                <a:headEnd/>
                <a:tailEnd/>
              </a:ln>
            </p:spPr>
            <p:txBody>
              <a:bodyPr/>
              <a:lstStyle/>
              <a:p>
                <a:endParaRPr lang="en-US"/>
              </a:p>
            </p:txBody>
          </p:sp>
          <p:sp>
            <p:nvSpPr>
              <p:cNvPr id="11474" name="Line 250"/>
              <p:cNvSpPr>
                <a:spLocks noChangeShapeType="1"/>
              </p:cNvSpPr>
              <p:nvPr/>
            </p:nvSpPr>
            <p:spPr bwMode="auto">
              <a:xfrm flipV="1">
                <a:off x="2448" y="2184"/>
                <a:ext cx="6" cy="36"/>
              </a:xfrm>
              <a:prstGeom prst="line">
                <a:avLst/>
              </a:prstGeom>
              <a:noFill/>
              <a:ln w="9525">
                <a:solidFill>
                  <a:srgbClr val="777777"/>
                </a:solidFill>
                <a:round/>
                <a:headEnd/>
                <a:tailEnd/>
              </a:ln>
            </p:spPr>
            <p:txBody>
              <a:bodyPr/>
              <a:lstStyle/>
              <a:p>
                <a:endParaRPr lang="en-US"/>
              </a:p>
            </p:txBody>
          </p:sp>
          <p:sp>
            <p:nvSpPr>
              <p:cNvPr id="11475" name="Line 251"/>
              <p:cNvSpPr>
                <a:spLocks noChangeShapeType="1"/>
              </p:cNvSpPr>
              <p:nvPr/>
            </p:nvSpPr>
            <p:spPr bwMode="auto">
              <a:xfrm flipV="1">
                <a:off x="2454" y="2148"/>
                <a:ext cx="6" cy="36"/>
              </a:xfrm>
              <a:prstGeom prst="line">
                <a:avLst/>
              </a:prstGeom>
              <a:noFill/>
              <a:ln w="9525">
                <a:solidFill>
                  <a:srgbClr val="777777"/>
                </a:solidFill>
                <a:round/>
                <a:headEnd/>
                <a:tailEnd/>
              </a:ln>
            </p:spPr>
            <p:txBody>
              <a:bodyPr/>
              <a:lstStyle/>
              <a:p>
                <a:endParaRPr lang="en-US"/>
              </a:p>
            </p:txBody>
          </p:sp>
          <p:sp>
            <p:nvSpPr>
              <p:cNvPr id="11476" name="Line 252"/>
              <p:cNvSpPr>
                <a:spLocks noChangeShapeType="1"/>
              </p:cNvSpPr>
              <p:nvPr/>
            </p:nvSpPr>
            <p:spPr bwMode="auto">
              <a:xfrm flipV="1">
                <a:off x="2460" y="2118"/>
                <a:ext cx="6" cy="30"/>
              </a:xfrm>
              <a:prstGeom prst="line">
                <a:avLst/>
              </a:prstGeom>
              <a:noFill/>
              <a:ln w="9525">
                <a:solidFill>
                  <a:srgbClr val="777777"/>
                </a:solidFill>
                <a:round/>
                <a:headEnd/>
                <a:tailEnd/>
              </a:ln>
            </p:spPr>
            <p:txBody>
              <a:bodyPr/>
              <a:lstStyle/>
              <a:p>
                <a:endParaRPr lang="en-US"/>
              </a:p>
            </p:txBody>
          </p:sp>
          <p:sp>
            <p:nvSpPr>
              <p:cNvPr id="11477" name="Freeform 253"/>
              <p:cNvSpPr>
                <a:spLocks/>
              </p:cNvSpPr>
              <p:nvPr/>
            </p:nvSpPr>
            <p:spPr bwMode="auto">
              <a:xfrm>
                <a:off x="2466"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478" name="Line 254"/>
              <p:cNvSpPr>
                <a:spLocks noChangeShapeType="1"/>
              </p:cNvSpPr>
              <p:nvPr/>
            </p:nvSpPr>
            <p:spPr bwMode="auto">
              <a:xfrm flipV="1">
                <a:off x="2472" y="2052"/>
                <a:ext cx="6" cy="30"/>
              </a:xfrm>
              <a:prstGeom prst="line">
                <a:avLst/>
              </a:prstGeom>
              <a:noFill/>
              <a:ln w="9525">
                <a:solidFill>
                  <a:srgbClr val="777777"/>
                </a:solidFill>
                <a:round/>
                <a:headEnd/>
                <a:tailEnd/>
              </a:ln>
            </p:spPr>
            <p:txBody>
              <a:bodyPr/>
              <a:lstStyle/>
              <a:p>
                <a:endParaRPr lang="en-US"/>
              </a:p>
            </p:txBody>
          </p:sp>
          <p:sp>
            <p:nvSpPr>
              <p:cNvPr id="11479" name="Line 255"/>
              <p:cNvSpPr>
                <a:spLocks noChangeShapeType="1"/>
              </p:cNvSpPr>
              <p:nvPr/>
            </p:nvSpPr>
            <p:spPr bwMode="auto">
              <a:xfrm flipV="1">
                <a:off x="2478" y="2028"/>
                <a:ext cx="1" cy="24"/>
              </a:xfrm>
              <a:prstGeom prst="line">
                <a:avLst/>
              </a:prstGeom>
              <a:noFill/>
              <a:ln w="9525">
                <a:solidFill>
                  <a:srgbClr val="777777"/>
                </a:solidFill>
                <a:round/>
                <a:headEnd/>
                <a:tailEnd/>
              </a:ln>
            </p:spPr>
            <p:txBody>
              <a:bodyPr/>
              <a:lstStyle/>
              <a:p>
                <a:endParaRPr lang="en-US"/>
              </a:p>
            </p:txBody>
          </p:sp>
          <p:sp>
            <p:nvSpPr>
              <p:cNvPr id="11480" name="Line 256"/>
              <p:cNvSpPr>
                <a:spLocks noChangeShapeType="1"/>
              </p:cNvSpPr>
              <p:nvPr/>
            </p:nvSpPr>
            <p:spPr bwMode="auto">
              <a:xfrm flipV="1">
                <a:off x="2478" y="1998"/>
                <a:ext cx="6" cy="30"/>
              </a:xfrm>
              <a:prstGeom prst="line">
                <a:avLst/>
              </a:prstGeom>
              <a:noFill/>
              <a:ln w="9525">
                <a:solidFill>
                  <a:srgbClr val="777777"/>
                </a:solidFill>
                <a:round/>
                <a:headEnd/>
                <a:tailEnd/>
              </a:ln>
            </p:spPr>
            <p:txBody>
              <a:bodyPr/>
              <a:lstStyle/>
              <a:p>
                <a:endParaRPr lang="en-US"/>
              </a:p>
            </p:txBody>
          </p:sp>
          <p:sp>
            <p:nvSpPr>
              <p:cNvPr id="11481" name="Line 257"/>
              <p:cNvSpPr>
                <a:spLocks noChangeShapeType="1"/>
              </p:cNvSpPr>
              <p:nvPr/>
            </p:nvSpPr>
            <p:spPr bwMode="auto">
              <a:xfrm flipV="1">
                <a:off x="2484" y="1974"/>
                <a:ext cx="6" cy="24"/>
              </a:xfrm>
              <a:prstGeom prst="line">
                <a:avLst/>
              </a:prstGeom>
              <a:noFill/>
              <a:ln w="9525">
                <a:solidFill>
                  <a:srgbClr val="777777"/>
                </a:solidFill>
                <a:round/>
                <a:headEnd/>
                <a:tailEnd/>
              </a:ln>
            </p:spPr>
            <p:txBody>
              <a:bodyPr/>
              <a:lstStyle/>
              <a:p>
                <a:endParaRPr lang="en-US"/>
              </a:p>
            </p:txBody>
          </p:sp>
          <p:sp>
            <p:nvSpPr>
              <p:cNvPr id="11482" name="Line 258"/>
              <p:cNvSpPr>
                <a:spLocks noChangeShapeType="1"/>
              </p:cNvSpPr>
              <p:nvPr/>
            </p:nvSpPr>
            <p:spPr bwMode="auto">
              <a:xfrm flipV="1">
                <a:off x="2490" y="1956"/>
                <a:ext cx="6" cy="18"/>
              </a:xfrm>
              <a:prstGeom prst="line">
                <a:avLst/>
              </a:prstGeom>
              <a:noFill/>
              <a:ln w="9525">
                <a:solidFill>
                  <a:srgbClr val="777777"/>
                </a:solidFill>
                <a:round/>
                <a:headEnd/>
                <a:tailEnd/>
              </a:ln>
            </p:spPr>
            <p:txBody>
              <a:bodyPr/>
              <a:lstStyle/>
              <a:p>
                <a:endParaRPr lang="en-US"/>
              </a:p>
            </p:txBody>
          </p:sp>
          <p:sp>
            <p:nvSpPr>
              <p:cNvPr id="11483" name="Line 259"/>
              <p:cNvSpPr>
                <a:spLocks noChangeShapeType="1"/>
              </p:cNvSpPr>
              <p:nvPr/>
            </p:nvSpPr>
            <p:spPr bwMode="auto">
              <a:xfrm flipV="1">
                <a:off x="2496" y="1938"/>
                <a:ext cx="6" cy="18"/>
              </a:xfrm>
              <a:prstGeom prst="line">
                <a:avLst/>
              </a:prstGeom>
              <a:noFill/>
              <a:ln w="9525">
                <a:solidFill>
                  <a:srgbClr val="777777"/>
                </a:solidFill>
                <a:round/>
                <a:headEnd/>
                <a:tailEnd/>
              </a:ln>
            </p:spPr>
            <p:txBody>
              <a:bodyPr/>
              <a:lstStyle/>
              <a:p>
                <a:endParaRPr lang="en-US"/>
              </a:p>
            </p:txBody>
          </p:sp>
          <p:sp>
            <p:nvSpPr>
              <p:cNvPr id="11484" name="Line 260"/>
              <p:cNvSpPr>
                <a:spLocks noChangeShapeType="1"/>
              </p:cNvSpPr>
              <p:nvPr/>
            </p:nvSpPr>
            <p:spPr bwMode="auto">
              <a:xfrm flipV="1">
                <a:off x="2502" y="1920"/>
                <a:ext cx="6" cy="18"/>
              </a:xfrm>
              <a:prstGeom prst="line">
                <a:avLst/>
              </a:prstGeom>
              <a:noFill/>
              <a:ln w="9525">
                <a:solidFill>
                  <a:srgbClr val="777777"/>
                </a:solidFill>
                <a:round/>
                <a:headEnd/>
                <a:tailEnd/>
              </a:ln>
            </p:spPr>
            <p:txBody>
              <a:bodyPr/>
              <a:lstStyle/>
              <a:p>
                <a:endParaRPr lang="en-US"/>
              </a:p>
            </p:txBody>
          </p:sp>
          <p:sp>
            <p:nvSpPr>
              <p:cNvPr id="11485" name="Line 261"/>
              <p:cNvSpPr>
                <a:spLocks noChangeShapeType="1"/>
              </p:cNvSpPr>
              <p:nvPr/>
            </p:nvSpPr>
            <p:spPr bwMode="auto">
              <a:xfrm flipV="1">
                <a:off x="2508" y="1908"/>
                <a:ext cx="6" cy="12"/>
              </a:xfrm>
              <a:prstGeom prst="line">
                <a:avLst/>
              </a:prstGeom>
              <a:noFill/>
              <a:ln w="9525">
                <a:solidFill>
                  <a:srgbClr val="777777"/>
                </a:solidFill>
                <a:round/>
                <a:headEnd/>
                <a:tailEnd/>
              </a:ln>
            </p:spPr>
            <p:txBody>
              <a:bodyPr/>
              <a:lstStyle/>
              <a:p>
                <a:endParaRPr lang="en-US"/>
              </a:p>
            </p:txBody>
          </p:sp>
          <p:sp>
            <p:nvSpPr>
              <p:cNvPr id="11486" name="Line 262"/>
              <p:cNvSpPr>
                <a:spLocks noChangeShapeType="1"/>
              </p:cNvSpPr>
              <p:nvPr/>
            </p:nvSpPr>
            <p:spPr bwMode="auto">
              <a:xfrm flipV="1">
                <a:off x="2514" y="1902"/>
                <a:ext cx="6" cy="6"/>
              </a:xfrm>
              <a:prstGeom prst="line">
                <a:avLst/>
              </a:prstGeom>
              <a:noFill/>
              <a:ln w="9525">
                <a:solidFill>
                  <a:srgbClr val="777777"/>
                </a:solidFill>
                <a:round/>
                <a:headEnd/>
                <a:tailEnd/>
              </a:ln>
            </p:spPr>
            <p:txBody>
              <a:bodyPr/>
              <a:lstStyle/>
              <a:p>
                <a:endParaRPr lang="en-US"/>
              </a:p>
            </p:txBody>
          </p:sp>
          <p:sp>
            <p:nvSpPr>
              <p:cNvPr id="11487" name="Line 263"/>
              <p:cNvSpPr>
                <a:spLocks noChangeShapeType="1"/>
              </p:cNvSpPr>
              <p:nvPr/>
            </p:nvSpPr>
            <p:spPr bwMode="auto">
              <a:xfrm flipV="1">
                <a:off x="2520" y="1896"/>
                <a:ext cx="6" cy="6"/>
              </a:xfrm>
              <a:prstGeom prst="line">
                <a:avLst/>
              </a:prstGeom>
              <a:noFill/>
              <a:ln w="9525">
                <a:solidFill>
                  <a:srgbClr val="777777"/>
                </a:solidFill>
                <a:round/>
                <a:headEnd/>
                <a:tailEnd/>
              </a:ln>
            </p:spPr>
            <p:txBody>
              <a:bodyPr/>
              <a:lstStyle/>
              <a:p>
                <a:endParaRPr lang="en-US"/>
              </a:p>
            </p:txBody>
          </p:sp>
          <p:sp>
            <p:nvSpPr>
              <p:cNvPr id="11488" name="Line 264"/>
              <p:cNvSpPr>
                <a:spLocks noChangeShapeType="1"/>
              </p:cNvSpPr>
              <p:nvPr/>
            </p:nvSpPr>
            <p:spPr bwMode="auto">
              <a:xfrm>
                <a:off x="2526" y="1896"/>
                <a:ext cx="6" cy="1"/>
              </a:xfrm>
              <a:prstGeom prst="line">
                <a:avLst/>
              </a:prstGeom>
              <a:noFill/>
              <a:ln w="9525">
                <a:solidFill>
                  <a:srgbClr val="777777"/>
                </a:solidFill>
                <a:round/>
                <a:headEnd/>
                <a:tailEnd/>
              </a:ln>
            </p:spPr>
            <p:txBody>
              <a:bodyPr/>
              <a:lstStyle/>
              <a:p>
                <a:endParaRPr lang="en-US"/>
              </a:p>
            </p:txBody>
          </p:sp>
          <p:sp>
            <p:nvSpPr>
              <p:cNvPr id="11489" name="Line 265"/>
              <p:cNvSpPr>
                <a:spLocks noChangeShapeType="1"/>
              </p:cNvSpPr>
              <p:nvPr/>
            </p:nvSpPr>
            <p:spPr bwMode="auto">
              <a:xfrm>
                <a:off x="2532" y="1896"/>
                <a:ext cx="1" cy="1"/>
              </a:xfrm>
              <a:prstGeom prst="line">
                <a:avLst/>
              </a:prstGeom>
              <a:noFill/>
              <a:ln w="9525">
                <a:solidFill>
                  <a:srgbClr val="777777"/>
                </a:solidFill>
                <a:round/>
                <a:headEnd/>
                <a:tailEnd/>
              </a:ln>
            </p:spPr>
            <p:txBody>
              <a:bodyPr/>
              <a:lstStyle/>
              <a:p>
                <a:endParaRPr lang="en-US"/>
              </a:p>
            </p:txBody>
          </p:sp>
          <p:sp>
            <p:nvSpPr>
              <p:cNvPr id="11490" name="Line 266"/>
              <p:cNvSpPr>
                <a:spLocks noChangeShapeType="1"/>
              </p:cNvSpPr>
              <p:nvPr/>
            </p:nvSpPr>
            <p:spPr bwMode="auto">
              <a:xfrm>
                <a:off x="2532" y="1896"/>
                <a:ext cx="6" cy="6"/>
              </a:xfrm>
              <a:prstGeom prst="line">
                <a:avLst/>
              </a:prstGeom>
              <a:noFill/>
              <a:ln w="9525">
                <a:solidFill>
                  <a:srgbClr val="777777"/>
                </a:solidFill>
                <a:round/>
                <a:headEnd/>
                <a:tailEnd/>
              </a:ln>
            </p:spPr>
            <p:txBody>
              <a:bodyPr/>
              <a:lstStyle/>
              <a:p>
                <a:endParaRPr lang="en-US"/>
              </a:p>
            </p:txBody>
          </p:sp>
          <p:sp>
            <p:nvSpPr>
              <p:cNvPr id="11491" name="Line 267"/>
              <p:cNvSpPr>
                <a:spLocks noChangeShapeType="1"/>
              </p:cNvSpPr>
              <p:nvPr/>
            </p:nvSpPr>
            <p:spPr bwMode="auto">
              <a:xfrm>
                <a:off x="2538" y="1902"/>
                <a:ext cx="6" cy="6"/>
              </a:xfrm>
              <a:prstGeom prst="line">
                <a:avLst/>
              </a:prstGeom>
              <a:noFill/>
              <a:ln w="9525">
                <a:solidFill>
                  <a:srgbClr val="777777"/>
                </a:solidFill>
                <a:round/>
                <a:headEnd/>
                <a:tailEnd/>
              </a:ln>
            </p:spPr>
            <p:txBody>
              <a:bodyPr/>
              <a:lstStyle/>
              <a:p>
                <a:endParaRPr lang="en-US"/>
              </a:p>
            </p:txBody>
          </p:sp>
          <p:sp>
            <p:nvSpPr>
              <p:cNvPr id="11492" name="Line 268"/>
              <p:cNvSpPr>
                <a:spLocks noChangeShapeType="1"/>
              </p:cNvSpPr>
              <p:nvPr/>
            </p:nvSpPr>
            <p:spPr bwMode="auto">
              <a:xfrm>
                <a:off x="2544" y="1908"/>
                <a:ext cx="6" cy="12"/>
              </a:xfrm>
              <a:prstGeom prst="line">
                <a:avLst/>
              </a:prstGeom>
              <a:noFill/>
              <a:ln w="9525">
                <a:solidFill>
                  <a:srgbClr val="777777"/>
                </a:solidFill>
                <a:round/>
                <a:headEnd/>
                <a:tailEnd/>
              </a:ln>
            </p:spPr>
            <p:txBody>
              <a:bodyPr/>
              <a:lstStyle/>
              <a:p>
                <a:endParaRPr lang="en-US"/>
              </a:p>
            </p:txBody>
          </p:sp>
          <p:sp>
            <p:nvSpPr>
              <p:cNvPr id="11493" name="Line 269"/>
              <p:cNvSpPr>
                <a:spLocks noChangeShapeType="1"/>
              </p:cNvSpPr>
              <p:nvPr/>
            </p:nvSpPr>
            <p:spPr bwMode="auto">
              <a:xfrm>
                <a:off x="2550" y="1920"/>
                <a:ext cx="6" cy="18"/>
              </a:xfrm>
              <a:prstGeom prst="line">
                <a:avLst/>
              </a:prstGeom>
              <a:noFill/>
              <a:ln w="9525">
                <a:solidFill>
                  <a:srgbClr val="777777"/>
                </a:solidFill>
                <a:round/>
                <a:headEnd/>
                <a:tailEnd/>
              </a:ln>
            </p:spPr>
            <p:txBody>
              <a:bodyPr/>
              <a:lstStyle/>
              <a:p>
                <a:endParaRPr lang="en-US"/>
              </a:p>
            </p:txBody>
          </p:sp>
          <p:sp>
            <p:nvSpPr>
              <p:cNvPr id="11494" name="Line 270"/>
              <p:cNvSpPr>
                <a:spLocks noChangeShapeType="1"/>
              </p:cNvSpPr>
              <p:nvPr/>
            </p:nvSpPr>
            <p:spPr bwMode="auto">
              <a:xfrm>
                <a:off x="2556" y="1938"/>
                <a:ext cx="6" cy="18"/>
              </a:xfrm>
              <a:prstGeom prst="line">
                <a:avLst/>
              </a:prstGeom>
              <a:noFill/>
              <a:ln w="9525">
                <a:solidFill>
                  <a:srgbClr val="777777"/>
                </a:solidFill>
                <a:round/>
                <a:headEnd/>
                <a:tailEnd/>
              </a:ln>
            </p:spPr>
            <p:txBody>
              <a:bodyPr/>
              <a:lstStyle/>
              <a:p>
                <a:endParaRPr lang="en-US"/>
              </a:p>
            </p:txBody>
          </p:sp>
          <p:sp>
            <p:nvSpPr>
              <p:cNvPr id="11495" name="Line 271"/>
              <p:cNvSpPr>
                <a:spLocks noChangeShapeType="1"/>
              </p:cNvSpPr>
              <p:nvPr/>
            </p:nvSpPr>
            <p:spPr bwMode="auto">
              <a:xfrm>
                <a:off x="2562" y="1956"/>
                <a:ext cx="6" cy="18"/>
              </a:xfrm>
              <a:prstGeom prst="line">
                <a:avLst/>
              </a:prstGeom>
              <a:noFill/>
              <a:ln w="9525">
                <a:solidFill>
                  <a:srgbClr val="777777"/>
                </a:solidFill>
                <a:round/>
                <a:headEnd/>
                <a:tailEnd/>
              </a:ln>
            </p:spPr>
            <p:txBody>
              <a:bodyPr/>
              <a:lstStyle/>
              <a:p>
                <a:endParaRPr lang="en-US"/>
              </a:p>
            </p:txBody>
          </p:sp>
          <p:sp>
            <p:nvSpPr>
              <p:cNvPr id="11496" name="Line 272"/>
              <p:cNvSpPr>
                <a:spLocks noChangeShapeType="1"/>
              </p:cNvSpPr>
              <p:nvPr/>
            </p:nvSpPr>
            <p:spPr bwMode="auto">
              <a:xfrm>
                <a:off x="2568" y="1974"/>
                <a:ext cx="6" cy="24"/>
              </a:xfrm>
              <a:prstGeom prst="line">
                <a:avLst/>
              </a:prstGeom>
              <a:noFill/>
              <a:ln w="9525">
                <a:solidFill>
                  <a:srgbClr val="777777"/>
                </a:solidFill>
                <a:round/>
                <a:headEnd/>
                <a:tailEnd/>
              </a:ln>
            </p:spPr>
            <p:txBody>
              <a:bodyPr/>
              <a:lstStyle/>
              <a:p>
                <a:endParaRPr lang="en-US"/>
              </a:p>
            </p:txBody>
          </p:sp>
          <p:sp>
            <p:nvSpPr>
              <p:cNvPr id="11497" name="Line 273"/>
              <p:cNvSpPr>
                <a:spLocks noChangeShapeType="1"/>
              </p:cNvSpPr>
              <p:nvPr/>
            </p:nvSpPr>
            <p:spPr bwMode="auto">
              <a:xfrm>
                <a:off x="2574" y="1998"/>
                <a:ext cx="6" cy="30"/>
              </a:xfrm>
              <a:prstGeom prst="line">
                <a:avLst/>
              </a:prstGeom>
              <a:noFill/>
              <a:ln w="9525">
                <a:solidFill>
                  <a:srgbClr val="777777"/>
                </a:solidFill>
                <a:round/>
                <a:headEnd/>
                <a:tailEnd/>
              </a:ln>
            </p:spPr>
            <p:txBody>
              <a:bodyPr/>
              <a:lstStyle/>
              <a:p>
                <a:endParaRPr lang="en-US"/>
              </a:p>
            </p:txBody>
          </p:sp>
          <p:sp>
            <p:nvSpPr>
              <p:cNvPr id="11498" name="Line 274"/>
              <p:cNvSpPr>
                <a:spLocks noChangeShapeType="1"/>
              </p:cNvSpPr>
              <p:nvPr/>
            </p:nvSpPr>
            <p:spPr bwMode="auto">
              <a:xfrm>
                <a:off x="2580" y="2028"/>
                <a:ext cx="1" cy="24"/>
              </a:xfrm>
              <a:prstGeom prst="line">
                <a:avLst/>
              </a:prstGeom>
              <a:noFill/>
              <a:ln w="9525">
                <a:solidFill>
                  <a:srgbClr val="777777"/>
                </a:solidFill>
                <a:round/>
                <a:headEnd/>
                <a:tailEnd/>
              </a:ln>
            </p:spPr>
            <p:txBody>
              <a:bodyPr/>
              <a:lstStyle/>
              <a:p>
                <a:endParaRPr lang="en-US"/>
              </a:p>
            </p:txBody>
          </p:sp>
          <p:sp>
            <p:nvSpPr>
              <p:cNvPr id="11499" name="Line 275"/>
              <p:cNvSpPr>
                <a:spLocks noChangeShapeType="1"/>
              </p:cNvSpPr>
              <p:nvPr/>
            </p:nvSpPr>
            <p:spPr bwMode="auto">
              <a:xfrm>
                <a:off x="2580" y="2052"/>
                <a:ext cx="6" cy="30"/>
              </a:xfrm>
              <a:prstGeom prst="line">
                <a:avLst/>
              </a:prstGeom>
              <a:noFill/>
              <a:ln w="9525">
                <a:solidFill>
                  <a:srgbClr val="777777"/>
                </a:solidFill>
                <a:round/>
                <a:headEnd/>
                <a:tailEnd/>
              </a:ln>
            </p:spPr>
            <p:txBody>
              <a:bodyPr/>
              <a:lstStyle/>
              <a:p>
                <a:endParaRPr lang="en-US"/>
              </a:p>
            </p:txBody>
          </p:sp>
          <p:sp>
            <p:nvSpPr>
              <p:cNvPr id="11500" name="Freeform 276"/>
              <p:cNvSpPr>
                <a:spLocks/>
              </p:cNvSpPr>
              <p:nvPr/>
            </p:nvSpPr>
            <p:spPr bwMode="auto">
              <a:xfrm>
                <a:off x="2586" y="2082"/>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1501" name="Line 277"/>
              <p:cNvSpPr>
                <a:spLocks noChangeShapeType="1"/>
              </p:cNvSpPr>
              <p:nvPr/>
            </p:nvSpPr>
            <p:spPr bwMode="auto">
              <a:xfrm>
                <a:off x="2592" y="2118"/>
                <a:ext cx="6" cy="30"/>
              </a:xfrm>
              <a:prstGeom prst="line">
                <a:avLst/>
              </a:prstGeom>
              <a:noFill/>
              <a:ln w="9525">
                <a:solidFill>
                  <a:srgbClr val="777777"/>
                </a:solidFill>
                <a:round/>
                <a:headEnd/>
                <a:tailEnd/>
              </a:ln>
            </p:spPr>
            <p:txBody>
              <a:bodyPr/>
              <a:lstStyle/>
              <a:p>
                <a:endParaRPr lang="en-US"/>
              </a:p>
            </p:txBody>
          </p:sp>
          <p:sp>
            <p:nvSpPr>
              <p:cNvPr id="11502" name="Line 278"/>
              <p:cNvSpPr>
                <a:spLocks noChangeShapeType="1"/>
              </p:cNvSpPr>
              <p:nvPr/>
            </p:nvSpPr>
            <p:spPr bwMode="auto">
              <a:xfrm>
                <a:off x="2598" y="2148"/>
                <a:ext cx="6" cy="36"/>
              </a:xfrm>
              <a:prstGeom prst="line">
                <a:avLst/>
              </a:prstGeom>
              <a:noFill/>
              <a:ln w="9525">
                <a:solidFill>
                  <a:srgbClr val="777777"/>
                </a:solidFill>
                <a:round/>
                <a:headEnd/>
                <a:tailEnd/>
              </a:ln>
            </p:spPr>
            <p:txBody>
              <a:bodyPr/>
              <a:lstStyle/>
              <a:p>
                <a:endParaRPr lang="en-US"/>
              </a:p>
            </p:txBody>
          </p:sp>
          <p:sp>
            <p:nvSpPr>
              <p:cNvPr id="11503" name="Line 279"/>
              <p:cNvSpPr>
                <a:spLocks noChangeShapeType="1"/>
              </p:cNvSpPr>
              <p:nvPr/>
            </p:nvSpPr>
            <p:spPr bwMode="auto">
              <a:xfrm>
                <a:off x="2604" y="2184"/>
                <a:ext cx="6" cy="36"/>
              </a:xfrm>
              <a:prstGeom prst="line">
                <a:avLst/>
              </a:prstGeom>
              <a:noFill/>
              <a:ln w="9525">
                <a:solidFill>
                  <a:srgbClr val="777777"/>
                </a:solidFill>
                <a:round/>
                <a:headEnd/>
                <a:tailEnd/>
              </a:ln>
            </p:spPr>
            <p:txBody>
              <a:bodyPr/>
              <a:lstStyle/>
              <a:p>
                <a:endParaRPr lang="en-US"/>
              </a:p>
            </p:txBody>
          </p:sp>
          <p:sp>
            <p:nvSpPr>
              <p:cNvPr id="11504" name="Line 280"/>
              <p:cNvSpPr>
                <a:spLocks noChangeShapeType="1"/>
              </p:cNvSpPr>
              <p:nvPr/>
            </p:nvSpPr>
            <p:spPr bwMode="auto">
              <a:xfrm>
                <a:off x="2610" y="2220"/>
                <a:ext cx="6" cy="30"/>
              </a:xfrm>
              <a:prstGeom prst="line">
                <a:avLst/>
              </a:prstGeom>
              <a:noFill/>
              <a:ln w="9525">
                <a:solidFill>
                  <a:srgbClr val="777777"/>
                </a:solidFill>
                <a:round/>
                <a:headEnd/>
                <a:tailEnd/>
              </a:ln>
            </p:spPr>
            <p:txBody>
              <a:bodyPr/>
              <a:lstStyle/>
              <a:p>
                <a:endParaRPr lang="en-US"/>
              </a:p>
            </p:txBody>
          </p:sp>
          <p:sp>
            <p:nvSpPr>
              <p:cNvPr id="11505" name="Line 281"/>
              <p:cNvSpPr>
                <a:spLocks noChangeShapeType="1"/>
              </p:cNvSpPr>
              <p:nvPr/>
            </p:nvSpPr>
            <p:spPr bwMode="auto">
              <a:xfrm>
                <a:off x="2616" y="2250"/>
                <a:ext cx="6" cy="36"/>
              </a:xfrm>
              <a:prstGeom prst="line">
                <a:avLst/>
              </a:prstGeom>
              <a:noFill/>
              <a:ln w="9525">
                <a:solidFill>
                  <a:srgbClr val="777777"/>
                </a:solidFill>
                <a:round/>
                <a:headEnd/>
                <a:tailEnd/>
              </a:ln>
            </p:spPr>
            <p:txBody>
              <a:bodyPr/>
              <a:lstStyle/>
              <a:p>
                <a:endParaRPr lang="en-US"/>
              </a:p>
            </p:txBody>
          </p:sp>
          <p:sp>
            <p:nvSpPr>
              <p:cNvPr id="11506" name="Line 282"/>
              <p:cNvSpPr>
                <a:spLocks noChangeShapeType="1"/>
              </p:cNvSpPr>
              <p:nvPr/>
            </p:nvSpPr>
            <p:spPr bwMode="auto">
              <a:xfrm>
                <a:off x="2622" y="2286"/>
                <a:ext cx="6" cy="36"/>
              </a:xfrm>
              <a:prstGeom prst="line">
                <a:avLst/>
              </a:prstGeom>
              <a:noFill/>
              <a:ln w="9525">
                <a:solidFill>
                  <a:srgbClr val="777777"/>
                </a:solidFill>
                <a:round/>
                <a:headEnd/>
                <a:tailEnd/>
              </a:ln>
            </p:spPr>
            <p:txBody>
              <a:bodyPr/>
              <a:lstStyle/>
              <a:p>
                <a:endParaRPr lang="en-US"/>
              </a:p>
            </p:txBody>
          </p:sp>
          <p:sp>
            <p:nvSpPr>
              <p:cNvPr id="11507" name="Line 283"/>
              <p:cNvSpPr>
                <a:spLocks noChangeShapeType="1"/>
              </p:cNvSpPr>
              <p:nvPr/>
            </p:nvSpPr>
            <p:spPr bwMode="auto">
              <a:xfrm>
                <a:off x="2628" y="2322"/>
                <a:ext cx="6" cy="36"/>
              </a:xfrm>
              <a:prstGeom prst="line">
                <a:avLst/>
              </a:prstGeom>
              <a:noFill/>
              <a:ln w="9525">
                <a:solidFill>
                  <a:srgbClr val="777777"/>
                </a:solidFill>
                <a:round/>
                <a:headEnd/>
                <a:tailEnd/>
              </a:ln>
            </p:spPr>
            <p:txBody>
              <a:bodyPr/>
              <a:lstStyle/>
              <a:p>
                <a:endParaRPr lang="en-US"/>
              </a:p>
            </p:txBody>
          </p:sp>
          <p:sp>
            <p:nvSpPr>
              <p:cNvPr id="11508" name="Line 284"/>
              <p:cNvSpPr>
                <a:spLocks noChangeShapeType="1"/>
              </p:cNvSpPr>
              <p:nvPr/>
            </p:nvSpPr>
            <p:spPr bwMode="auto">
              <a:xfrm>
                <a:off x="2634" y="2358"/>
                <a:ext cx="1" cy="30"/>
              </a:xfrm>
              <a:prstGeom prst="line">
                <a:avLst/>
              </a:prstGeom>
              <a:noFill/>
              <a:ln w="9525">
                <a:solidFill>
                  <a:srgbClr val="777777"/>
                </a:solidFill>
                <a:round/>
                <a:headEnd/>
                <a:tailEnd/>
              </a:ln>
            </p:spPr>
            <p:txBody>
              <a:bodyPr/>
              <a:lstStyle/>
              <a:p>
                <a:endParaRPr lang="en-US"/>
              </a:p>
            </p:txBody>
          </p:sp>
          <p:sp>
            <p:nvSpPr>
              <p:cNvPr id="11509" name="Freeform 285"/>
              <p:cNvSpPr>
                <a:spLocks/>
              </p:cNvSpPr>
              <p:nvPr/>
            </p:nvSpPr>
            <p:spPr bwMode="auto">
              <a:xfrm>
                <a:off x="2634"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1510" name="Line 286"/>
              <p:cNvSpPr>
                <a:spLocks noChangeShapeType="1"/>
              </p:cNvSpPr>
              <p:nvPr/>
            </p:nvSpPr>
            <p:spPr bwMode="auto">
              <a:xfrm>
                <a:off x="2640" y="2424"/>
                <a:ext cx="6" cy="30"/>
              </a:xfrm>
              <a:prstGeom prst="line">
                <a:avLst/>
              </a:prstGeom>
              <a:noFill/>
              <a:ln w="9525">
                <a:solidFill>
                  <a:srgbClr val="777777"/>
                </a:solidFill>
                <a:round/>
                <a:headEnd/>
                <a:tailEnd/>
              </a:ln>
            </p:spPr>
            <p:txBody>
              <a:bodyPr/>
              <a:lstStyle/>
              <a:p>
                <a:endParaRPr lang="en-US"/>
              </a:p>
            </p:txBody>
          </p:sp>
          <p:sp>
            <p:nvSpPr>
              <p:cNvPr id="11511" name="Line 287"/>
              <p:cNvSpPr>
                <a:spLocks noChangeShapeType="1"/>
              </p:cNvSpPr>
              <p:nvPr/>
            </p:nvSpPr>
            <p:spPr bwMode="auto">
              <a:xfrm>
                <a:off x="2646" y="2454"/>
                <a:ext cx="6" cy="24"/>
              </a:xfrm>
              <a:prstGeom prst="line">
                <a:avLst/>
              </a:prstGeom>
              <a:noFill/>
              <a:ln w="9525">
                <a:solidFill>
                  <a:srgbClr val="777777"/>
                </a:solidFill>
                <a:round/>
                <a:headEnd/>
                <a:tailEnd/>
              </a:ln>
            </p:spPr>
            <p:txBody>
              <a:bodyPr/>
              <a:lstStyle/>
              <a:p>
                <a:endParaRPr lang="en-US"/>
              </a:p>
            </p:txBody>
          </p:sp>
          <p:sp>
            <p:nvSpPr>
              <p:cNvPr id="11512" name="Line 288"/>
              <p:cNvSpPr>
                <a:spLocks noChangeShapeType="1"/>
              </p:cNvSpPr>
              <p:nvPr/>
            </p:nvSpPr>
            <p:spPr bwMode="auto">
              <a:xfrm>
                <a:off x="2652" y="2478"/>
                <a:ext cx="6" cy="30"/>
              </a:xfrm>
              <a:prstGeom prst="line">
                <a:avLst/>
              </a:prstGeom>
              <a:noFill/>
              <a:ln w="9525">
                <a:solidFill>
                  <a:srgbClr val="777777"/>
                </a:solidFill>
                <a:round/>
                <a:headEnd/>
                <a:tailEnd/>
              </a:ln>
            </p:spPr>
            <p:txBody>
              <a:bodyPr/>
              <a:lstStyle/>
              <a:p>
                <a:endParaRPr lang="en-US"/>
              </a:p>
            </p:txBody>
          </p:sp>
          <p:sp>
            <p:nvSpPr>
              <p:cNvPr id="11513" name="Line 289"/>
              <p:cNvSpPr>
                <a:spLocks noChangeShapeType="1"/>
              </p:cNvSpPr>
              <p:nvPr/>
            </p:nvSpPr>
            <p:spPr bwMode="auto">
              <a:xfrm>
                <a:off x="2658" y="2508"/>
                <a:ext cx="6" cy="24"/>
              </a:xfrm>
              <a:prstGeom prst="line">
                <a:avLst/>
              </a:prstGeom>
              <a:noFill/>
              <a:ln w="9525">
                <a:solidFill>
                  <a:srgbClr val="777777"/>
                </a:solidFill>
                <a:round/>
                <a:headEnd/>
                <a:tailEnd/>
              </a:ln>
            </p:spPr>
            <p:txBody>
              <a:bodyPr/>
              <a:lstStyle/>
              <a:p>
                <a:endParaRPr lang="en-US"/>
              </a:p>
            </p:txBody>
          </p:sp>
          <p:sp>
            <p:nvSpPr>
              <p:cNvPr id="11514" name="Line 290"/>
              <p:cNvSpPr>
                <a:spLocks noChangeShapeType="1"/>
              </p:cNvSpPr>
              <p:nvPr/>
            </p:nvSpPr>
            <p:spPr bwMode="auto">
              <a:xfrm>
                <a:off x="2664" y="2532"/>
                <a:ext cx="6" cy="18"/>
              </a:xfrm>
              <a:prstGeom prst="line">
                <a:avLst/>
              </a:prstGeom>
              <a:noFill/>
              <a:ln w="9525">
                <a:solidFill>
                  <a:srgbClr val="777777"/>
                </a:solidFill>
                <a:round/>
                <a:headEnd/>
                <a:tailEnd/>
              </a:ln>
            </p:spPr>
            <p:txBody>
              <a:bodyPr/>
              <a:lstStyle/>
              <a:p>
                <a:endParaRPr lang="en-US"/>
              </a:p>
            </p:txBody>
          </p:sp>
          <p:sp>
            <p:nvSpPr>
              <p:cNvPr id="11515" name="Line 291"/>
              <p:cNvSpPr>
                <a:spLocks noChangeShapeType="1"/>
              </p:cNvSpPr>
              <p:nvPr/>
            </p:nvSpPr>
            <p:spPr bwMode="auto">
              <a:xfrm>
                <a:off x="2670" y="2550"/>
                <a:ext cx="6" cy="18"/>
              </a:xfrm>
              <a:prstGeom prst="line">
                <a:avLst/>
              </a:prstGeom>
              <a:noFill/>
              <a:ln w="9525">
                <a:solidFill>
                  <a:srgbClr val="777777"/>
                </a:solidFill>
                <a:round/>
                <a:headEnd/>
                <a:tailEnd/>
              </a:ln>
            </p:spPr>
            <p:txBody>
              <a:bodyPr/>
              <a:lstStyle/>
              <a:p>
                <a:endParaRPr lang="en-US"/>
              </a:p>
            </p:txBody>
          </p:sp>
          <p:sp>
            <p:nvSpPr>
              <p:cNvPr id="11516" name="Line 292"/>
              <p:cNvSpPr>
                <a:spLocks noChangeShapeType="1"/>
              </p:cNvSpPr>
              <p:nvPr/>
            </p:nvSpPr>
            <p:spPr bwMode="auto">
              <a:xfrm>
                <a:off x="2676" y="2568"/>
                <a:ext cx="6" cy="18"/>
              </a:xfrm>
              <a:prstGeom prst="line">
                <a:avLst/>
              </a:prstGeom>
              <a:noFill/>
              <a:ln w="9525">
                <a:solidFill>
                  <a:srgbClr val="777777"/>
                </a:solidFill>
                <a:round/>
                <a:headEnd/>
                <a:tailEnd/>
              </a:ln>
            </p:spPr>
            <p:txBody>
              <a:bodyPr/>
              <a:lstStyle/>
              <a:p>
                <a:endParaRPr lang="en-US"/>
              </a:p>
            </p:txBody>
          </p:sp>
          <p:sp>
            <p:nvSpPr>
              <p:cNvPr id="11517" name="Line 293"/>
              <p:cNvSpPr>
                <a:spLocks noChangeShapeType="1"/>
              </p:cNvSpPr>
              <p:nvPr/>
            </p:nvSpPr>
            <p:spPr bwMode="auto">
              <a:xfrm>
                <a:off x="2682" y="2586"/>
                <a:ext cx="1" cy="12"/>
              </a:xfrm>
              <a:prstGeom prst="line">
                <a:avLst/>
              </a:prstGeom>
              <a:noFill/>
              <a:ln w="9525">
                <a:solidFill>
                  <a:srgbClr val="777777"/>
                </a:solidFill>
                <a:round/>
                <a:headEnd/>
                <a:tailEnd/>
              </a:ln>
            </p:spPr>
            <p:txBody>
              <a:bodyPr/>
              <a:lstStyle/>
              <a:p>
                <a:endParaRPr lang="en-US"/>
              </a:p>
            </p:txBody>
          </p:sp>
          <p:sp>
            <p:nvSpPr>
              <p:cNvPr id="11518" name="Line 294"/>
              <p:cNvSpPr>
                <a:spLocks noChangeShapeType="1"/>
              </p:cNvSpPr>
              <p:nvPr/>
            </p:nvSpPr>
            <p:spPr bwMode="auto">
              <a:xfrm>
                <a:off x="2682" y="2598"/>
                <a:ext cx="6" cy="6"/>
              </a:xfrm>
              <a:prstGeom prst="line">
                <a:avLst/>
              </a:prstGeom>
              <a:noFill/>
              <a:ln w="9525">
                <a:solidFill>
                  <a:srgbClr val="777777"/>
                </a:solidFill>
                <a:round/>
                <a:headEnd/>
                <a:tailEnd/>
              </a:ln>
            </p:spPr>
            <p:txBody>
              <a:bodyPr/>
              <a:lstStyle/>
              <a:p>
                <a:endParaRPr lang="en-US"/>
              </a:p>
            </p:txBody>
          </p:sp>
          <p:sp>
            <p:nvSpPr>
              <p:cNvPr id="11519" name="Line 295"/>
              <p:cNvSpPr>
                <a:spLocks noChangeShapeType="1"/>
              </p:cNvSpPr>
              <p:nvPr/>
            </p:nvSpPr>
            <p:spPr bwMode="auto">
              <a:xfrm>
                <a:off x="2688" y="2604"/>
                <a:ext cx="6" cy="6"/>
              </a:xfrm>
              <a:prstGeom prst="line">
                <a:avLst/>
              </a:prstGeom>
              <a:noFill/>
              <a:ln w="9525">
                <a:solidFill>
                  <a:srgbClr val="777777"/>
                </a:solidFill>
                <a:round/>
                <a:headEnd/>
                <a:tailEnd/>
              </a:ln>
            </p:spPr>
            <p:txBody>
              <a:bodyPr/>
              <a:lstStyle/>
              <a:p>
                <a:endParaRPr lang="en-US"/>
              </a:p>
            </p:txBody>
          </p:sp>
          <p:sp>
            <p:nvSpPr>
              <p:cNvPr id="11520" name="Line 296"/>
              <p:cNvSpPr>
                <a:spLocks noChangeShapeType="1"/>
              </p:cNvSpPr>
              <p:nvPr/>
            </p:nvSpPr>
            <p:spPr bwMode="auto">
              <a:xfrm>
                <a:off x="2694" y="2610"/>
                <a:ext cx="6" cy="1"/>
              </a:xfrm>
              <a:prstGeom prst="line">
                <a:avLst/>
              </a:prstGeom>
              <a:noFill/>
              <a:ln w="9525">
                <a:solidFill>
                  <a:srgbClr val="777777"/>
                </a:solidFill>
                <a:round/>
                <a:headEnd/>
                <a:tailEnd/>
              </a:ln>
            </p:spPr>
            <p:txBody>
              <a:bodyPr/>
              <a:lstStyle/>
              <a:p>
                <a:endParaRPr lang="en-US"/>
              </a:p>
            </p:txBody>
          </p:sp>
          <p:sp>
            <p:nvSpPr>
              <p:cNvPr id="11521" name="Line 297"/>
              <p:cNvSpPr>
                <a:spLocks noChangeShapeType="1"/>
              </p:cNvSpPr>
              <p:nvPr/>
            </p:nvSpPr>
            <p:spPr bwMode="auto">
              <a:xfrm>
                <a:off x="2700" y="2610"/>
                <a:ext cx="6" cy="1"/>
              </a:xfrm>
              <a:prstGeom prst="line">
                <a:avLst/>
              </a:prstGeom>
              <a:noFill/>
              <a:ln w="9525">
                <a:solidFill>
                  <a:srgbClr val="777777"/>
                </a:solidFill>
                <a:round/>
                <a:headEnd/>
                <a:tailEnd/>
              </a:ln>
            </p:spPr>
            <p:txBody>
              <a:bodyPr/>
              <a:lstStyle/>
              <a:p>
                <a:endParaRPr lang="en-US"/>
              </a:p>
            </p:txBody>
          </p:sp>
          <p:sp>
            <p:nvSpPr>
              <p:cNvPr id="11522" name="Line 298"/>
              <p:cNvSpPr>
                <a:spLocks noChangeShapeType="1"/>
              </p:cNvSpPr>
              <p:nvPr/>
            </p:nvSpPr>
            <p:spPr bwMode="auto">
              <a:xfrm flipV="1">
                <a:off x="2706" y="2604"/>
                <a:ext cx="6" cy="6"/>
              </a:xfrm>
              <a:prstGeom prst="line">
                <a:avLst/>
              </a:prstGeom>
              <a:noFill/>
              <a:ln w="9525">
                <a:solidFill>
                  <a:srgbClr val="777777"/>
                </a:solidFill>
                <a:round/>
                <a:headEnd/>
                <a:tailEnd/>
              </a:ln>
            </p:spPr>
            <p:txBody>
              <a:bodyPr/>
              <a:lstStyle/>
              <a:p>
                <a:endParaRPr lang="en-US"/>
              </a:p>
            </p:txBody>
          </p:sp>
          <p:sp>
            <p:nvSpPr>
              <p:cNvPr id="11523" name="Line 299"/>
              <p:cNvSpPr>
                <a:spLocks noChangeShapeType="1"/>
              </p:cNvSpPr>
              <p:nvPr/>
            </p:nvSpPr>
            <p:spPr bwMode="auto">
              <a:xfrm flipV="1">
                <a:off x="2712" y="2598"/>
                <a:ext cx="6" cy="6"/>
              </a:xfrm>
              <a:prstGeom prst="line">
                <a:avLst/>
              </a:prstGeom>
              <a:noFill/>
              <a:ln w="9525">
                <a:solidFill>
                  <a:srgbClr val="777777"/>
                </a:solidFill>
                <a:round/>
                <a:headEnd/>
                <a:tailEnd/>
              </a:ln>
            </p:spPr>
            <p:txBody>
              <a:bodyPr/>
              <a:lstStyle/>
              <a:p>
                <a:endParaRPr lang="en-US"/>
              </a:p>
            </p:txBody>
          </p:sp>
          <p:sp>
            <p:nvSpPr>
              <p:cNvPr id="11524" name="Line 300"/>
              <p:cNvSpPr>
                <a:spLocks noChangeShapeType="1"/>
              </p:cNvSpPr>
              <p:nvPr/>
            </p:nvSpPr>
            <p:spPr bwMode="auto">
              <a:xfrm flipV="1">
                <a:off x="2718" y="2586"/>
                <a:ext cx="6" cy="12"/>
              </a:xfrm>
              <a:prstGeom prst="line">
                <a:avLst/>
              </a:prstGeom>
              <a:noFill/>
              <a:ln w="9525">
                <a:solidFill>
                  <a:srgbClr val="777777"/>
                </a:solidFill>
                <a:round/>
                <a:headEnd/>
                <a:tailEnd/>
              </a:ln>
            </p:spPr>
            <p:txBody>
              <a:bodyPr/>
              <a:lstStyle/>
              <a:p>
                <a:endParaRPr lang="en-US"/>
              </a:p>
            </p:txBody>
          </p:sp>
          <p:sp>
            <p:nvSpPr>
              <p:cNvPr id="11525" name="Line 301"/>
              <p:cNvSpPr>
                <a:spLocks noChangeShapeType="1"/>
              </p:cNvSpPr>
              <p:nvPr/>
            </p:nvSpPr>
            <p:spPr bwMode="auto">
              <a:xfrm flipV="1">
                <a:off x="2724" y="2568"/>
                <a:ext cx="6" cy="18"/>
              </a:xfrm>
              <a:prstGeom prst="line">
                <a:avLst/>
              </a:prstGeom>
              <a:noFill/>
              <a:ln w="9525">
                <a:solidFill>
                  <a:srgbClr val="777777"/>
                </a:solidFill>
                <a:round/>
                <a:headEnd/>
                <a:tailEnd/>
              </a:ln>
            </p:spPr>
            <p:txBody>
              <a:bodyPr/>
              <a:lstStyle/>
              <a:p>
                <a:endParaRPr lang="en-US"/>
              </a:p>
            </p:txBody>
          </p:sp>
          <p:sp>
            <p:nvSpPr>
              <p:cNvPr id="11526" name="Line 302"/>
              <p:cNvSpPr>
                <a:spLocks noChangeShapeType="1"/>
              </p:cNvSpPr>
              <p:nvPr/>
            </p:nvSpPr>
            <p:spPr bwMode="auto">
              <a:xfrm flipV="1">
                <a:off x="2730" y="2550"/>
                <a:ext cx="1" cy="18"/>
              </a:xfrm>
              <a:prstGeom prst="line">
                <a:avLst/>
              </a:prstGeom>
              <a:noFill/>
              <a:ln w="9525">
                <a:solidFill>
                  <a:srgbClr val="777777"/>
                </a:solidFill>
                <a:round/>
                <a:headEnd/>
                <a:tailEnd/>
              </a:ln>
            </p:spPr>
            <p:txBody>
              <a:bodyPr/>
              <a:lstStyle/>
              <a:p>
                <a:endParaRPr lang="en-US"/>
              </a:p>
            </p:txBody>
          </p:sp>
          <p:sp>
            <p:nvSpPr>
              <p:cNvPr id="11527" name="Line 303"/>
              <p:cNvSpPr>
                <a:spLocks noChangeShapeType="1"/>
              </p:cNvSpPr>
              <p:nvPr/>
            </p:nvSpPr>
            <p:spPr bwMode="auto">
              <a:xfrm flipV="1">
                <a:off x="2730" y="2532"/>
                <a:ext cx="6" cy="18"/>
              </a:xfrm>
              <a:prstGeom prst="line">
                <a:avLst/>
              </a:prstGeom>
              <a:noFill/>
              <a:ln w="9525">
                <a:solidFill>
                  <a:srgbClr val="777777"/>
                </a:solidFill>
                <a:round/>
                <a:headEnd/>
                <a:tailEnd/>
              </a:ln>
            </p:spPr>
            <p:txBody>
              <a:bodyPr/>
              <a:lstStyle/>
              <a:p>
                <a:endParaRPr lang="en-US"/>
              </a:p>
            </p:txBody>
          </p:sp>
          <p:sp>
            <p:nvSpPr>
              <p:cNvPr id="11528" name="Line 304"/>
              <p:cNvSpPr>
                <a:spLocks noChangeShapeType="1"/>
              </p:cNvSpPr>
              <p:nvPr/>
            </p:nvSpPr>
            <p:spPr bwMode="auto">
              <a:xfrm flipV="1">
                <a:off x="2736" y="2508"/>
                <a:ext cx="6" cy="24"/>
              </a:xfrm>
              <a:prstGeom prst="line">
                <a:avLst/>
              </a:prstGeom>
              <a:noFill/>
              <a:ln w="9525">
                <a:solidFill>
                  <a:srgbClr val="777777"/>
                </a:solidFill>
                <a:round/>
                <a:headEnd/>
                <a:tailEnd/>
              </a:ln>
            </p:spPr>
            <p:txBody>
              <a:bodyPr/>
              <a:lstStyle/>
              <a:p>
                <a:endParaRPr lang="en-US"/>
              </a:p>
            </p:txBody>
          </p:sp>
          <p:sp>
            <p:nvSpPr>
              <p:cNvPr id="11529" name="Line 305"/>
              <p:cNvSpPr>
                <a:spLocks noChangeShapeType="1"/>
              </p:cNvSpPr>
              <p:nvPr/>
            </p:nvSpPr>
            <p:spPr bwMode="auto">
              <a:xfrm flipV="1">
                <a:off x="2742" y="2478"/>
                <a:ext cx="6" cy="30"/>
              </a:xfrm>
              <a:prstGeom prst="line">
                <a:avLst/>
              </a:prstGeom>
              <a:noFill/>
              <a:ln w="9525">
                <a:solidFill>
                  <a:srgbClr val="777777"/>
                </a:solidFill>
                <a:round/>
                <a:headEnd/>
                <a:tailEnd/>
              </a:ln>
            </p:spPr>
            <p:txBody>
              <a:bodyPr/>
              <a:lstStyle/>
              <a:p>
                <a:endParaRPr lang="en-US"/>
              </a:p>
            </p:txBody>
          </p:sp>
          <p:sp>
            <p:nvSpPr>
              <p:cNvPr id="11530" name="Line 306"/>
              <p:cNvSpPr>
                <a:spLocks noChangeShapeType="1"/>
              </p:cNvSpPr>
              <p:nvPr/>
            </p:nvSpPr>
            <p:spPr bwMode="auto">
              <a:xfrm flipV="1">
                <a:off x="2748" y="2454"/>
                <a:ext cx="6" cy="24"/>
              </a:xfrm>
              <a:prstGeom prst="line">
                <a:avLst/>
              </a:prstGeom>
              <a:noFill/>
              <a:ln w="9525">
                <a:solidFill>
                  <a:srgbClr val="777777"/>
                </a:solidFill>
                <a:round/>
                <a:headEnd/>
                <a:tailEnd/>
              </a:ln>
            </p:spPr>
            <p:txBody>
              <a:bodyPr/>
              <a:lstStyle/>
              <a:p>
                <a:endParaRPr lang="en-US"/>
              </a:p>
            </p:txBody>
          </p:sp>
          <p:sp>
            <p:nvSpPr>
              <p:cNvPr id="11531" name="Line 307"/>
              <p:cNvSpPr>
                <a:spLocks noChangeShapeType="1"/>
              </p:cNvSpPr>
              <p:nvPr/>
            </p:nvSpPr>
            <p:spPr bwMode="auto">
              <a:xfrm flipV="1">
                <a:off x="2754" y="2424"/>
                <a:ext cx="6" cy="30"/>
              </a:xfrm>
              <a:prstGeom prst="line">
                <a:avLst/>
              </a:prstGeom>
              <a:noFill/>
              <a:ln w="9525">
                <a:solidFill>
                  <a:srgbClr val="777777"/>
                </a:solidFill>
                <a:round/>
                <a:headEnd/>
                <a:tailEnd/>
              </a:ln>
            </p:spPr>
            <p:txBody>
              <a:bodyPr/>
              <a:lstStyle/>
              <a:p>
                <a:endParaRPr lang="en-US"/>
              </a:p>
            </p:txBody>
          </p:sp>
          <p:sp>
            <p:nvSpPr>
              <p:cNvPr id="11532" name="Freeform 308"/>
              <p:cNvSpPr>
                <a:spLocks/>
              </p:cNvSpPr>
              <p:nvPr/>
            </p:nvSpPr>
            <p:spPr bwMode="auto">
              <a:xfrm>
                <a:off x="2760"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533" name="Line 309"/>
              <p:cNvSpPr>
                <a:spLocks noChangeShapeType="1"/>
              </p:cNvSpPr>
              <p:nvPr/>
            </p:nvSpPr>
            <p:spPr bwMode="auto">
              <a:xfrm flipV="1">
                <a:off x="2766" y="2358"/>
                <a:ext cx="6" cy="30"/>
              </a:xfrm>
              <a:prstGeom prst="line">
                <a:avLst/>
              </a:prstGeom>
              <a:noFill/>
              <a:ln w="9525">
                <a:solidFill>
                  <a:srgbClr val="777777"/>
                </a:solidFill>
                <a:round/>
                <a:headEnd/>
                <a:tailEnd/>
              </a:ln>
            </p:spPr>
            <p:txBody>
              <a:bodyPr/>
              <a:lstStyle/>
              <a:p>
                <a:endParaRPr lang="en-US"/>
              </a:p>
            </p:txBody>
          </p:sp>
          <p:sp>
            <p:nvSpPr>
              <p:cNvPr id="11534" name="Line 310"/>
              <p:cNvSpPr>
                <a:spLocks noChangeShapeType="1"/>
              </p:cNvSpPr>
              <p:nvPr/>
            </p:nvSpPr>
            <p:spPr bwMode="auto">
              <a:xfrm flipV="1">
                <a:off x="2772" y="2322"/>
                <a:ext cx="6" cy="36"/>
              </a:xfrm>
              <a:prstGeom prst="line">
                <a:avLst/>
              </a:prstGeom>
              <a:noFill/>
              <a:ln w="9525">
                <a:solidFill>
                  <a:srgbClr val="777777"/>
                </a:solidFill>
                <a:round/>
                <a:headEnd/>
                <a:tailEnd/>
              </a:ln>
            </p:spPr>
            <p:txBody>
              <a:bodyPr/>
              <a:lstStyle/>
              <a:p>
                <a:endParaRPr lang="en-US"/>
              </a:p>
            </p:txBody>
          </p:sp>
          <p:sp>
            <p:nvSpPr>
              <p:cNvPr id="11535" name="Line 311"/>
              <p:cNvSpPr>
                <a:spLocks noChangeShapeType="1"/>
              </p:cNvSpPr>
              <p:nvPr/>
            </p:nvSpPr>
            <p:spPr bwMode="auto">
              <a:xfrm flipV="1">
                <a:off x="2778" y="2286"/>
                <a:ext cx="6" cy="36"/>
              </a:xfrm>
              <a:prstGeom prst="line">
                <a:avLst/>
              </a:prstGeom>
              <a:noFill/>
              <a:ln w="9525">
                <a:solidFill>
                  <a:srgbClr val="777777"/>
                </a:solidFill>
                <a:round/>
                <a:headEnd/>
                <a:tailEnd/>
              </a:ln>
            </p:spPr>
            <p:txBody>
              <a:bodyPr/>
              <a:lstStyle/>
              <a:p>
                <a:endParaRPr lang="en-US"/>
              </a:p>
            </p:txBody>
          </p:sp>
          <p:sp>
            <p:nvSpPr>
              <p:cNvPr id="11536" name="Line 312"/>
              <p:cNvSpPr>
                <a:spLocks noChangeShapeType="1"/>
              </p:cNvSpPr>
              <p:nvPr/>
            </p:nvSpPr>
            <p:spPr bwMode="auto">
              <a:xfrm flipV="1">
                <a:off x="2784" y="2256"/>
                <a:ext cx="1" cy="30"/>
              </a:xfrm>
              <a:prstGeom prst="line">
                <a:avLst/>
              </a:prstGeom>
              <a:noFill/>
              <a:ln w="9525">
                <a:solidFill>
                  <a:srgbClr val="777777"/>
                </a:solidFill>
                <a:round/>
                <a:headEnd/>
                <a:tailEnd/>
              </a:ln>
            </p:spPr>
            <p:txBody>
              <a:bodyPr/>
              <a:lstStyle/>
              <a:p>
                <a:endParaRPr lang="en-US"/>
              </a:p>
            </p:txBody>
          </p:sp>
          <p:sp>
            <p:nvSpPr>
              <p:cNvPr id="11537" name="Line 313"/>
              <p:cNvSpPr>
                <a:spLocks noChangeShapeType="1"/>
              </p:cNvSpPr>
              <p:nvPr/>
            </p:nvSpPr>
            <p:spPr bwMode="auto">
              <a:xfrm flipV="1">
                <a:off x="2784" y="2220"/>
                <a:ext cx="6" cy="36"/>
              </a:xfrm>
              <a:prstGeom prst="line">
                <a:avLst/>
              </a:prstGeom>
              <a:noFill/>
              <a:ln w="9525">
                <a:solidFill>
                  <a:srgbClr val="777777"/>
                </a:solidFill>
                <a:round/>
                <a:headEnd/>
                <a:tailEnd/>
              </a:ln>
            </p:spPr>
            <p:txBody>
              <a:bodyPr/>
              <a:lstStyle/>
              <a:p>
                <a:endParaRPr lang="en-US"/>
              </a:p>
            </p:txBody>
          </p:sp>
          <p:sp>
            <p:nvSpPr>
              <p:cNvPr id="11538" name="Line 314"/>
              <p:cNvSpPr>
                <a:spLocks noChangeShapeType="1"/>
              </p:cNvSpPr>
              <p:nvPr/>
            </p:nvSpPr>
            <p:spPr bwMode="auto">
              <a:xfrm flipV="1">
                <a:off x="2790" y="2184"/>
                <a:ext cx="6" cy="36"/>
              </a:xfrm>
              <a:prstGeom prst="line">
                <a:avLst/>
              </a:prstGeom>
              <a:noFill/>
              <a:ln w="9525">
                <a:solidFill>
                  <a:srgbClr val="777777"/>
                </a:solidFill>
                <a:round/>
                <a:headEnd/>
                <a:tailEnd/>
              </a:ln>
            </p:spPr>
            <p:txBody>
              <a:bodyPr/>
              <a:lstStyle/>
              <a:p>
                <a:endParaRPr lang="en-US"/>
              </a:p>
            </p:txBody>
          </p:sp>
          <p:sp>
            <p:nvSpPr>
              <p:cNvPr id="11539" name="Line 315"/>
              <p:cNvSpPr>
                <a:spLocks noChangeShapeType="1"/>
              </p:cNvSpPr>
              <p:nvPr/>
            </p:nvSpPr>
            <p:spPr bwMode="auto">
              <a:xfrm flipV="1">
                <a:off x="2796" y="2148"/>
                <a:ext cx="6" cy="36"/>
              </a:xfrm>
              <a:prstGeom prst="line">
                <a:avLst/>
              </a:prstGeom>
              <a:noFill/>
              <a:ln w="9525">
                <a:solidFill>
                  <a:srgbClr val="777777"/>
                </a:solidFill>
                <a:round/>
                <a:headEnd/>
                <a:tailEnd/>
              </a:ln>
            </p:spPr>
            <p:txBody>
              <a:bodyPr/>
              <a:lstStyle/>
              <a:p>
                <a:endParaRPr lang="en-US"/>
              </a:p>
            </p:txBody>
          </p:sp>
          <p:sp>
            <p:nvSpPr>
              <p:cNvPr id="11540" name="Line 316"/>
              <p:cNvSpPr>
                <a:spLocks noChangeShapeType="1"/>
              </p:cNvSpPr>
              <p:nvPr/>
            </p:nvSpPr>
            <p:spPr bwMode="auto">
              <a:xfrm flipV="1">
                <a:off x="2802" y="2118"/>
                <a:ext cx="6" cy="30"/>
              </a:xfrm>
              <a:prstGeom prst="line">
                <a:avLst/>
              </a:prstGeom>
              <a:noFill/>
              <a:ln w="9525">
                <a:solidFill>
                  <a:srgbClr val="777777"/>
                </a:solidFill>
                <a:round/>
                <a:headEnd/>
                <a:tailEnd/>
              </a:ln>
            </p:spPr>
            <p:txBody>
              <a:bodyPr/>
              <a:lstStyle/>
              <a:p>
                <a:endParaRPr lang="en-US"/>
              </a:p>
            </p:txBody>
          </p:sp>
          <p:sp>
            <p:nvSpPr>
              <p:cNvPr id="11541" name="Freeform 317"/>
              <p:cNvSpPr>
                <a:spLocks/>
              </p:cNvSpPr>
              <p:nvPr/>
            </p:nvSpPr>
            <p:spPr bwMode="auto">
              <a:xfrm>
                <a:off x="2808"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542" name="Line 318"/>
              <p:cNvSpPr>
                <a:spLocks noChangeShapeType="1"/>
              </p:cNvSpPr>
              <p:nvPr/>
            </p:nvSpPr>
            <p:spPr bwMode="auto">
              <a:xfrm flipV="1">
                <a:off x="2814" y="2052"/>
                <a:ext cx="6" cy="30"/>
              </a:xfrm>
              <a:prstGeom prst="line">
                <a:avLst/>
              </a:prstGeom>
              <a:noFill/>
              <a:ln w="9525">
                <a:solidFill>
                  <a:srgbClr val="777777"/>
                </a:solidFill>
                <a:round/>
                <a:headEnd/>
                <a:tailEnd/>
              </a:ln>
            </p:spPr>
            <p:txBody>
              <a:bodyPr/>
              <a:lstStyle/>
              <a:p>
                <a:endParaRPr lang="en-US"/>
              </a:p>
            </p:txBody>
          </p:sp>
          <p:sp>
            <p:nvSpPr>
              <p:cNvPr id="11543" name="Line 319"/>
              <p:cNvSpPr>
                <a:spLocks noChangeShapeType="1"/>
              </p:cNvSpPr>
              <p:nvPr/>
            </p:nvSpPr>
            <p:spPr bwMode="auto">
              <a:xfrm flipV="1">
                <a:off x="2820" y="2028"/>
                <a:ext cx="6" cy="24"/>
              </a:xfrm>
              <a:prstGeom prst="line">
                <a:avLst/>
              </a:prstGeom>
              <a:noFill/>
              <a:ln w="9525">
                <a:solidFill>
                  <a:srgbClr val="777777"/>
                </a:solidFill>
                <a:round/>
                <a:headEnd/>
                <a:tailEnd/>
              </a:ln>
            </p:spPr>
            <p:txBody>
              <a:bodyPr/>
              <a:lstStyle/>
              <a:p>
                <a:endParaRPr lang="en-US"/>
              </a:p>
            </p:txBody>
          </p:sp>
          <p:sp>
            <p:nvSpPr>
              <p:cNvPr id="11544" name="Line 320"/>
              <p:cNvSpPr>
                <a:spLocks noChangeShapeType="1"/>
              </p:cNvSpPr>
              <p:nvPr/>
            </p:nvSpPr>
            <p:spPr bwMode="auto">
              <a:xfrm flipV="1">
                <a:off x="2826" y="1998"/>
                <a:ext cx="6" cy="30"/>
              </a:xfrm>
              <a:prstGeom prst="line">
                <a:avLst/>
              </a:prstGeom>
              <a:noFill/>
              <a:ln w="9525">
                <a:solidFill>
                  <a:srgbClr val="777777"/>
                </a:solidFill>
                <a:round/>
                <a:headEnd/>
                <a:tailEnd/>
              </a:ln>
            </p:spPr>
            <p:txBody>
              <a:bodyPr/>
              <a:lstStyle/>
              <a:p>
                <a:endParaRPr lang="en-US"/>
              </a:p>
            </p:txBody>
          </p:sp>
          <p:sp>
            <p:nvSpPr>
              <p:cNvPr id="11545" name="Line 321"/>
              <p:cNvSpPr>
                <a:spLocks noChangeShapeType="1"/>
              </p:cNvSpPr>
              <p:nvPr/>
            </p:nvSpPr>
            <p:spPr bwMode="auto">
              <a:xfrm flipV="1">
                <a:off x="2832" y="1974"/>
                <a:ext cx="1" cy="24"/>
              </a:xfrm>
              <a:prstGeom prst="line">
                <a:avLst/>
              </a:prstGeom>
              <a:noFill/>
              <a:ln w="9525">
                <a:solidFill>
                  <a:srgbClr val="777777"/>
                </a:solidFill>
                <a:round/>
                <a:headEnd/>
                <a:tailEnd/>
              </a:ln>
            </p:spPr>
            <p:txBody>
              <a:bodyPr/>
              <a:lstStyle/>
              <a:p>
                <a:endParaRPr lang="en-US"/>
              </a:p>
            </p:txBody>
          </p:sp>
          <p:sp>
            <p:nvSpPr>
              <p:cNvPr id="11546" name="Line 322"/>
              <p:cNvSpPr>
                <a:spLocks noChangeShapeType="1"/>
              </p:cNvSpPr>
              <p:nvPr/>
            </p:nvSpPr>
            <p:spPr bwMode="auto">
              <a:xfrm flipV="1">
                <a:off x="2832" y="1956"/>
                <a:ext cx="6" cy="18"/>
              </a:xfrm>
              <a:prstGeom prst="line">
                <a:avLst/>
              </a:prstGeom>
              <a:noFill/>
              <a:ln w="9525">
                <a:solidFill>
                  <a:srgbClr val="777777"/>
                </a:solidFill>
                <a:round/>
                <a:headEnd/>
                <a:tailEnd/>
              </a:ln>
            </p:spPr>
            <p:txBody>
              <a:bodyPr/>
              <a:lstStyle/>
              <a:p>
                <a:endParaRPr lang="en-US"/>
              </a:p>
            </p:txBody>
          </p:sp>
          <p:sp>
            <p:nvSpPr>
              <p:cNvPr id="11547" name="Line 323"/>
              <p:cNvSpPr>
                <a:spLocks noChangeShapeType="1"/>
              </p:cNvSpPr>
              <p:nvPr/>
            </p:nvSpPr>
            <p:spPr bwMode="auto">
              <a:xfrm flipV="1">
                <a:off x="2838" y="1938"/>
                <a:ext cx="6" cy="18"/>
              </a:xfrm>
              <a:prstGeom prst="line">
                <a:avLst/>
              </a:prstGeom>
              <a:noFill/>
              <a:ln w="9525">
                <a:solidFill>
                  <a:srgbClr val="777777"/>
                </a:solidFill>
                <a:round/>
                <a:headEnd/>
                <a:tailEnd/>
              </a:ln>
            </p:spPr>
            <p:txBody>
              <a:bodyPr/>
              <a:lstStyle/>
              <a:p>
                <a:endParaRPr lang="en-US"/>
              </a:p>
            </p:txBody>
          </p:sp>
          <p:sp>
            <p:nvSpPr>
              <p:cNvPr id="11548" name="Line 324"/>
              <p:cNvSpPr>
                <a:spLocks noChangeShapeType="1"/>
              </p:cNvSpPr>
              <p:nvPr/>
            </p:nvSpPr>
            <p:spPr bwMode="auto">
              <a:xfrm flipV="1">
                <a:off x="2844" y="1920"/>
                <a:ext cx="6" cy="18"/>
              </a:xfrm>
              <a:prstGeom prst="line">
                <a:avLst/>
              </a:prstGeom>
              <a:noFill/>
              <a:ln w="9525">
                <a:solidFill>
                  <a:srgbClr val="777777"/>
                </a:solidFill>
                <a:round/>
                <a:headEnd/>
                <a:tailEnd/>
              </a:ln>
            </p:spPr>
            <p:txBody>
              <a:bodyPr/>
              <a:lstStyle/>
              <a:p>
                <a:endParaRPr lang="en-US"/>
              </a:p>
            </p:txBody>
          </p:sp>
          <p:sp>
            <p:nvSpPr>
              <p:cNvPr id="11549" name="Line 325"/>
              <p:cNvSpPr>
                <a:spLocks noChangeShapeType="1"/>
              </p:cNvSpPr>
              <p:nvPr/>
            </p:nvSpPr>
            <p:spPr bwMode="auto">
              <a:xfrm flipV="1">
                <a:off x="2850" y="1908"/>
                <a:ext cx="6" cy="12"/>
              </a:xfrm>
              <a:prstGeom prst="line">
                <a:avLst/>
              </a:prstGeom>
              <a:noFill/>
              <a:ln w="9525">
                <a:solidFill>
                  <a:srgbClr val="777777"/>
                </a:solidFill>
                <a:round/>
                <a:headEnd/>
                <a:tailEnd/>
              </a:ln>
            </p:spPr>
            <p:txBody>
              <a:bodyPr/>
              <a:lstStyle/>
              <a:p>
                <a:endParaRPr lang="en-US"/>
              </a:p>
            </p:txBody>
          </p:sp>
          <p:sp>
            <p:nvSpPr>
              <p:cNvPr id="11550" name="Line 326"/>
              <p:cNvSpPr>
                <a:spLocks noChangeShapeType="1"/>
              </p:cNvSpPr>
              <p:nvPr/>
            </p:nvSpPr>
            <p:spPr bwMode="auto">
              <a:xfrm flipV="1">
                <a:off x="2856" y="1902"/>
                <a:ext cx="6" cy="6"/>
              </a:xfrm>
              <a:prstGeom prst="line">
                <a:avLst/>
              </a:prstGeom>
              <a:noFill/>
              <a:ln w="9525">
                <a:solidFill>
                  <a:srgbClr val="777777"/>
                </a:solidFill>
                <a:round/>
                <a:headEnd/>
                <a:tailEnd/>
              </a:ln>
            </p:spPr>
            <p:txBody>
              <a:bodyPr/>
              <a:lstStyle/>
              <a:p>
                <a:endParaRPr lang="en-US"/>
              </a:p>
            </p:txBody>
          </p:sp>
          <p:sp>
            <p:nvSpPr>
              <p:cNvPr id="11551" name="Line 327"/>
              <p:cNvSpPr>
                <a:spLocks noChangeShapeType="1"/>
              </p:cNvSpPr>
              <p:nvPr/>
            </p:nvSpPr>
            <p:spPr bwMode="auto">
              <a:xfrm flipV="1">
                <a:off x="2862" y="1896"/>
                <a:ext cx="6" cy="6"/>
              </a:xfrm>
              <a:prstGeom prst="line">
                <a:avLst/>
              </a:prstGeom>
              <a:noFill/>
              <a:ln w="9525">
                <a:solidFill>
                  <a:srgbClr val="777777"/>
                </a:solidFill>
                <a:round/>
                <a:headEnd/>
                <a:tailEnd/>
              </a:ln>
            </p:spPr>
            <p:txBody>
              <a:bodyPr/>
              <a:lstStyle/>
              <a:p>
                <a:endParaRPr lang="en-US"/>
              </a:p>
            </p:txBody>
          </p:sp>
          <p:sp>
            <p:nvSpPr>
              <p:cNvPr id="11552" name="Line 328"/>
              <p:cNvSpPr>
                <a:spLocks noChangeShapeType="1"/>
              </p:cNvSpPr>
              <p:nvPr/>
            </p:nvSpPr>
            <p:spPr bwMode="auto">
              <a:xfrm>
                <a:off x="2868" y="1896"/>
                <a:ext cx="6" cy="1"/>
              </a:xfrm>
              <a:prstGeom prst="line">
                <a:avLst/>
              </a:prstGeom>
              <a:noFill/>
              <a:ln w="9525">
                <a:solidFill>
                  <a:srgbClr val="777777"/>
                </a:solidFill>
                <a:round/>
                <a:headEnd/>
                <a:tailEnd/>
              </a:ln>
            </p:spPr>
            <p:txBody>
              <a:bodyPr/>
              <a:lstStyle/>
              <a:p>
                <a:endParaRPr lang="en-US"/>
              </a:p>
            </p:txBody>
          </p:sp>
          <p:sp>
            <p:nvSpPr>
              <p:cNvPr id="11553" name="Line 329"/>
              <p:cNvSpPr>
                <a:spLocks noChangeShapeType="1"/>
              </p:cNvSpPr>
              <p:nvPr/>
            </p:nvSpPr>
            <p:spPr bwMode="auto">
              <a:xfrm>
                <a:off x="2874" y="1896"/>
                <a:ext cx="6" cy="1"/>
              </a:xfrm>
              <a:prstGeom prst="line">
                <a:avLst/>
              </a:prstGeom>
              <a:noFill/>
              <a:ln w="9525">
                <a:solidFill>
                  <a:srgbClr val="777777"/>
                </a:solidFill>
                <a:round/>
                <a:headEnd/>
                <a:tailEnd/>
              </a:ln>
            </p:spPr>
            <p:txBody>
              <a:bodyPr/>
              <a:lstStyle/>
              <a:p>
                <a:endParaRPr lang="en-US"/>
              </a:p>
            </p:txBody>
          </p:sp>
          <p:sp>
            <p:nvSpPr>
              <p:cNvPr id="11554" name="Line 330"/>
              <p:cNvSpPr>
                <a:spLocks noChangeShapeType="1"/>
              </p:cNvSpPr>
              <p:nvPr/>
            </p:nvSpPr>
            <p:spPr bwMode="auto">
              <a:xfrm>
                <a:off x="2880" y="1896"/>
                <a:ext cx="1" cy="6"/>
              </a:xfrm>
              <a:prstGeom prst="line">
                <a:avLst/>
              </a:prstGeom>
              <a:noFill/>
              <a:ln w="9525">
                <a:solidFill>
                  <a:srgbClr val="777777"/>
                </a:solidFill>
                <a:round/>
                <a:headEnd/>
                <a:tailEnd/>
              </a:ln>
            </p:spPr>
            <p:txBody>
              <a:bodyPr/>
              <a:lstStyle/>
              <a:p>
                <a:endParaRPr lang="en-US"/>
              </a:p>
            </p:txBody>
          </p:sp>
          <p:sp>
            <p:nvSpPr>
              <p:cNvPr id="11555" name="Line 331"/>
              <p:cNvSpPr>
                <a:spLocks noChangeShapeType="1"/>
              </p:cNvSpPr>
              <p:nvPr/>
            </p:nvSpPr>
            <p:spPr bwMode="auto">
              <a:xfrm>
                <a:off x="2880" y="1902"/>
                <a:ext cx="6" cy="6"/>
              </a:xfrm>
              <a:prstGeom prst="line">
                <a:avLst/>
              </a:prstGeom>
              <a:noFill/>
              <a:ln w="9525">
                <a:solidFill>
                  <a:srgbClr val="777777"/>
                </a:solidFill>
                <a:round/>
                <a:headEnd/>
                <a:tailEnd/>
              </a:ln>
            </p:spPr>
            <p:txBody>
              <a:bodyPr/>
              <a:lstStyle/>
              <a:p>
                <a:endParaRPr lang="en-US"/>
              </a:p>
            </p:txBody>
          </p:sp>
          <p:sp>
            <p:nvSpPr>
              <p:cNvPr id="11556" name="Line 332"/>
              <p:cNvSpPr>
                <a:spLocks noChangeShapeType="1"/>
              </p:cNvSpPr>
              <p:nvPr/>
            </p:nvSpPr>
            <p:spPr bwMode="auto">
              <a:xfrm>
                <a:off x="2886" y="1908"/>
                <a:ext cx="6" cy="12"/>
              </a:xfrm>
              <a:prstGeom prst="line">
                <a:avLst/>
              </a:prstGeom>
              <a:noFill/>
              <a:ln w="9525">
                <a:solidFill>
                  <a:srgbClr val="777777"/>
                </a:solidFill>
                <a:round/>
                <a:headEnd/>
                <a:tailEnd/>
              </a:ln>
            </p:spPr>
            <p:txBody>
              <a:bodyPr/>
              <a:lstStyle/>
              <a:p>
                <a:endParaRPr lang="en-US"/>
              </a:p>
            </p:txBody>
          </p:sp>
          <p:sp>
            <p:nvSpPr>
              <p:cNvPr id="11557" name="Line 333"/>
              <p:cNvSpPr>
                <a:spLocks noChangeShapeType="1"/>
              </p:cNvSpPr>
              <p:nvPr/>
            </p:nvSpPr>
            <p:spPr bwMode="auto">
              <a:xfrm>
                <a:off x="2892" y="1920"/>
                <a:ext cx="6" cy="18"/>
              </a:xfrm>
              <a:prstGeom prst="line">
                <a:avLst/>
              </a:prstGeom>
              <a:noFill/>
              <a:ln w="9525">
                <a:solidFill>
                  <a:srgbClr val="777777"/>
                </a:solidFill>
                <a:round/>
                <a:headEnd/>
                <a:tailEnd/>
              </a:ln>
            </p:spPr>
            <p:txBody>
              <a:bodyPr/>
              <a:lstStyle/>
              <a:p>
                <a:endParaRPr lang="en-US"/>
              </a:p>
            </p:txBody>
          </p:sp>
          <p:sp>
            <p:nvSpPr>
              <p:cNvPr id="11558" name="Line 334"/>
              <p:cNvSpPr>
                <a:spLocks noChangeShapeType="1"/>
              </p:cNvSpPr>
              <p:nvPr/>
            </p:nvSpPr>
            <p:spPr bwMode="auto">
              <a:xfrm>
                <a:off x="2898" y="1938"/>
                <a:ext cx="6" cy="18"/>
              </a:xfrm>
              <a:prstGeom prst="line">
                <a:avLst/>
              </a:prstGeom>
              <a:noFill/>
              <a:ln w="9525">
                <a:solidFill>
                  <a:srgbClr val="777777"/>
                </a:solidFill>
                <a:round/>
                <a:headEnd/>
                <a:tailEnd/>
              </a:ln>
            </p:spPr>
            <p:txBody>
              <a:bodyPr/>
              <a:lstStyle/>
              <a:p>
                <a:endParaRPr lang="en-US"/>
              </a:p>
            </p:txBody>
          </p:sp>
          <p:sp>
            <p:nvSpPr>
              <p:cNvPr id="11559" name="Line 335"/>
              <p:cNvSpPr>
                <a:spLocks noChangeShapeType="1"/>
              </p:cNvSpPr>
              <p:nvPr/>
            </p:nvSpPr>
            <p:spPr bwMode="auto">
              <a:xfrm>
                <a:off x="2904" y="1956"/>
                <a:ext cx="6" cy="18"/>
              </a:xfrm>
              <a:prstGeom prst="line">
                <a:avLst/>
              </a:prstGeom>
              <a:noFill/>
              <a:ln w="9525">
                <a:solidFill>
                  <a:srgbClr val="777777"/>
                </a:solidFill>
                <a:round/>
                <a:headEnd/>
                <a:tailEnd/>
              </a:ln>
            </p:spPr>
            <p:txBody>
              <a:bodyPr/>
              <a:lstStyle/>
              <a:p>
                <a:endParaRPr lang="en-US"/>
              </a:p>
            </p:txBody>
          </p:sp>
          <p:sp>
            <p:nvSpPr>
              <p:cNvPr id="11560" name="Line 336"/>
              <p:cNvSpPr>
                <a:spLocks noChangeShapeType="1"/>
              </p:cNvSpPr>
              <p:nvPr/>
            </p:nvSpPr>
            <p:spPr bwMode="auto">
              <a:xfrm>
                <a:off x="2910" y="1974"/>
                <a:ext cx="6" cy="24"/>
              </a:xfrm>
              <a:prstGeom prst="line">
                <a:avLst/>
              </a:prstGeom>
              <a:noFill/>
              <a:ln w="9525">
                <a:solidFill>
                  <a:srgbClr val="777777"/>
                </a:solidFill>
                <a:round/>
                <a:headEnd/>
                <a:tailEnd/>
              </a:ln>
            </p:spPr>
            <p:txBody>
              <a:bodyPr/>
              <a:lstStyle/>
              <a:p>
                <a:endParaRPr lang="en-US"/>
              </a:p>
            </p:txBody>
          </p:sp>
          <p:sp>
            <p:nvSpPr>
              <p:cNvPr id="11561" name="Line 337"/>
              <p:cNvSpPr>
                <a:spLocks noChangeShapeType="1"/>
              </p:cNvSpPr>
              <p:nvPr/>
            </p:nvSpPr>
            <p:spPr bwMode="auto">
              <a:xfrm>
                <a:off x="2916" y="1998"/>
                <a:ext cx="6" cy="30"/>
              </a:xfrm>
              <a:prstGeom prst="line">
                <a:avLst/>
              </a:prstGeom>
              <a:noFill/>
              <a:ln w="9525">
                <a:solidFill>
                  <a:srgbClr val="777777"/>
                </a:solidFill>
                <a:round/>
                <a:headEnd/>
                <a:tailEnd/>
              </a:ln>
            </p:spPr>
            <p:txBody>
              <a:bodyPr/>
              <a:lstStyle/>
              <a:p>
                <a:endParaRPr lang="en-US"/>
              </a:p>
            </p:txBody>
          </p:sp>
          <p:sp>
            <p:nvSpPr>
              <p:cNvPr id="11562" name="Line 338"/>
              <p:cNvSpPr>
                <a:spLocks noChangeShapeType="1"/>
              </p:cNvSpPr>
              <p:nvPr/>
            </p:nvSpPr>
            <p:spPr bwMode="auto">
              <a:xfrm>
                <a:off x="2922" y="2028"/>
                <a:ext cx="6" cy="24"/>
              </a:xfrm>
              <a:prstGeom prst="line">
                <a:avLst/>
              </a:prstGeom>
              <a:noFill/>
              <a:ln w="9525">
                <a:solidFill>
                  <a:srgbClr val="777777"/>
                </a:solidFill>
                <a:round/>
                <a:headEnd/>
                <a:tailEnd/>
              </a:ln>
            </p:spPr>
            <p:txBody>
              <a:bodyPr/>
              <a:lstStyle/>
              <a:p>
                <a:endParaRPr lang="en-US"/>
              </a:p>
            </p:txBody>
          </p:sp>
          <p:sp>
            <p:nvSpPr>
              <p:cNvPr id="11563" name="Line 339"/>
              <p:cNvSpPr>
                <a:spLocks noChangeShapeType="1"/>
              </p:cNvSpPr>
              <p:nvPr/>
            </p:nvSpPr>
            <p:spPr bwMode="auto">
              <a:xfrm>
                <a:off x="2928" y="2052"/>
                <a:ext cx="6" cy="30"/>
              </a:xfrm>
              <a:prstGeom prst="line">
                <a:avLst/>
              </a:prstGeom>
              <a:noFill/>
              <a:ln w="9525">
                <a:solidFill>
                  <a:srgbClr val="777777"/>
                </a:solidFill>
                <a:round/>
                <a:headEnd/>
                <a:tailEnd/>
              </a:ln>
            </p:spPr>
            <p:txBody>
              <a:bodyPr/>
              <a:lstStyle/>
              <a:p>
                <a:endParaRPr lang="en-US"/>
              </a:p>
            </p:txBody>
          </p:sp>
          <p:sp>
            <p:nvSpPr>
              <p:cNvPr id="11564" name="Freeform 340"/>
              <p:cNvSpPr>
                <a:spLocks/>
              </p:cNvSpPr>
              <p:nvPr/>
            </p:nvSpPr>
            <p:spPr bwMode="auto">
              <a:xfrm>
                <a:off x="2934" y="2082"/>
                <a:ext cx="1" cy="36"/>
              </a:xfrm>
              <a:custGeom>
                <a:avLst/>
                <a:gdLst>
                  <a:gd name="T0" fmla="*/ 0 w 1"/>
                  <a:gd name="T1" fmla="*/ 0 h 36"/>
                  <a:gd name="T2" fmla="*/ 0 w 1"/>
                  <a:gd name="T3" fmla="*/ 18 h 36"/>
                  <a:gd name="T4" fmla="*/ 0 w 1"/>
                  <a:gd name="T5" fmla="*/ 36 h 36"/>
                  <a:gd name="T6" fmla="*/ 0 60000 65536"/>
                  <a:gd name="T7" fmla="*/ 0 60000 65536"/>
                  <a:gd name="T8" fmla="*/ 0 60000 65536"/>
                  <a:gd name="T9" fmla="*/ 0 w 1"/>
                  <a:gd name="T10" fmla="*/ 0 h 36"/>
                  <a:gd name="T11" fmla="*/ 1 w 1"/>
                  <a:gd name="T12" fmla="*/ 36 h 36"/>
                </a:gdLst>
                <a:ahLst/>
                <a:cxnLst>
                  <a:cxn ang="T6">
                    <a:pos x="T0" y="T1"/>
                  </a:cxn>
                  <a:cxn ang="T7">
                    <a:pos x="T2" y="T3"/>
                  </a:cxn>
                  <a:cxn ang="T8">
                    <a:pos x="T4" y="T5"/>
                  </a:cxn>
                </a:cxnLst>
                <a:rect l="T9" t="T10" r="T11" b="T12"/>
                <a:pathLst>
                  <a:path w="1" h="36">
                    <a:moveTo>
                      <a:pt x="0" y="0"/>
                    </a:moveTo>
                    <a:lnTo>
                      <a:pt x="0" y="18"/>
                    </a:lnTo>
                    <a:lnTo>
                      <a:pt x="0" y="36"/>
                    </a:lnTo>
                  </a:path>
                </a:pathLst>
              </a:custGeom>
              <a:noFill/>
              <a:ln w="9525">
                <a:solidFill>
                  <a:srgbClr val="777777"/>
                </a:solidFill>
                <a:prstDash val="solid"/>
                <a:round/>
                <a:headEnd/>
                <a:tailEnd/>
              </a:ln>
            </p:spPr>
            <p:txBody>
              <a:bodyPr/>
              <a:lstStyle/>
              <a:p>
                <a:endParaRPr lang="en-US"/>
              </a:p>
            </p:txBody>
          </p:sp>
          <p:sp>
            <p:nvSpPr>
              <p:cNvPr id="11565" name="Line 341"/>
              <p:cNvSpPr>
                <a:spLocks noChangeShapeType="1"/>
              </p:cNvSpPr>
              <p:nvPr/>
            </p:nvSpPr>
            <p:spPr bwMode="auto">
              <a:xfrm>
                <a:off x="2934" y="2118"/>
                <a:ext cx="6" cy="30"/>
              </a:xfrm>
              <a:prstGeom prst="line">
                <a:avLst/>
              </a:prstGeom>
              <a:noFill/>
              <a:ln w="9525">
                <a:solidFill>
                  <a:srgbClr val="777777"/>
                </a:solidFill>
                <a:round/>
                <a:headEnd/>
                <a:tailEnd/>
              </a:ln>
            </p:spPr>
            <p:txBody>
              <a:bodyPr/>
              <a:lstStyle/>
              <a:p>
                <a:endParaRPr lang="en-US"/>
              </a:p>
            </p:txBody>
          </p:sp>
          <p:sp>
            <p:nvSpPr>
              <p:cNvPr id="11566" name="Line 342"/>
              <p:cNvSpPr>
                <a:spLocks noChangeShapeType="1"/>
              </p:cNvSpPr>
              <p:nvPr/>
            </p:nvSpPr>
            <p:spPr bwMode="auto">
              <a:xfrm>
                <a:off x="2940" y="2148"/>
                <a:ext cx="6" cy="36"/>
              </a:xfrm>
              <a:prstGeom prst="line">
                <a:avLst/>
              </a:prstGeom>
              <a:noFill/>
              <a:ln w="9525">
                <a:solidFill>
                  <a:srgbClr val="777777"/>
                </a:solidFill>
                <a:round/>
                <a:headEnd/>
                <a:tailEnd/>
              </a:ln>
            </p:spPr>
            <p:txBody>
              <a:bodyPr/>
              <a:lstStyle/>
              <a:p>
                <a:endParaRPr lang="en-US"/>
              </a:p>
            </p:txBody>
          </p:sp>
          <p:sp>
            <p:nvSpPr>
              <p:cNvPr id="11567" name="Line 343"/>
              <p:cNvSpPr>
                <a:spLocks noChangeShapeType="1"/>
              </p:cNvSpPr>
              <p:nvPr/>
            </p:nvSpPr>
            <p:spPr bwMode="auto">
              <a:xfrm>
                <a:off x="2946" y="2184"/>
                <a:ext cx="6" cy="36"/>
              </a:xfrm>
              <a:prstGeom prst="line">
                <a:avLst/>
              </a:prstGeom>
              <a:noFill/>
              <a:ln w="9525">
                <a:solidFill>
                  <a:srgbClr val="777777"/>
                </a:solidFill>
                <a:round/>
                <a:headEnd/>
                <a:tailEnd/>
              </a:ln>
            </p:spPr>
            <p:txBody>
              <a:bodyPr/>
              <a:lstStyle/>
              <a:p>
                <a:endParaRPr lang="en-US"/>
              </a:p>
            </p:txBody>
          </p:sp>
          <p:sp>
            <p:nvSpPr>
              <p:cNvPr id="11568" name="Line 344"/>
              <p:cNvSpPr>
                <a:spLocks noChangeShapeType="1"/>
              </p:cNvSpPr>
              <p:nvPr/>
            </p:nvSpPr>
            <p:spPr bwMode="auto">
              <a:xfrm>
                <a:off x="2952" y="2220"/>
                <a:ext cx="6" cy="30"/>
              </a:xfrm>
              <a:prstGeom prst="line">
                <a:avLst/>
              </a:prstGeom>
              <a:noFill/>
              <a:ln w="9525">
                <a:solidFill>
                  <a:srgbClr val="777777"/>
                </a:solidFill>
                <a:round/>
                <a:headEnd/>
                <a:tailEnd/>
              </a:ln>
            </p:spPr>
            <p:txBody>
              <a:bodyPr/>
              <a:lstStyle/>
              <a:p>
                <a:endParaRPr lang="en-US"/>
              </a:p>
            </p:txBody>
          </p:sp>
          <p:sp>
            <p:nvSpPr>
              <p:cNvPr id="11569" name="Line 345"/>
              <p:cNvSpPr>
                <a:spLocks noChangeShapeType="1"/>
              </p:cNvSpPr>
              <p:nvPr/>
            </p:nvSpPr>
            <p:spPr bwMode="auto">
              <a:xfrm>
                <a:off x="2958" y="2250"/>
                <a:ext cx="6" cy="36"/>
              </a:xfrm>
              <a:prstGeom prst="line">
                <a:avLst/>
              </a:prstGeom>
              <a:noFill/>
              <a:ln w="9525">
                <a:solidFill>
                  <a:srgbClr val="777777"/>
                </a:solidFill>
                <a:round/>
                <a:headEnd/>
                <a:tailEnd/>
              </a:ln>
            </p:spPr>
            <p:txBody>
              <a:bodyPr/>
              <a:lstStyle/>
              <a:p>
                <a:endParaRPr lang="en-US"/>
              </a:p>
            </p:txBody>
          </p:sp>
          <p:sp>
            <p:nvSpPr>
              <p:cNvPr id="11570" name="Line 346"/>
              <p:cNvSpPr>
                <a:spLocks noChangeShapeType="1"/>
              </p:cNvSpPr>
              <p:nvPr/>
            </p:nvSpPr>
            <p:spPr bwMode="auto">
              <a:xfrm>
                <a:off x="2964" y="2286"/>
                <a:ext cx="6" cy="36"/>
              </a:xfrm>
              <a:prstGeom prst="line">
                <a:avLst/>
              </a:prstGeom>
              <a:noFill/>
              <a:ln w="9525">
                <a:solidFill>
                  <a:srgbClr val="777777"/>
                </a:solidFill>
                <a:round/>
                <a:headEnd/>
                <a:tailEnd/>
              </a:ln>
            </p:spPr>
            <p:txBody>
              <a:bodyPr/>
              <a:lstStyle/>
              <a:p>
                <a:endParaRPr lang="en-US"/>
              </a:p>
            </p:txBody>
          </p:sp>
          <p:sp>
            <p:nvSpPr>
              <p:cNvPr id="11571" name="Line 347"/>
              <p:cNvSpPr>
                <a:spLocks noChangeShapeType="1"/>
              </p:cNvSpPr>
              <p:nvPr/>
            </p:nvSpPr>
            <p:spPr bwMode="auto">
              <a:xfrm>
                <a:off x="2970" y="2322"/>
                <a:ext cx="6" cy="36"/>
              </a:xfrm>
              <a:prstGeom prst="line">
                <a:avLst/>
              </a:prstGeom>
              <a:noFill/>
              <a:ln w="9525">
                <a:solidFill>
                  <a:srgbClr val="777777"/>
                </a:solidFill>
                <a:round/>
                <a:headEnd/>
                <a:tailEnd/>
              </a:ln>
            </p:spPr>
            <p:txBody>
              <a:bodyPr/>
              <a:lstStyle/>
              <a:p>
                <a:endParaRPr lang="en-US"/>
              </a:p>
            </p:txBody>
          </p:sp>
          <p:sp>
            <p:nvSpPr>
              <p:cNvPr id="11572" name="Line 348"/>
              <p:cNvSpPr>
                <a:spLocks noChangeShapeType="1"/>
              </p:cNvSpPr>
              <p:nvPr/>
            </p:nvSpPr>
            <p:spPr bwMode="auto">
              <a:xfrm>
                <a:off x="2976" y="2358"/>
                <a:ext cx="6" cy="30"/>
              </a:xfrm>
              <a:prstGeom prst="line">
                <a:avLst/>
              </a:prstGeom>
              <a:noFill/>
              <a:ln w="9525">
                <a:solidFill>
                  <a:srgbClr val="777777"/>
                </a:solidFill>
                <a:round/>
                <a:headEnd/>
                <a:tailEnd/>
              </a:ln>
            </p:spPr>
            <p:txBody>
              <a:bodyPr/>
              <a:lstStyle/>
              <a:p>
                <a:endParaRPr lang="en-US"/>
              </a:p>
            </p:txBody>
          </p:sp>
          <p:sp>
            <p:nvSpPr>
              <p:cNvPr id="11573" name="Freeform 349"/>
              <p:cNvSpPr>
                <a:spLocks/>
              </p:cNvSpPr>
              <p:nvPr/>
            </p:nvSpPr>
            <p:spPr bwMode="auto">
              <a:xfrm>
                <a:off x="2982" y="2388"/>
                <a:ext cx="1" cy="36"/>
              </a:xfrm>
              <a:custGeom>
                <a:avLst/>
                <a:gdLst>
                  <a:gd name="T0" fmla="*/ 0 w 1"/>
                  <a:gd name="T1" fmla="*/ 0 h 36"/>
                  <a:gd name="T2" fmla="*/ 0 w 1"/>
                  <a:gd name="T3" fmla="*/ 18 h 36"/>
                  <a:gd name="T4" fmla="*/ 0 w 1"/>
                  <a:gd name="T5" fmla="*/ 36 h 36"/>
                  <a:gd name="T6" fmla="*/ 0 60000 65536"/>
                  <a:gd name="T7" fmla="*/ 0 60000 65536"/>
                  <a:gd name="T8" fmla="*/ 0 60000 65536"/>
                  <a:gd name="T9" fmla="*/ 0 w 1"/>
                  <a:gd name="T10" fmla="*/ 0 h 36"/>
                  <a:gd name="T11" fmla="*/ 1 w 1"/>
                  <a:gd name="T12" fmla="*/ 36 h 36"/>
                </a:gdLst>
                <a:ahLst/>
                <a:cxnLst>
                  <a:cxn ang="T6">
                    <a:pos x="T0" y="T1"/>
                  </a:cxn>
                  <a:cxn ang="T7">
                    <a:pos x="T2" y="T3"/>
                  </a:cxn>
                  <a:cxn ang="T8">
                    <a:pos x="T4" y="T5"/>
                  </a:cxn>
                </a:cxnLst>
                <a:rect l="T9" t="T10" r="T11" b="T12"/>
                <a:pathLst>
                  <a:path w="1" h="36">
                    <a:moveTo>
                      <a:pt x="0" y="0"/>
                    </a:moveTo>
                    <a:lnTo>
                      <a:pt x="0" y="18"/>
                    </a:lnTo>
                    <a:lnTo>
                      <a:pt x="0" y="36"/>
                    </a:lnTo>
                  </a:path>
                </a:pathLst>
              </a:custGeom>
              <a:noFill/>
              <a:ln w="9525">
                <a:solidFill>
                  <a:srgbClr val="777777"/>
                </a:solidFill>
                <a:prstDash val="solid"/>
                <a:round/>
                <a:headEnd/>
                <a:tailEnd/>
              </a:ln>
            </p:spPr>
            <p:txBody>
              <a:bodyPr/>
              <a:lstStyle/>
              <a:p>
                <a:endParaRPr lang="en-US"/>
              </a:p>
            </p:txBody>
          </p:sp>
          <p:sp>
            <p:nvSpPr>
              <p:cNvPr id="11574" name="Line 350"/>
              <p:cNvSpPr>
                <a:spLocks noChangeShapeType="1"/>
              </p:cNvSpPr>
              <p:nvPr/>
            </p:nvSpPr>
            <p:spPr bwMode="auto">
              <a:xfrm>
                <a:off x="2982" y="2424"/>
                <a:ext cx="6" cy="30"/>
              </a:xfrm>
              <a:prstGeom prst="line">
                <a:avLst/>
              </a:prstGeom>
              <a:noFill/>
              <a:ln w="9525">
                <a:solidFill>
                  <a:srgbClr val="777777"/>
                </a:solidFill>
                <a:round/>
                <a:headEnd/>
                <a:tailEnd/>
              </a:ln>
            </p:spPr>
            <p:txBody>
              <a:bodyPr/>
              <a:lstStyle/>
              <a:p>
                <a:endParaRPr lang="en-US"/>
              </a:p>
            </p:txBody>
          </p:sp>
          <p:sp>
            <p:nvSpPr>
              <p:cNvPr id="11575" name="Line 351"/>
              <p:cNvSpPr>
                <a:spLocks noChangeShapeType="1"/>
              </p:cNvSpPr>
              <p:nvPr/>
            </p:nvSpPr>
            <p:spPr bwMode="auto">
              <a:xfrm>
                <a:off x="2988" y="2454"/>
                <a:ext cx="6" cy="24"/>
              </a:xfrm>
              <a:prstGeom prst="line">
                <a:avLst/>
              </a:prstGeom>
              <a:noFill/>
              <a:ln w="9525">
                <a:solidFill>
                  <a:srgbClr val="777777"/>
                </a:solidFill>
                <a:round/>
                <a:headEnd/>
                <a:tailEnd/>
              </a:ln>
            </p:spPr>
            <p:txBody>
              <a:bodyPr/>
              <a:lstStyle/>
              <a:p>
                <a:endParaRPr lang="en-US"/>
              </a:p>
            </p:txBody>
          </p:sp>
          <p:sp>
            <p:nvSpPr>
              <p:cNvPr id="11576" name="Line 352"/>
              <p:cNvSpPr>
                <a:spLocks noChangeShapeType="1"/>
              </p:cNvSpPr>
              <p:nvPr/>
            </p:nvSpPr>
            <p:spPr bwMode="auto">
              <a:xfrm>
                <a:off x="2994" y="2478"/>
                <a:ext cx="6" cy="30"/>
              </a:xfrm>
              <a:prstGeom prst="line">
                <a:avLst/>
              </a:prstGeom>
              <a:noFill/>
              <a:ln w="9525">
                <a:solidFill>
                  <a:srgbClr val="777777"/>
                </a:solidFill>
                <a:round/>
                <a:headEnd/>
                <a:tailEnd/>
              </a:ln>
            </p:spPr>
            <p:txBody>
              <a:bodyPr/>
              <a:lstStyle/>
              <a:p>
                <a:endParaRPr lang="en-US"/>
              </a:p>
            </p:txBody>
          </p:sp>
          <p:sp>
            <p:nvSpPr>
              <p:cNvPr id="11577" name="Line 353"/>
              <p:cNvSpPr>
                <a:spLocks noChangeShapeType="1"/>
              </p:cNvSpPr>
              <p:nvPr/>
            </p:nvSpPr>
            <p:spPr bwMode="auto">
              <a:xfrm>
                <a:off x="3000" y="2508"/>
                <a:ext cx="6" cy="24"/>
              </a:xfrm>
              <a:prstGeom prst="line">
                <a:avLst/>
              </a:prstGeom>
              <a:noFill/>
              <a:ln w="9525">
                <a:solidFill>
                  <a:srgbClr val="777777"/>
                </a:solidFill>
                <a:round/>
                <a:headEnd/>
                <a:tailEnd/>
              </a:ln>
            </p:spPr>
            <p:txBody>
              <a:bodyPr/>
              <a:lstStyle/>
              <a:p>
                <a:endParaRPr lang="en-US"/>
              </a:p>
            </p:txBody>
          </p:sp>
          <p:sp>
            <p:nvSpPr>
              <p:cNvPr id="11578" name="Line 354"/>
              <p:cNvSpPr>
                <a:spLocks noChangeShapeType="1"/>
              </p:cNvSpPr>
              <p:nvPr/>
            </p:nvSpPr>
            <p:spPr bwMode="auto">
              <a:xfrm>
                <a:off x="3006" y="2532"/>
                <a:ext cx="6" cy="18"/>
              </a:xfrm>
              <a:prstGeom prst="line">
                <a:avLst/>
              </a:prstGeom>
              <a:noFill/>
              <a:ln w="9525">
                <a:solidFill>
                  <a:srgbClr val="777777"/>
                </a:solidFill>
                <a:round/>
                <a:headEnd/>
                <a:tailEnd/>
              </a:ln>
            </p:spPr>
            <p:txBody>
              <a:bodyPr/>
              <a:lstStyle/>
              <a:p>
                <a:endParaRPr lang="en-US"/>
              </a:p>
            </p:txBody>
          </p:sp>
          <p:sp>
            <p:nvSpPr>
              <p:cNvPr id="11579" name="Line 355"/>
              <p:cNvSpPr>
                <a:spLocks noChangeShapeType="1"/>
              </p:cNvSpPr>
              <p:nvPr/>
            </p:nvSpPr>
            <p:spPr bwMode="auto">
              <a:xfrm>
                <a:off x="3012" y="2550"/>
                <a:ext cx="6" cy="18"/>
              </a:xfrm>
              <a:prstGeom prst="line">
                <a:avLst/>
              </a:prstGeom>
              <a:noFill/>
              <a:ln w="9525">
                <a:solidFill>
                  <a:srgbClr val="777777"/>
                </a:solidFill>
                <a:round/>
                <a:headEnd/>
                <a:tailEnd/>
              </a:ln>
            </p:spPr>
            <p:txBody>
              <a:bodyPr/>
              <a:lstStyle/>
              <a:p>
                <a:endParaRPr lang="en-US"/>
              </a:p>
            </p:txBody>
          </p:sp>
          <p:sp>
            <p:nvSpPr>
              <p:cNvPr id="11580" name="Line 356"/>
              <p:cNvSpPr>
                <a:spLocks noChangeShapeType="1"/>
              </p:cNvSpPr>
              <p:nvPr/>
            </p:nvSpPr>
            <p:spPr bwMode="auto">
              <a:xfrm>
                <a:off x="3018" y="2568"/>
                <a:ext cx="6" cy="18"/>
              </a:xfrm>
              <a:prstGeom prst="line">
                <a:avLst/>
              </a:prstGeom>
              <a:noFill/>
              <a:ln w="9525">
                <a:solidFill>
                  <a:srgbClr val="777777"/>
                </a:solidFill>
                <a:round/>
                <a:headEnd/>
                <a:tailEnd/>
              </a:ln>
            </p:spPr>
            <p:txBody>
              <a:bodyPr/>
              <a:lstStyle/>
              <a:p>
                <a:endParaRPr lang="en-US"/>
              </a:p>
            </p:txBody>
          </p:sp>
          <p:sp>
            <p:nvSpPr>
              <p:cNvPr id="11581" name="Line 357"/>
              <p:cNvSpPr>
                <a:spLocks noChangeShapeType="1"/>
              </p:cNvSpPr>
              <p:nvPr/>
            </p:nvSpPr>
            <p:spPr bwMode="auto">
              <a:xfrm>
                <a:off x="3024" y="2586"/>
                <a:ext cx="6" cy="12"/>
              </a:xfrm>
              <a:prstGeom prst="line">
                <a:avLst/>
              </a:prstGeom>
              <a:noFill/>
              <a:ln w="9525">
                <a:solidFill>
                  <a:srgbClr val="777777"/>
                </a:solidFill>
                <a:round/>
                <a:headEnd/>
                <a:tailEnd/>
              </a:ln>
            </p:spPr>
            <p:txBody>
              <a:bodyPr/>
              <a:lstStyle/>
              <a:p>
                <a:endParaRPr lang="en-US"/>
              </a:p>
            </p:txBody>
          </p:sp>
          <p:sp>
            <p:nvSpPr>
              <p:cNvPr id="11582" name="Line 358"/>
              <p:cNvSpPr>
                <a:spLocks noChangeShapeType="1"/>
              </p:cNvSpPr>
              <p:nvPr/>
            </p:nvSpPr>
            <p:spPr bwMode="auto">
              <a:xfrm>
                <a:off x="3030" y="2598"/>
                <a:ext cx="6" cy="6"/>
              </a:xfrm>
              <a:prstGeom prst="line">
                <a:avLst/>
              </a:prstGeom>
              <a:noFill/>
              <a:ln w="9525">
                <a:solidFill>
                  <a:srgbClr val="777777"/>
                </a:solidFill>
                <a:round/>
                <a:headEnd/>
                <a:tailEnd/>
              </a:ln>
            </p:spPr>
            <p:txBody>
              <a:bodyPr/>
              <a:lstStyle/>
              <a:p>
                <a:endParaRPr lang="en-US"/>
              </a:p>
            </p:txBody>
          </p:sp>
          <p:sp>
            <p:nvSpPr>
              <p:cNvPr id="11583" name="Line 359"/>
              <p:cNvSpPr>
                <a:spLocks noChangeShapeType="1"/>
              </p:cNvSpPr>
              <p:nvPr/>
            </p:nvSpPr>
            <p:spPr bwMode="auto">
              <a:xfrm>
                <a:off x="3036" y="2604"/>
                <a:ext cx="1" cy="6"/>
              </a:xfrm>
              <a:prstGeom prst="line">
                <a:avLst/>
              </a:prstGeom>
              <a:noFill/>
              <a:ln w="9525">
                <a:solidFill>
                  <a:srgbClr val="777777"/>
                </a:solidFill>
                <a:round/>
                <a:headEnd/>
                <a:tailEnd/>
              </a:ln>
            </p:spPr>
            <p:txBody>
              <a:bodyPr/>
              <a:lstStyle/>
              <a:p>
                <a:endParaRPr lang="en-US"/>
              </a:p>
            </p:txBody>
          </p:sp>
          <p:sp>
            <p:nvSpPr>
              <p:cNvPr id="11584" name="Line 360"/>
              <p:cNvSpPr>
                <a:spLocks noChangeShapeType="1"/>
              </p:cNvSpPr>
              <p:nvPr/>
            </p:nvSpPr>
            <p:spPr bwMode="auto">
              <a:xfrm>
                <a:off x="3036" y="2610"/>
                <a:ext cx="6" cy="1"/>
              </a:xfrm>
              <a:prstGeom prst="line">
                <a:avLst/>
              </a:prstGeom>
              <a:noFill/>
              <a:ln w="9525">
                <a:solidFill>
                  <a:srgbClr val="777777"/>
                </a:solidFill>
                <a:round/>
                <a:headEnd/>
                <a:tailEnd/>
              </a:ln>
            </p:spPr>
            <p:txBody>
              <a:bodyPr/>
              <a:lstStyle/>
              <a:p>
                <a:endParaRPr lang="en-US"/>
              </a:p>
            </p:txBody>
          </p:sp>
          <p:sp>
            <p:nvSpPr>
              <p:cNvPr id="11585" name="Line 361"/>
              <p:cNvSpPr>
                <a:spLocks noChangeShapeType="1"/>
              </p:cNvSpPr>
              <p:nvPr/>
            </p:nvSpPr>
            <p:spPr bwMode="auto">
              <a:xfrm>
                <a:off x="3042" y="2610"/>
                <a:ext cx="6" cy="1"/>
              </a:xfrm>
              <a:prstGeom prst="line">
                <a:avLst/>
              </a:prstGeom>
              <a:noFill/>
              <a:ln w="9525">
                <a:solidFill>
                  <a:srgbClr val="777777"/>
                </a:solidFill>
                <a:round/>
                <a:headEnd/>
                <a:tailEnd/>
              </a:ln>
            </p:spPr>
            <p:txBody>
              <a:bodyPr/>
              <a:lstStyle/>
              <a:p>
                <a:endParaRPr lang="en-US"/>
              </a:p>
            </p:txBody>
          </p:sp>
          <p:sp>
            <p:nvSpPr>
              <p:cNvPr id="11586" name="Line 362"/>
              <p:cNvSpPr>
                <a:spLocks noChangeShapeType="1"/>
              </p:cNvSpPr>
              <p:nvPr/>
            </p:nvSpPr>
            <p:spPr bwMode="auto">
              <a:xfrm flipV="1">
                <a:off x="3048" y="2604"/>
                <a:ext cx="6" cy="6"/>
              </a:xfrm>
              <a:prstGeom prst="line">
                <a:avLst/>
              </a:prstGeom>
              <a:noFill/>
              <a:ln w="9525">
                <a:solidFill>
                  <a:srgbClr val="777777"/>
                </a:solidFill>
                <a:round/>
                <a:headEnd/>
                <a:tailEnd/>
              </a:ln>
            </p:spPr>
            <p:txBody>
              <a:bodyPr/>
              <a:lstStyle/>
              <a:p>
                <a:endParaRPr lang="en-US"/>
              </a:p>
            </p:txBody>
          </p:sp>
          <p:sp>
            <p:nvSpPr>
              <p:cNvPr id="11587" name="Line 363"/>
              <p:cNvSpPr>
                <a:spLocks noChangeShapeType="1"/>
              </p:cNvSpPr>
              <p:nvPr/>
            </p:nvSpPr>
            <p:spPr bwMode="auto">
              <a:xfrm flipV="1">
                <a:off x="3054" y="2598"/>
                <a:ext cx="6" cy="6"/>
              </a:xfrm>
              <a:prstGeom prst="line">
                <a:avLst/>
              </a:prstGeom>
              <a:noFill/>
              <a:ln w="9525">
                <a:solidFill>
                  <a:srgbClr val="777777"/>
                </a:solidFill>
                <a:round/>
                <a:headEnd/>
                <a:tailEnd/>
              </a:ln>
            </p:spPr>
            <p:txBody>
              <a:bodyPr/>
              <a:lstStyle/>
              <a:p>
                <a:endParaRPr lang="en-US"/>
              </a:p>
            </p:txBody>
          </p:sp>
          <p:sp>
            <p:nvSpPr>
              <p:cNvPr id="11588" name="Line 364"/>
              <p:cNvSpPr>
                <a:spLocks noChangeShapeType="1"/>
              </p:cNvSpPr>
              <p:nvPr/>
            </p:nvSpPr>
            <p:spPr bwMode="auto">
              <a:xfrm flipV="1">
                <a:off x="3060" y="2586"/>
                <a:ext cx="6" cy="12"/>
              </a:xfrm>
              <a:prstGeom prst="line">
                <a:avLst/>
              </a:prstGeom>
              <a:noFill/>
              <a:ln w="9525">
                <a:solidFill>
                  <a:srgbClr val="777777"/>
                </a:solidFill>
                <a:round/>
                <a:headEnd/>
                <a:tailEnd/>
              </a:ln>
            </p:spPr>
            <p:txBody>
              <a:bodyPr/>
              <a:lstStyle/>
              <a:p>
                <a:endParaRPr lang="en-US"/>
              </a:p>
            </p:txBody>
          </p:sp>
          <p:sp>
            <p:nvSpPr>
              <p:cNvPr id="11589" name="Line 365"/>
              <p:cNvSpPr>
                <a:spLocks noChangeShapeType="1"/>
              </p:cNvSpPr>
              <p:nvPr/>
            </p:nvSpPr>
            <p:spPr bwMode="auto">
              <a:xfrm flipV="1">
                <a:off x="3066" y="2568"/>
                <a:ext cx="6" cy="18"/>
              </a:xfrm>
              <a:prstGeom prst="line">
                <a:avLst/>
              </a:prstGeom>
              <a:noFill/>
              <a:ln w="9525">
                <a:solidFill>
                  <a:srgbClr val="777777"/>
                </a:solidFill>
                <a:round/>
                <a:headEnd/>
                <a:tailEnd/>
              </a:ln>
            </p:spPr>
            <p:txBody>
              <a:bodyPr/>
              <a:lstStyle/>
              <a:p>
                <a:endParaRPr lang="en-US"/>
              </a:p>
            </p:txBody>
          </p:sp>
          <p:sp>
            <p:nvSpPr>
              <p:cNvPr id="11590" name="Line 366"/>
              <p:cNvSpPr>
                <a:spLocks noChangeShapeType="1"/>
              </p:cNvSpPr>
              <p:nvPr/>
            </p:nvSpPr>
            <p:spPr bwMode="auto">
              <a:xfrm flipV="1">
                <a:off x="3072" y="2550"/>
                <a:ext cx="6" cy="18"/>
              </a:xfrm>
              <a:prstGeom prst="line">
                <a:avLst/>
              </a:prstGeom>
              <a:noFill/>
              <a:ln w="9525">
                <a:solidFill>
                  <a:srgbClr val="777777"/>
                </a:solidFill>
                <a:round/>
                <a:headEnd/>
                <a:tailEnd/>
              </a:ln>
            </p:spPr>
            <p:txBody>
              <a:bodyPr/>
              <a:lstStyle/>
              <a:p>
                <a:endParaRPr lang="en-US"/>
              </a:p>
            </p:txBody>
          </p:sp>
          <p:sp>
            <p:nvSpPr>
              <p:cNvPr id="11591" name="Line 367"/>
              <p:cNvSpPr>
                <a:spLocks noChangeShapeType="1"/>
              </p:cNvSpPr>
              <p:nvPr/>
            </p:nvSpPr>
            <p:spPr bwMode="auto">
              <a:xfrm flipV="1">
                <a:off x="3078" y="2532"/>
                <a:ext cx="6" cy="18"/>
              </a:xfrm>
              <a:prstGeom prst="line">
                <a:avLst/>
              </a:prstGeom>
              <a:noFill/>
              <a:ln w="9525">
                <a:solidFill>
                  <a:srgbClr val="777777"/>
                </a:solidFill>
                <a:round/>
                <a:headEnd/>
                <a:tailEnd/>
              </a:ln>
            </p:spPr>
            <p:txBody>
              <a:bodyPr/>
              <a:lstStyle/>
              <a:p>
                <a:endParaRPr lang="en-US"/>
              </a:p>
            </p:txBody>
          </p:sp>
          <p:sp>
            <p:nvSpPr>
              <p:cNvPr id="11592" name="Line 368"/>
              <p:cNvSpPr>
                <a:spLocks noChangeShapeType="1"/>
              </p:cNvSpPr>
              <p:nvPr/>
            </p:nvSpPr>
            <p:spPr bwMode="auto">
              <a:xfrm flipV="1">
                <a:off x="3084" y="2508"/>
                <a:ext cx="1" cy="24"/>
              </a:xfrm>
              <a:prstGeom prst="line">
                <a:avLst/>
              </a:prstGeom>
              <a:noFill/>
              <a:ln w="9525">
                <a:solidFill>
                  <a:srgbClr val="777777"/>
                </a:solidFill>
                <a:round/>
                <a:headEnd/>
                <a:tailEnd/>
              </a:ln>
            </p:spPr>
            <p:txBody>
              <a:bodyPr/>
              <a:lstStyle/>
              <a:p>
                <a:endParaRPr lang="en-US"/>
              </a:p>
            </p:txBody>
          </p:sp>
          <p:sp>
            <p:nvSpPr>
              <p:cNvPr id="11593" name="Line 369"/>
              <p:cNvSpPr>
                <a:spLocks noChangeShapeType="1"/>
              </p:cNvSpPr>
              <p:nvPr/>
            </p:nvSpPr>
            <p:spPr bwMode="auto">
              <a:xfrm flipV="1">
                <a:off x="3084" y="2478"/>
                <a:ext cx="6" cy="30"/>
              </a:xfrm>
              <a:prstGeom prst="line">
                <a:avLst/>
              </a:prstGeom>
              <a:noFill/>
              <a:ln w="9525">
                <a:solidFill>
                  <a:srgbClr val="777777"/>
                </a:solidFill>
                <a:round/>
                <a:headEnd/>
                <a:tailEnd/>
              </a:ln>
            </p:spPr>
            <p:txBody>
              <a:bodyPr/>
              <a:lstStyle/>
              <a:p>
                <a:endParaRPr lang="en-US"/>
              </a:p>
            </p:txBody>
          </p:sp>
          <p:sp>
            <p:nvSpPr>
              <p:cNvPr id="11594" name="Line 370"/>
              <p:cNvSpPr>
                <a:spLocks noChangeShapeType="1"/>
              </p:cNvSpPr>
              <p:nvPr/>
            </p:nvSpPr>
            <p:spPr bwMode="auto">
              <a:xfrm flipV="1">
                <a:off x="3090" y="2454"/>
                <a:ext cx="6" cy="24"/>
              </a:xfrm>
              <a:prstGeom prst="line">
                <a:avLst/>
              </a:prstGeom>
              <a:noFill/>
              <a:ln w="9525">
                <a:solidFill>
                  <a:srgbClr val="777777"/>
                </a:solidFill>
                <a:round/>
                <a:headEnd/>
                <a:tailEnd/>
              </a:ln>
            </p:spPr>
            <p:txBody>
              <a:bodyPr/>
              <a:lstStyle/>
              <a:p>
                <a:endParaRPr lang="en-US"/>
              </a:p>
            </p:txBody>
          </p:sp>
          <p:sp>
            <p:nvSpPr>
              <p:cNvPr id="11595" name="Line 371"/>
              <p:cNvSpPr>
                <a:spLocks noChangeShapeType="1"/>
              </p:cNvSpPr>
              <p:nvPr/>
            </p:nvSpPr>
            <p:spPr bwMode="auto">
              <a:xfrm flipV="1">
                <a:off x="3096" y="2424"/>
                <a:ext cx="6" cy="30"/>
              </a:xfrm>
              <a:prstGeom prst="line">
                <a:avLst/>
              </a:prstGeom>
              <a:noFill/>
              <a:ln w="9525">
                <a:solidFill>
                  <a:srgbClr val="777777"/>
                </a:solidFill>
                <a:round/>
                <a:headEnd/>
                <a:tailEnd/>
              </a:ln>
            </p:spPr>
            <p:txBody>
              <a:bodyPr/>
              <a:lstStyle/>
              <a:p>
                <a:endParaRPr lang="en-US"/>
              </a:p>
            </p:txBody>
          </p:sp>
          <p:sp>
            <p:nvSpPr>
              <p:cNvPr id="11596" name="Freeform 372"/>
              <p:cNvSpPr>
                <a:spLocks/>
              </p:cNvSpPr>
              <p:nvPr/>
            </p:nvSpPr>
            <p:spPr bwMode="auto">
              <a:xfrm>
                <a:off x="3102"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597" name="Line 373"/>
              <p:cNvSpPr>
                <a:spLocks noChangeShapeType="1"/>
              </p:cNvSpPr>
              <p:nvPr/>
            </p:nvSpPr>
            <p:spPr bwMode="auto">
              <a:xfrm flipV="1">
                <a:off x="3108" y="2358"/>
                <a:ext cx="6" cy="30"/>
              </a:xfrm>
              <a:prstGeom prst="line">
                <a:avLst/>
              </a:prstGeom>
              <a:noFill/>
              <a:ln w="9525">
                <a:solidFill>
                  <a:srgbClr val="777777"/>
                </a:solidFill>
                <a:round/>
                <a:headEnd/>
                <a:tailEnd/>
              </a:ln>
            </p:spPr>
            <p:txBody>
              <a:bodyPr/>
              <a:lstStyle/>
              <a:p>
                <a:endParaRPr lang="en-US"/>
              </a:p>
            </p:txBody>
          </p:sp>
          <p:sp>
            <p:nvSpPr>
              <p:cNvPr id="11598" name="Line 374"/>
              <p:cNvSpPr>
                <a:spLocks noChangeShapeType="1"/>
              </p:cNvSpPr>
              <p:nvPr/>
            </p:nvSpPr>
            <p:spPr bwMode="auto">
              <a:xfrm flipV="1">
                <a:off x="3114" y="2322"/>
                <a:ext cx="6" cy="36"/>
              </a:xfrm>
              <a:prstGeom prst="line">
                <a:avLst/>
              </a:prstGeom>
              <a:noFill/>
              <a:ln w="9525">
                <a:solidFill>
                  <a:srgbClr val="777777"/>
                </a:solidFill>
                <a:round/>
                <a:headEnd/>
                <a:tailEnd/>
              </a:ln>
            </p:spPr>
            <p:txBody>
              <a:bodyPr/>
              <a:lstStyle/>
              <a:p>
                <a:endParaRPr lang="en-US"/>
              </a:p>
            </p:txBody>
          </p:sp>
          <p:sp>
            <p:nvSpPr>
              <p:cNvPr id="11599" name="Line 375"/>
              <p:cNvSpPr>
                <a:spLocks noChangeShapeType="1"/>
              </p:cNvSpPr>
              <p:nvPr/>
            </p:nvSpPr>
            <p:spPr bwMode="auto">
              <a:xfrm flipV="1">
                <a:off x="3120" y="2286"/>
                <a:ext cx="6" cy="36"/>
              </a:xfrm>
              <a:prstGeom prst="line">
                <a:avLst/>
              </a:prstGeom>
              <a:noFill/>
              <a:ln w="9525">
                <a:solidFill>
                  <a:srgbClr val="777777"/>
                </a:solidFill>
                <a:round/>
                <a:headEnd/>
                <a:tailEnd/>
              </a:ln>
            </p:spPr>
            <p:txBody>
              <a:bodyPr/>
              <a:lstStyle/>
              <a:p>
                <a:endParaRPr lang="en-US"/>
              </a:p>
            </p:txBody>
          </p:sp>
          <p:sp>
            <p:nvSpPr>
              <p:cNvPr id="11600" name="Line 376"/>
              <p:cNvSpPr>
                <a:spLocks noChangeShapeType="1"/>
              </p:cNvSpPr>
              <p:nvPr/>
            </p:nvSpPr>
            <p:spPr bwMode="auto">
              <a:xfrm flipV="1">
                <a:off x="3126" y="2256"/>
                <a:ext cx="6" cy="30"/>
              </a:xfrm>
              <a:prstGeom prst="line">
                <a:avLst/>
              </a:prstGeom>
              <a:noFill/>
              <a:ln w="9525">
                <a:solidFill>
                  <a:srgbClr val="777777"/>
                </a:solidFill>
                <a:round/>
                <a:headEnd/>
                <a:tailEnd/>
              </a:ln>
            </p:spPr>
            <p:txBody>
              <a:bodyPr/>
              <a:lstStyle/>
              <a:p>
                <a:endParaRPr lang="en-US"/>
              </a:p>
            </p:txBody>
          </p:sp>
          <p:sp>
            <p:nvSpPr>
              <p:cNvPr id="11601" name="Line 377"/>
              <p:cNvSpPr>
                <a:spLocks noChangeShapeType="1"/>
              </p:cNvSpPr>
              <p:nvPr/>
            </p:nvSpPr>
            <p:spPr bwMode="auto">
              <a:xfrm flipV="1">
                <a:off x="3132" y="2220"/>
                <a:ext cx="1" cy="36"/>
              </a:xfrm>
              <a:prstGeom prst="line">
                <a:avLst/>
              </a:prstGeom>
              <a:noFill/>
              <a:ln w="9525">
                <a:solidFill>
                  <a:srgbClr val="777777"/>
                </a:solidFill>
                <a:round/>
                <a:headEnd/>
                <a:tailEnd/>
              </a:ln>
            </p:spPr>
            <p:txBody>
              <a:bodyPr/>
              <a:lstStyle/>
              <a:p>
                <a:endParaRPr lang="en-US"/>
              </a:p>
            </p:txBody>
          </p:sp>
          <p:sp>
            <p:nvSpPr>
              <p:cNvPr id="11602" name="Line 378"/>
              <p:cNvSpPr>
                <a:spLocks noChangeShapeType="1"/>
              </p:cNvSpPr>
              <p:nvPr/>
            </p:nvSpPr>
            <p:spPr bwMode="auto">
              <a:xfrm flipV="1">
                <a:off x="3132" y="2184"/>
                <a:ext cx="6" cy="36"/>
              </a:xfrm>
              <a:prstGeom prst="line">
                <a:avLst/>
              </a:prstGeom>
              <a:noFill/>
              <a:ln w="9525">
                <a:solidFill>
                  <a:srgbClr val="777777"/>
                </a:solidFill>
                <a:round/>
                <a:headEnd/>
                <a:tailEnd/>
              </a:ln>
            </p:spPr>
            <p:txBody>
              <a:bodyPr/>
              <a:lstStyle/>
              <a:p>
                <a:endParaRPr lang="en-US"/>
              </a:p>
            </p:txBody>
          </p:sp>
          <p:sp>
            <p:nvSpPr>
              <p:cNvPr id="11603" name="Line 379"/>
              <p:cNvSpPr>
                <a:spLocks noChangeShapeType="1"/>
              </p:cNvSpPr>
              <p:nvPr/>
            </p:nvSpPr>
            <p:spPr bwMode="auto">
              <a:xfrm flipV="1">
                <a:off x="3138" y="2148"/>
                <a:ext cx="6" cy="36"/>
              </a:xfrm>
              <a:prstGeom prst="line">
                <a:avLst/>
              </a:prstGeom>
              <a:noFill/>
              <a:ln w="9525">
                <a:solidFill>
                  <a:srgbClr val="777777"/>
                </a:solidFill>
                <a:round/>
                <a:headEnd/>
                <a:tailEnd/>
              </a:ln>
            </p:spPr>
            <p:txBody>
              <a:bodyPr/>
              <a:lstStyle/>
              <a:p>
                <a:endParaRPr lang="en-US"/>
              </a:p>
            </p:txBody>
          </p:sp>
          <p:sp>
            <p:nvSpPr>
              <p:cNvPr id="11604" name="Line 380"/>
              <p:cNvSpPr>
                <a:spLocks noChangeShapeType="1"/>
              </p:cNvSpPr>
              <p:nvPr/>
            </p:nvSpPr>
            <p:spPr bwMode="auto">
              <a:xfrm flipV="1">
                <a:off x="3144" y="2118"/>
                <a:ext cx="6" cy="30"/>
              </a:xfrm>
              <a:prstGeom prst="line">
                <a:avLst/>
              </a:prstGeom>
              <a:noFill/>
              <a:ln w="9525">
                <a:solidFill>
                  <a:srgbClr val="777777"/>
                </a:solidFill>
                <a:round/>
                <a:headEnd/>
                <a:tailEnd/>
              </a:ln>
            </p:spPr>
            <p:txBody>
              <a:bodyPr/>
              <a:lstStyle/>
              <a:p>
                <a:endParaRPr lang="en-US"/>
              </a:p>
            </p:txBody>
          </p:sp>
          <p:sp>
            <p:nvSpPr>
              <p:cNvPr id="11605" name="Freeform 381"/>
              <p:cNvSpPr>
                <a:spLocks/>
              </p:cNvSpPr>
              <p:nvPr/>
            </p:nvSpPr>
            <p:spPr bwMode="auto">
              <a:xfrm>
                <a:off x="3150"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606" name="Line 382"/>
              <p:cNvSpPr>
                <a:spLocks noChangeShapeType="1"/>
              </p:cNvSpPr>
              <p:nvPr/>
            </p:nvSpPr>
            <p:spPr bwMode="auto">
              <a:xfrm flipV="1">
                <a:off x="3156" y="2052"/>
                <a:ext cx="6" cy="30"/>
              </a:xfrm>
              <a:prstGeom prst="line">
                <a:avLst/>
              </a:prstGeom>
              <a:noFill/>
              <a:ln w="9525">
                <a:solidFill>
                  <a:srgbClr val="777777"/>
                </a:solidFill>
                <a:round/>
                <a:headEnd/>
                <a:tailEnd/>
              </a:ln>
            </p:spPr>
            <p:txBody>
              <a:bodyPr/>
              <a:lstStyle/>
              <a:p>
                <a:endParaRPr lang="en-US"/>
              </a:p>
            </p:txBody>
          </p:sp>
          <p:sp>
            <p:nvSpPr>
              <p:cNvPr id="11607" name="Line 383"/>
              <p:cNvSpPr>
                <a:spLocks noChangeShapeType="1"/>
              </p:cNvSpPr>
              <p:nvPr/>
            </p:nvSpPr>
            <p:spPr bwMode="auto">
              <a:xfrm flipV="1">
                <a:off x="3162" y="2028"/>
                <a:ext cx="6" cy="24"/>
              </a:xfrm>
              <a:prstGeom prst="line">
                <a:avLst/>
              </a:prstGeom>
              <a:noFill/>
              <a:ln w="9525">
                <a:solidFill>
                  <a:srgbClr val="777777"/>
                </a:solidFill>
                <a:round/>
                <a:headEnd/>
                <a:tailEnd/>
              </a:ln>
            </p:spPr>
            <p:txBody>
              <a:bodyPr/>
              <a:lstStyle/>
              <a:p>
                <a:endParaRPr lang="en-US"/>
              </a:p>
            </p:txBody>
          </p:sp>
          <p:sp>
            <p:nvSpPr>
              <p:cNvPr id="11608" name="Line 384"/>
              <p:cNvSpPr>
                <a:spLocks noChangeShapeType="1"/>
              </p:cNvSpPr>
              <p:nvPr/>
            </p:nvSpPr>
            <p:spPr bwMode="auto">
              <a:xfrm flipV="1">
                <a:off x="3168" y="1998"/>
                <a:ext cx="6" cy="30"/>
              </a:xfrm>
              <a:prstGeom prst="line">
                <a:avLst/>
              </a:prstGeom>
              <a:noFill/>
              <a:ln w="9525">
                <a:solidFill>
                  <a:srgbClr val="777777"/>
                </a:solidFill>
                <a:round/>
                <a:headEnd/>
                <a:tailEnd/>
              </a:ln>
            </p:spPr>
            <p:txBody>
              <a:bodyPr/>
              <a:lstStyle/>
              <a:p>
                <a:endParaRPr lang="en-US"/>
              </a:p>
            </p:txBody>
          </p:sp>
          <p:sp>
            <p:nvSpPr>
              <p:cNvPr id="11609" name="Line 385"/>
              <p:cNvSpPr>
                <a:spLocks noChangeShapeType="1"/>
              </p:cNvSpPr>
              <p:nvPr/>
            </p:nvSpPr>
            <p:spPr bwMode="auto">
              <a:xfrm flipV="1">
                <a:off x="3174" y="1974"/>
                <a:ext cx="6" cy="24"/>
              </a:xfrm>
              <a:prstGeom prst="line">
                <a:avLst/>
              </a:prstGeom>
              <a:noFill/>
              <a:ln w="9525">
                <a:solidFill>
                  <a:srgbClr val="777777"/>
                </a:solidFill>
                <a:round/>
                <a:headEnd/>
                <a:tailEnd/>
              </a:ln>
            </p:spPr>
            <p:txBody>
              <a:bodyPr/>
              <a:lstStyle/>
              <a:p>
                <a:endParaRPr lang="en-US"/>
              </a:p>
            </p:txBody>
          </p:sp>
          <p:sp>
            <p:nvSpPr>
              <p:cNvPr id="11610" name="Line 386"/>
              <p:cNvSpPr>
                <a:spLocks noChangeShapeType="1"/>
              </p:cNvSpPr>
              <p:nvPr/>
            </p:nvSpPr>
            <p:spPr bwMode="auto">
              <a:xfrm flipV="1">
                <a:off x="3180" y="1956"/>
                <a:ext cx="6" cy="18"/>
              </a:xfrm>
              <a:prstGeom prst="line">
                <a:avLst/>
              </a:prstGeom>
              <a:noFill/>
              <a:ln w="9525">
                <a:solidFill>
                  <a:srgbClr val="777777"/>
                </a:solidFill>
                <a:round/>
                <a:headEnd/>
                <a:tailEnd/>
              </a:ln>
            </p:spPr>
            <p:txBody>
              <a:bodyPr/>
              <a:lstStyle/>
              <a:p>
                <a:endParaRPr lang="en-US"/>
              </a:p>
            </p:txBody>
          </p:sp>
          <p:sp>
            <p:nvSpPr>
              <p:cNvPr id="11611" name="Line 387"/>
              <p:cNvSpPr>
                <a:spLocks noChangeShapeType="1"/>
              </p:cNvSpPr>
              <p:nvPr/>
            </p:nvSpPr>
            <p:spPr bwMode="auto">
              <a:xfrm flipV="1">
                <a:off x="3186" y="1938"/>
                <a:ext cx="1" cy="18"/>
              </a:xfrm>
              <a:prstGeom prst="line">
                <a:avLst/>
              </a:prstGeom>
              <a:noFill/>
              <a:ln w="9525">
                <a:solidFill>
                  <a:srgbClr val="777777"/>
                </a:solidFill>
                <a:round/>
                <a:headEnd/>
                <a:tailEnd/>
              </a:ln>
            </p:spPr>
            <p:txBody>
              <a:bodyPr/>
              <a:lstStyle/>
              <a:p>
                <a:endParaRPr lang="en-US"/>
              </a:p>
            </p:txBody>
          </p:sp>
          <p:sp>
            <p:nvSpPr>
              <p:cNvPr id="11612" name="Line 388"/>
              <p:cNvSpPr>
                <a:spLocks noChangeShapeType="1"/>
              </p:cNvSpPr>
              <p:nvPr/>
            </p:nvSpPr>
            <p:spPr bwMode="auto">
              <a:xfrm flipV="1">
                <a:off x="3186" y="1920"/>
                <a:ext cx="6" cy="18"/>
              </a:xfrm>
              <a:prstGeom prst="line">
                <a:avLst/>
              </a:prstGeom>
              <a:noFill/>
              <a:ln w="9525">
                <a:solidFill>
                  <a:srgbClr val="777777"/>
                </a:solidFill>
                <a:round/>
                <a:headEnd/>
                <a:tailEnd/>
              </a:ln>
            </p:spPr>
            <p:txBody>
              <a:bodyPr/>
              <a:lstStyle/>
              <a:p>
                <a:endParaRPr lang="en-US"/>
              </a:p>
            </p:txBody>
          </p:sp>
          <p:sp>
            <p:nvSpPr>
              <p:cNvPr id="11613" name="Line 389"/>
              <p:cNvSpPr>
                <a:spLocks noChangeShapeType="1"/>
              </p:cNvSpPr>
              <p:nvPr/>
            </p:nvSpPr>
            <p:spPr bwMode="auto">
              <a:xfrm flipV="1">
                <a:off x="3192" y="1908"/>
                <a:ext cx="6" cy="12"/>
              </a:xfrm>
              <a:prstGeom prst="line">
                <a:avLst/>
              </a:prstGeom>
              <a:noFill/>
              <a:ln w="9525">
                <a:solidFill>
                  <a:srgbClr val="777777"/>
                </a:solidFill>
                <a:round/>
                <a:headEnd/>
                <a:tailEnd/>
              </a:ln>
            </p:spPr>
            <p:txBody>
              <a:bodyPr/>
              <a:lstStyle/>
              <a:p>
                <a:endParaRPr lang="en-US"/>
              </a:p>
            </p:txBody>
          </p:sp>
          <p:sp>
            <p:nvSpPr>
              <p:cNvPr id="11614" name="Line 390"/>
              <p:cNvSpPr>
                <a:spLocks noChangeShapeType="1"/>
              </p:cNvSpPr>
              <p:nvPr/>
            </p:nvSpPr>
            <p:spPr bwMode="auto">
              <a:xfrm flipV="1">
                <a:off x="3198" y="1902"/>
                <a:ext cx="6" cy="6"/>
              </a:xfrm>
              <a:prstGeom prst="line">
                <a:avLst/>
              </a:prstGeom>
              <a:noFill/>
              <a:ln w="9525">
                <a:solidFill>
                  <a:srgbClr val="777777"/>
                </a:solidFill>
                <a:round/>
                <a:headEnd/>
                <a:tailEnd/>
              </a:ln>
            </p:spPr>
            <p:txBody>
              <a:bodyPr/>
              <a:lstStyle/>
              <a:p>
                <a:endParaRPr lang="en-US"/>
              </a:p>
            </p:txBody>
          </p:sp>
          <p:sp>
            <p:nvSpPr>
              <p:cNvPr id="11615" name="Line 391"/>
              <p:cNvSpPr>
                <a:spLocks noChangeShapeType="1"/>
              </p:cNvSpPr>
              <p:nvPr/>
            </p:nvSpPr>
            <p:spPr bwMode="auto">
              <a:xfrm flipV="1">
                <a:off x="3204" y="1896"/>
                <a:ext cx="6" cy="6"/>
              </a:xfrm>
              <a:prstGeom prst="line">
                <a:avLst/>
              </a:prstGeom>
              <a:noFill/>
              <a:ln w="9525">
                <a:solidFill>
                  <a:srgbClr val="777777"/>
                </a:solidFill>
                <a:round/>
                <a:headEnd/>
                <a:tailEnd/>
              </a:ln>
            </p:spPr>
            <p:txBody>
              <a:bodyPr/>
              <a:lstStyle/>
              <a:p>
                <a:endParaRPr lang="en-US"/>
              </a:p>
            </p:txBody>
          </p:sp>
          <p:sp>
            <p:nvSpPr>
              <p:cNvPr id="11616" name="Line 392"/>
              <p:cNvSpPr>
                <a:spLocks noChangeShapeType="1"/>
              </p:cNvSpPr>
              <p:nvPr/>
            </p:nvSpPr>
            <p:spPr bwMode="auto">
              <a:xfrm>
                <a:off x="3210" y="1896"/>
                <a:ext cx="6" cy="1"/>
              </a:xfrm>
              <a:prstGeom prst="line">
                <a:avLst/>
              </a:prstGeom>
              <a:noFill/>
              <a:ln w="9525">
                <a:solidFill>
                  <a:srgbClr val="777777"/>
                </a:solidFill>
                <a:round/>
                <a:headEnd/>
                <a:tailEnd/>
              </a:ln>
            </p:spPr>
            <p:txBody>
              <a:bodyPr/>
              <a:lstStyle/>
              <a:p>
                <a:endParaRPr lang="en-US"/>
              </a:p>
            </p:txBody>
          </p:sp>
          <p:sp>
            <p:nvSpPr>
              <p:cNvPr id="11617" name="Line 393"/>
              <p:cNvSpPr>
                <a:spLocks noChangeShapeType="1"/>
              </p:cNvSpPr>
              <p:nvPr/>
            </p:nvSpPr>
            <p:spPr bwMode="auto">
              <a:xfrm>
                <a:off x="3216" y="1896"/>
                <a:ext cx="6" cy="1"/>
              </a:xfrm>
              <a:prstGeom prst="line">
                <a:avLst/>
              </a:prstGeom>
              <a:noFill/>
              <a:ln w="9525">
                <a:solidFill>
                  <a:srgbClr val="777777"/>
                </a:solidFill>
                <a:round/>
                <a:headEnd/>
                <a:tailEnd/>
              </a:ln>
            </p:spPr>
            <p:txBody>
              <a:bodyPr/>
              <a:lstStyle/>
              <a:p>
                <a:endParaRPr lang="en-US"/>
              </a:p>
            </p:txBody>
          </p:sp>
          <p:sp>
            <p:nvSpPr>
              <p:cNvPr id="11618" name="Line 394"/>
              <p:cNvSpPr>
                <a:spLocks noChangeShapeType="1"/>
              </p:cNvSpPr>
              <p:nvPr/>
            </p:nvSpPr>
            <p:spPr bwMode="auto">
              <a:xfrm>
                <a:off x="3222" y="1896"/>
                <a:ext cx="6" cy="6"/>
              </a:xfrm>
              <a:prstGeom prst="line">
                <a:avLst/>
              </a:prstGeom>
              <a:noFill/>
              <a:ln w="9525">
                <a:solidFill>
                  <a:srgbClr val="777777"/>
                </a:solidFill>
                <a:round/>
                <a:headEnd/>
                <a:tailEnd/>
              </a:ln>
            </p:spPr>
            <p:txBody>
              <a:bodyPr/>
              <a:lstStyle/>
              <a:p>
                <a:endParaRPr lang="en-US"/>
              </a:p>
            </p:txBody>
          </p:sp>
          <p:sp>
            <p:nvSpPr>
              <p:cNvPr id="11619" name="Line 395"/>
              <p:cNvSpPr>
                <a:spLocks noChangeShapeType="1"/>
              </p:cNvSpPr>
              <p:nvPr/>
            </p:nvSpPr>
            <p:spPr bwMode="auto">
              <a:xfrm>
                <a:off x="3228" y="1902"/>
                <a:ext cx="6" cy="6"/>
              </a:xfrm>
              <a:prstGeom prst="line">
                <a:avLst/>
              </a:prstGeom>
              <a:noFill/>
              <a:ln w="9525">
                <a:solidFill>
                  <a:srgbClr val="777777"/>
                </a:solidFill>
                <a:round/>
                <a:headEnd/>
                <a:tailEnd/>
              </a:ln>
            </p:spPr>
            <p:txBody>
              <a:bodyPr/>
              <a:lstStyle/>
              <a:p>
                <a:endParaRPr lang="en-US"/>
              </a:p>
            </p:txBody>
          </p:sp>
          <p:sp>
            <p:nvSpPr>
              <p:cNvPr id="11620" name="Line 396"/>
              <p:cNvSpPr>
                <a:spLocks noChangeShapeType="1"/>
              </p:cNvSpPr>
              <p:nvPr/>
            </p:nvSpPr>
            <p:spPr bwMode="auto">
              <a:xfrm>
                <a:off x="3234" y="1908"/>
                <a:ext cx="1" cy="12"/>
              </a:xfrm>
              <a:prstGeom prst="line">
                <a:avLst/>
              </a:prstGeom>
              <a:noFill/>
              <a:ln w="9525">
                <a:solidFill>
                  <a:srgbClr val="777777"/>
                </a:solidFill>
                <a:round/>
                <a:headEnd/>
                <a:tailEnd/>
              </a:ln>
            </p:spPr>
            <p:txBody>
              <a:bodyPr/>
              <a:lstStyle/>
              <a:p>
                <a:endParaRPr lang="en-US"/>
              </a:p>
            </p:txBody>
          </p:sp>
          <p:sp>
            <p:nvSpPr>
              <p:cNvPr id="11621" name="Line 397"/>
              <p:cNvSpPr>
                <a:spLocks noChangeShapeType="1"/>
              </p:cNvSpPr>
              <p:nvPr/>
            </p:nvSpPr>
            <p:spPr bwMode="auto">
              <a:xfrm>
                <a:off x="3234" y="1920"/>
                <a:ext cx="6" cy="18"/>
              </a:xfrm>
              <a:prstGeom prst="line">
                <a:avLst/>
              </a:prstGeom>
              <a:noFill/>
              <a:ln w="9525">
                <a:solidFill>
                  <a:srgbClr val="777777"/>
                </a:solidFill>
                <a:round/>
                <a:headEnd/>
                <a:tailEnd/>
              </a:ln>
            </p:spPr>
            <p:txBody>
              <a:bodyPr/>
              <a:lstStyle/>
              <a:p>
                <a:endParaRPr lang="en-US"/>
              </a:p>
            </p:txBody>
          </p:sp>
          <p:sp>
            <p:nvSpPr>
              <p:cNvPr id="11622" name="Line 398"/>
              <p:cNvSpPr>
                <a:spLocks noChangeShapeType="1"/>
              </p:cNvSpPr>
              <p:nvPr/>
            </p:nvSpPr>
            <p:spPr bwMode="auto">
              <a:xfrm>
                <a:off x="3240" y="1938"/>
                <a:ext cx="6" cy="18"/>
              </a:xfrm>
              <a:prstGeom prst="line">
                <a:avLst/>
              </a:prstGeom>
              <a:noFill/>
              <a:ln w="9525">
                <a:solidFill>
                  <a:srgbClr val="777777"/>
                </a:solidFill>
                <a:round/>
                <a:headEnd/>
                <a:tailEnd/>
              </a:ln>
            </p:spPr>
            <p:txBody>
              <a:bodyPr/>
              <a:lstStyle/>
              <a:p>
                <a:endParaRPr lang="en-US"/>
              </a:p>
            </p:txBody>
          </p:sp>
          <p:sp>
            <p:nvSpPr>
              <p:cNvPr id="11623" name="Line 399"/>
              <p:cNvSpPr>
                <a:spLocks noChangeShapeType="1"/>
              </p:cNvSpPr>
              <p:nvPr/>
            </p:nvSpPr>
            <p:spPr bwMode="auto">
              <a:xfrm>
                <a:off x="3246" y="1956"/>
                <a:ext cx="6" cy="18"/>
              </a:xfrm>
              <a:prstGeom prst="line">
                <a:avLst/>
              </a:prstGeom>
              <a:noFill/>
              <a:ln w="9525">
                <a:solidFill>
                  <a:srgbClr val="777777"/>
                </a:solidFill>
                <a:round/>
                <a:headEnd/>
                <a:tailEnd/>
              </a:ln>
            </p:spPr>
            <p:txBody>
              <a:bodyPr/>
              <a:lstStyle/>
              <a:p>
                <a:endParaRPr lang="en-US"/>
              </a:p>
            </p:txBody>
          </p:sp>
          <p:sp>
            <p:nvSpPr>
              <p:cNvPr id="11624" name="Line 400"/>
              <p:cNvSpPr>
                <a:spLocks noChangeShapeType="1"/>
              </p:cNvSpPr>
              <p:nvPr/>
            </p:nvSpPr>
            <p:spPr bwMode="auto">
              <a:xfrm>
                <a:off x="3252" y="1974"/>
                <a:ext cx="6" cy="24"/>
              </a:xfrm>
              <a:prstGeom prst="line">
                <a:avLst/>
              </a:prstGeom>
              <a:noFill/>
              <a:ln w="9525">
                <a:solidFill>
                  <a:srgbClr val="777777"/>
                </a:solidFill>
                <a:round/>
                <a:headEnd/>
                <a:tailEnd/>
              </a:ln>
            </p:spPr>
            <p:txBody>
              <a:bodyPr/>
              <a:lstStyle/>
              <a:p>
                <a:endParaRPr lang="en-US"/>
              </a:p>
            </p:txBody>
          </p:sp>
          <p:sp>
            <p:nvSpPr>
              <p:cNvPr id="11625" name="Line 401"/>
              <p:cNvSpPr>
                <a:spLocks noChangeShapeType="1"/>
              </p:cNvSpPr>
              <p:nvPr/>
            </p:nvSpPr>
            <p:spPr bwMode="auto">
              <a:xfrm>
                <a:off x="3258" y="1998"/>
                <a:ext cx="6" cy="30"/>
              </a:xfrm>
              <a:prstGeom prst="line">
                <a:avLst/>
              </a:prstGeom>
              <a:noFill/>
              <a:ln w="9525">
                <a:solidFill>
                  <a:srgbClr val="777777"/>
                </a:solidFill>
                <a:round/>
                <a:headEnd/>
                <a:tailEnd/>
              </a:ln>
            </p:spPr>
            <p:txBody>
              <a:bodyPr/>
              <a:lstStyle/>
              <a:p>
                <a:endParaRPr lang="en-US"/>
              </a:p>
            </p:txBody>
          </p:sp>
          <p:sp>
            <p:nvSpPr>
              <p:cNvPr id="11626" name="Line 402"/>
              <p:cNvSpPr>
                <a:spLocks noChangeShapeType="1"/>
              </p:cNvSpPr>
              <p:nvPr/>
            </p:nvSpPr>
            <p:spPr bwMode="auto">
              <a:xfrm>
                <a:off x="3264" y="2028"/>
                <a:ext cx="6" cy="24"/>
              </a:xfrm>
              <a:prstGeom prst="line">
                <a:avLst/>
              </a:prstGeom>
              <a:noFill/>
              <a:ln w="9525">
                <a:solidFill>
                  <a:srgbClr val="777777"/>
                </a:solidFill>
                <a:round/>
                <a:headEnd/>
                <a:tailEnd/>
              </a:ln>
            </p:spPr>
            <p:txBody>
              <a:bodyPr/>
              <a:lstStyle/>
              <a:p>
                <a:endParaRPr lang="en-US"/>
              </a:p>
            </p:txBody>
          </p:sp>
          <p:sp>
            <p:nvSpPr>
              <p:cNvPr id="11627" name="Line 403"/>
              <p:cNvSpPr>
                <a:spLocks noChangeShapeType="1"/>
              </p:cNvSpPr>
              <p:nvPr/>
            </p:nvSpPr>
            <p:spPr bwMode="auto">
              <a:xfrm>
                <a:off x="3270" y="2052"/>
                <a:ext cx="6" cy="30"/>
              </a:xfrm>
              <a:prstGeom prst="line">
                <a:avLst/>
              </a:prstGeom>
              <a:noFill/>
              <a:ln w="9525">
                <a:solidFill>
                  <a:srgbClr val="777777"/>
                </a:solidFill>
                <a:round/>
                <a:headEnd/>
                <a:tailEnd/>
              </a:ln>
            </p:spPr>
            <p:txBody>
              <a:bodyPr/>
              <a:lstStyle/>
              <a:p>
                <a:endParaRPr lang="en-US"/>
              </a:p>
            </p:txBody>
          </p:sp>
          <p:sp>
            <p:nvSpPr>
              <p:cNvPr id="11628" name="Freeform 404"/>
              <p:cNvSpPr>
                <a:spLocks/>
              </p:cNvSpPr>
              <p:nvPr/>
            </p:nvSpPr>
            <p:spPr bwMode="auto">
              <a:xfrm>
                <a:off x="3276" y="2082"/>
                <a:ext cx="6" cy="36"/>
              </a:xfrm>
              <a:custGeom>
                <a:avLst/>
                <a:gdLst>
                  <a:gd name="T0" fmla="*/ 0 w 6"/>
                  <a:gd name="T1" fmla="*/ 0 h 36"/>
                  <a:gd name="T2" fmla="*/ 6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6" y="18"/>
                    </a:lnTo>
                    <a:lnTo>
                      <a:pt x="6" y="36"/>
                    </a:lnTo>
                  </a:path>
                </a:pathLst>
              </a:custGeom>
              <a:noFill/>
              <a:ln w="9525">
                <a:solidFill>
                  <a:srgbClr val="777777"/>
                </a:solidFill>
                <a:prstDash val="solid"/>
                <a:round/>
                <a:headEnd/>
                <a:tailEnd/>
              </a:ln>
            </p:spPr>
            <p:txBody>
              <a:bodyPr/>
              <a:lstStyle/>
              <a:p>
                <a:endParaRPr lang="en-US"/>
              </a:p>
            </p:txBody>
          </p:sp>
          <p:sp>
            <p:nvSpPr>
              <p:cNvPr id="11629" name="Line 405"/>
              <p:cNvSpPr>
                <a:spLocks noChangeShapeType="1"/>
              </p:cNvSpPr>
              <p:nvPr/>
            </p:nvSpPr>
            <p:spPr bwMode="auto">
              <a:xfrm>
                <a:off x="3282" y="2118"/>
                <a:ext cx="1" cy="30"/>
              </a:xfrm>
              <a:prstGeom prst="line">
                <a:avLst/>
              </a:prstGeom>
              <a:noFill/>
              <a:ln w="9525">
                <a:solidFill>
                  <a:srgbClr val="777777"/>
                </a:solidFill>
                <a:round/>
                <a:headEnd/>
                <a:tailEnd/>
              </a:ln>
            </p:spPr>
            <p:txBody>
              <a:bodyPr/>
              <a:lstStyle/>
              <a:p>
                <a:endParaRPr lang="en-US"/>
              </a:p>
            </p:txBody>
          </p:sp>
          <p:sp>
            <p:nvSpPr>
              <p:cNvPr id="11630" name="Line 406"/>
              <p:cNvSpPr>
                <a:spLocks noChangeShapeType="1"/>
              </p:cNvSpPr>
              <p:nvPr/>
            </p:nvSpPr>
            <p:spPr bwMode="auto">
              <a:xfrm>
                <a:off x="3282" y="2148"/>
                <a:ext cx="6" cy="36"/>
              </a:xfrm>
              <a:prstGeom prst="line">
                <a:avLst/>
              </a:prstGeom>
              <a:noFill/>
              <a:ln w="9525">
                <a:solidFill>
                  <a:srgbClr val="777777"/>
                </a:solidFill>
                <a:round/>
                <a:headEnd/>
                <a:tailEnd/>
              </a:ln>
            </p:spPr>
            <p:txBody>
              <a:bodyPr/>
              <a:lstStyle/>
              <a:p>
                <a:endParaRPr lang="en-US"/>
              </a:p>
            </p:txBody>
          </p:sp>
          <p:sp>
            <p:nvSpPr>
              <p:cNvPr id="11631" name="Line 407"/>
              <p:cNvSpPr>
                <a:spLocks noChangeShapeType="1"/>
              </p:cNvSpPr>
              <p:nvPr/>
            </p:nvSpPr>
            <p:spPr bwMode="auto">
              <a:xfrm>
                <a:off x="3288" y="2184"/>
                <a:ext cx="6" cy="36"/>
              </a:xfrm>
              <a:prstGeom prst="line">
                <a:avLst/>
              </a:prstGeom>
              <a:noFill/>
              <a:ln w="9525">
                <a:solidFill>
                  <a:srgbClr val="777777"/>
                </a:solidFill>
                <a:round/>
                <a:headEnd/>
                <a:tailEnd/>
              </a:ln>
            </p:spPr>
            <p:txBody>
              <a:bodyPr/>
              <a:lstStyle/>
              <a:p>
                <a:endParaRPr lang="en-US"/>
              </a:p>
            </p:txBody>
          </p:sp>
          <p:sp>
            <p:nvSpPr>
              <p:cNvPr id="11632" name="Line 408"/>
              <p:cNvSpPr>
                <a:spLocks noChangeShapeType="1"/>
              </p:cNvSpPr>
              <p:nvPr/>
            </p:nvSpPr>
            <p:spPr bwMode="auto">
              <a:xfrm>
                <a:off x="3294" y="2220"/>
                <a:ext cx="6" cy="30"/>
              </a:xfrm>
              <a:prstGeom prst="line">
                <a:avLst/>
              </a:prstGeom>
              <a:noFill/>
              <a:ln w="9525">
                <a:solidFill>
                  <a:srgbClr val="777777"/>
                </a:solidFill>
                <a:round/>
                <a:headEnd/>
                <a:tailEnd/>
              </a:ln>
            </p:spPr>
            <p:txBody>
              <a:bodyPr/>
              <a:lstStyle/>
              <a:p>
                <a:endParaRPr lang="en-US"/>
              </a:p>
            </p:txBody>
          </p:sp>
          <p:sp>
            <p:nvSpPr>
              <p:cNvPr id="11633" name="Line 409"/>
              <p:cNvSpPr>
                <a:spLocks noChangeShapeType="1"/>
              </p:cNvSpPr>
              <p:nvPr/>
            </p:nvSpPr>
            <p:spPr bwMode="auto">
              <a:xfrm>
                <a:off x="3300" y="2250"/>
                <a:ext cx="6" cy="36"/>
              </a:xfrm>
              <a:prstGeom prst="line">
                <a:avLst/>
              </a:prstGeom>
              <a:noFill/>
              <a:ln w="9525">
                <a:solidFill>
                  <a:srgbClr val="777777"/>
                </a:solidFill>
                <a:round/>
                <a:headEnd/>
                <a:tailEnd/>
              </a:ln>
            </p:spPr>
            <p:txBody>
              <a:bodyPr/>
              <a:lstStyle/>
              <a:p>
                <a:endParaRPr lang="en-US"/>
              </a:p>
            </p:txBody>
          </p:sp>
          <p:sp>
            <p:nvSpPr>
              <p:cNvPr id="11634" name="Line 410"/>
              <p:cNvSpPr>
                <a:spLocks noChangeShapeType="1"/>
              </p:cNvSpPr>
              <p:nvPr/>
            </p:nvSpPr>
            <p:spPr bwMode="auto">
              <a:xfrm>
                <a:off x="3306" y="2286"/>
                <a:ext cx="6" cy="36"/>
              </a:xfrm>
              <a:prstGeom prst="line">
                <a:avLst/>
              </a:prstGeom>
              <a:noFill/>
              <a:ln w="9525">
                <a:solidFill>
                  <a:srgbClr val="777777"/>
                </a:solidFill>
                <a:round/>
                <a:headEnd/>
                <a:tailEnd/>
              </a:ln>
            </p:spPr>
            <p:txBody>
              <a:bodyPr/>
              <a:lstStyle/>
              <a:p>
                <a:endParaRPr lang="en-US"/>
              </a:p>
            </p:txBody>
          </p:sp>
          <p:sp>
            <p:nvSpPr>
              <p:cNvPr id="11635" name="Line 411"/>
              <p:cNvSpPr>
                <a:spLocks noChangeShapeType="1"/>
              </p:cNvSpPr>
              <p:nvPr/>
            </p:nvSpPr>
            <p:spPr bwMode="auto">
              <a:xfrm>
                <a:off x="3312" y="2322"/>
                <a:ext cx="6" cy="36"/>
              </a:xfrm>
              <a:prstGeom prst="line">
                <a:avLst/>
              </a:prstGeom>
              <a:noFill/>
              <a:ln w="9525">
                <a:solidFill>
                  <a:srgbClr val="777777"/>
                </a:solidFill>
                <a:round/>
                <a:headEnd/>
                <a:tailEnd/>
              </a:ln>
            </p:spPr>
            <p:txBody>
              <a:bodyPr/>
              <a:lstStyle/>
              <a:p>
                <a:endParaRPr lang="en-US"/>
              </a:p>
            </p:txBody>
          </p:sp>
          <p:sp>
            <p:nvSpPr>
              <p:cNvPr id="11636" name="Line 412"/>
              <p:cNvSpPr>
                <a:spLocks noChangeShapeType="1"/>
              </p:cNvSpPr>
              <p:nvPr/>
            </p:nvSpPr>
            <p:spPr bwMode="auto">
              <a:xfrm>
                <a:off x="3318" y="2358"/>
                <a:ext cx="6" cy="30"/>
              </a:xfrm>
              <a:prstGeom prst="line">
                <a:avLst/>
              </a:prstGeom>
              <a:noFill/>
              <a:ln w="9525">
                <a:solidFill>
                  <a:srgbClr val="777777"/>
                </a:solidFill>
                <a:round/>
                <a:headEnd/>
                <a:tailEnd/>
              </a:ln>
            </p:spPr>
            <p:txBody>
              <a:bodyPr/>
              <a:lstStyle/>
              <a:p>
                <a:endParaRPr lang="en-US"/>
              </a:p>
            </p:txBody>
          </p:sp>
          <p:sp>
            <p:nvSpPr>
              <p:cNvPr id="11637" name="Freeform 413"/>
              <p:cNvSpPr>
                <a:spLocks/>
              </p:cNvSpPr>
              <p:nvPr/>
            </p:nvSpPr>
            <p:spPr bwMode="auto">
              <a:xfrm>
                <a:off x="3324" y="2388"/>
                <a:ext cx="6" cy="36"/>
              </a:xfrm>
              <a:custGeom>
                <a:avLst/>
                <a:gdLst>
                  <a:gd name="T0" fmla="*/ 0 w 6"/>
                  <a:gd name="T1" fmla="*/ 0 h 36"/>
                  <a:gd name="T2" fmla="*/ 0 w 6"/>
                  <a:gd name="T3" fmla="*/ 18 h 36"/>
                  <a:gd name="T4" fmla="*/ 6 w 6"/>
                  <a:gd name="T5" fmla="*/ 36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0"/>
                    </a:moveTo>
                    <a:lnTo>
                      <a:pt x="0" y="18"/>
                    </a:lnTo>
                    <a:lnTo>
                      <a:pt x="6" y="36"/>
                    </a:lnTo>
                  </a:path>
                </a:pathLst>
              </a:custGeom>
              <a:noFill/>
              <a:ln w="9525">
                <a:solidFill>
                  <a:srgbClr val="777777"/>
                </a:solidFill>
                <a:prstDash val="solid"/>
                <a:round/>
                <a:headEnd/>
                <a:tailEnd/>
              </a:ln>
            </p:spPr>
            <p:txBody>
              <a:bodyPr/>
              <a:lstStyle/>
              <a:p>
                <a:endParaRPr lang="en-US"/>
              </a:p>
            </p:txBody>
          </p:sp>
          <p:sp>
            <p:nvSpPr>
              <p:cNvPr id="11638" name="Line 414"/>
              <p:cNvSpPr>
                <a:spLocks noChangeShapeType="1"/>
              </p:cNvSpPr>
              <p:nvPr/>
            </p:nvSpPr>
            <p:spPr bwMode="auto">
              <a:xfrm>
                <a:off x="3330" y="2424"/>
                <a:ext cx="6" cy="30"/>
              </a:xfrm>
              <a:prstGeom prst="line">
                <a:avLst/>
              </a:prstGeom>
              <a:noFill/>
              <a:ln w="9525">
                <a:solidFill>
                  <a:srgbClr val="777777"/>
                </a:solidFill>
                <a:round/>
                <a:headEnd/>
                <a:tailEnd/>
              </a:ln>
            </p:spPr>
            <p:txBody>
              <a:bodyPr/>
              <a:lstStyle/>
              <a:p>
                <a:endParaRPr lang="en-US"/>
              </a:p>
            </p:txBody>
          </p:sp>
          <p:sp>
            <p:nvSpPr>
              <p:cNvPr id="11639" name="Line 415"/>
              <p:cNvSpPr>
                <a:spLocks noChangeShapeType="1"/>
              </p:cNvSpPr>
              <p:nvPr/>
            </p:nvSpPr>
            <p:spPr bwMode="auto">
              <a:xfrm>
                <a:off x="3336" y="2454"/>
                <a:ext cx="1" cy="24"/>
              </a:xfrm>
              <a:prstGeom prst="line">
                <a:avLst/>
              </a:prstGeom>
              <a:noFill/>
              <a:ln w="9525">
                <a:solidFill>
                  <a:srgbClr val="777777"/>
                </a:solidFill>
                <a:round/>
                <a:headEnd/>
                <a:tailEnd/>
              </a:ln>
            </p:spPr>
            <p:txBody>
              <a:bodyPr/>
              <a:lstStyle/>
              <a:p>
                <a:endParaRPr lang="en-US"/>
              </a:p>
            </p:txBody>
          </p:sp>
          <p:sp>
            <p:nvSpPr>
              <p:cNvPr id="11640" name="Line 416"/>
              <p:cNvSpPr>
                <a:spLocks noChangeShapeType="1"/>
              </p:cNvSpPr>
              <p:nvPr/>
            </p:nvSpPr>
            <p:spPr bwMode="auto">
              <a:xfrm>
                <a:off x="3336" y="2478"/>
                <a:ext cx="6" cy="30"/>
              </a:xfrm>
              <a:prstGeom prst="line">
                <a:avLst/>
              </a:prstGeom>
              <a:noFill/>
              <a:ln w="9525">
                <a:solidFill>
                  <a:srgbClr val="777777"/>
                </a:solidFill>
                <a:round/>
                <a:headEnd/>
                <a:tailEnd/>
              </a:ln>
            </p:spPr>
            <p:txBody>
              <a:bodyPr/>
              <a:lstStyle/>
              <a:p>
                <a:endParaRPr lang="en-US"/>
              </a:p>
            </p:txBody>
          </p:sp>
          <p:sp>
            <p:nvSpPr>
              <p:cNvPr id="11641" name="Line 417"/>
              <p:cNvSpPr>
                <a:spLocks noChangeShapeType="1"/>
              </p:cNvSpPr>
              <p:nvPr/>
            </p:nvSpPr>
            <p:spPr bwMode="auto">
              <a:xfrm>
                <a:off x="3342" y="2508"/>
                <a:ext cx="6" cy="24"/>
              </a:xfrm>
              <a:prstGeom prst="line">
                <a:avLst/>
              </a:prstGeom>
              <a:noFill/>
              <a:ln w="9525">
                <a:solidFill>
                  <a:srgbClr val="777777"/>
                </a:solidFill>
                <a:round/>
                <a:headEnd/>
                <a:tailEnd/>
              </a:ln>
            </p:spPr>
            <p:txBody>
              <a:bodyPr/>
              <a:lstStyle/>
              <a:p>
                <a:endParaRPr lang="en-US"/>
              </a:p>
            </p:txBody>
          </p:sp>
          <p:sp>
            <p:nvSpPr>
              <p:cNvPr id="11642" name="Line 418"/>
              <p:cNvSpPr>
                <a:spLocks noChangeShapeType="1"/>
              </p:cNvSpPr>
              <p:nvPr/>
            </p:nvSpPr>
            <p:spPr bwMode="auto">
              <a:xfrm>
                <a:off x="3348" y="2532"/>
                <a:ext cx="6" cy="18"/>
              </a:xfrm>
              <a:prstGeom prst="line">
                <a:avLst/>
              </a:prstGeom>
              <a:noFill/>
              <a:ln w="9525">
                <a:solidFill>
                  <a:srgbClr val="777777"/>
                </a:solidFill>
                <a:round/>
                <a:headEnd/>
                <a:tailEnd/>
              </a:ln>
            </p:spPr>
            <p:txBody>
              <a:bodyPr/>
              <a:lstStyle/>
              <a:p>
                <a:endParaRPr lang="en-US"/>
              </a:p>
            </p:txBody>
          </p:sp>
          <p:sp>
            <p:nvSpPr>
              <p:cNvPr id="11643" name="Line 419"/>
              <p:cNvSpPr>
                <a:spLocks noChangeShapeType="1"/>
              </p:cNvSpPr>
              <p:nvPr/>
            </p:nvSpPr>
            <p:spPr bwMode="auto">
              <a:xfrm>
                <a:off x="3354" y="2550"/>
                <a:ext cx="6" cy="18"/>
              </a:xfrm>
              <a:prstGeom prst="line">
                <a:avLst/>
              </a:prstGeom>
              <a:noFill/>
              <a:ln w="9525">
                <a:solidFill>
                  <a:srgbClr val="777777"/>
                </a:solidFill>
                <a:round/>
                <a:headEnd/>
                <a:tailEnd/>
              </a:ln>
            </p:spPr>
            <p:txBody>
              <a:bodyPr/>
              <a:lstStyle/>
              <a:p>
                <a:endParaRPr lang="en-US"/>
              </a:p>
            </p:txBody>
          </p:sp>
          <p:sp>
            <p:nvSpPr>
              <p:cNvPr id="11644" name="Line 420"/>
              <p:cNvSpPr>
                <a:spLocks noChangeShapeType="1"/>
              </p:cNvSpPr>
              <p:nvPr/>
            </p:nvSpPr>
            <p:spPr bwMode="auto">
              <a:xfrm>
                <a:off x="3360" y="2568"/>
                <a:ext cx="6" cy="18"/>
              </a:xfrm>
              <a:prstGeom prst="line">
                <a:avLst/>
              </a:prstGeom>
              <a:noFill/>
              <a:ln w="9525">
                <a:solidFill>
                  <a:srgbClr val="777777"/>
                </a:solidFill>
                <a:round/>
                <a:headEnd/>
                <a:tailEnd/>
              </a:ln>
            </p:spPr>
            <p:txBody>
              <a:bodyPr/>
              <a:lstStyle/>
              <a:p>
                <a:endParaRPr lang="en-US"/>
              </a:p>
            </p:txBody>
          </p:sp>
          <p:sp>
            <p:nvSpPr>
              <p:cNvPr id="11645" name="Line 421"/>
              <p:cNvSpPr>
                <a:spLocks noChangeShapeType="1"/>
              </p:cNvSpPr>
              <p:nvPr/>
            </p:nvSpPr>
            <p:spPr bwMode="auto">
              <a:xfrm>
                <a:off x="3366" y="2586"/>
                <a:ext cx="6" cy="12"/>
              </a:xfrm>
              <a:prstGeom prst="line">
                <a:avLst/>
              </a:prstGeom>
              <a:noFill/>
              <a:ln w="9525">
                <a:solidFill>
                  <a:srgbClr val="777777"/>
                </a:solidFill>
                <a:round/>
                <a:headEnd/>
                <a:tailEnd/>
              </a:ln>
            </p:spPr>
            <p:txBody>
              <a:bodyPr/>
              <a:lstStyle/>
              <a:p>
                <a:endParaRPr lang="en-US"/>
              </a:p>
            </p:txBody>
          </p:sp>
          <p:sp>
            <p:nvSpPr>
              <p:cNvPr id="11646" name="Line 422"/>
              <p:cNvSpPr>
                <a:spLocks noChangeShapeType="1"/>
              </p:cNvSpPr>
              <p:nvPr/>
            </p:nvSpPr>
            <p:spPr bwMode="auto">
              <a:xfrm>
                <a:off x="3372" y="2598"/>
                <a:ext cx="6" cy="6"/>
              </a:xfrm>
              <a:prstGeom prst="line">
                <a:avLst/>
              </a:prstGeom>
              <a:noFill/>
              <a:ln w="9525">
                <a:solidFill>
                  <a:srgbClr val="777777"/>
                </a:solidFill>
                <a:round/>
                <a:headEnd/>
                <a:tailEnd/>
              </a:ln>
            </p:spPr>
            <p:txBody>
              <a:bodyPr/>
              <a:lstStyle/>
              <a:p>
                <a:endParaRPr lang="en-US"/>
              </a:p>
            </p:txBody>
          </p:sp>
          <p:sp>
            <p:nvSpPr>
              <p:cNvPr id="11647" name="Line 423"/>
              <p:cNvSpPr>
                <a:spLocks noChangeShapeType="1"/>
              </p:cNvSpPr>
              <p:nvPr/>
            </p:nvSpPr>
            <p:spPr bwMode="auto">
              <a:xfrm>
                <a:off x="3378" y="2604"/>
                <a:ext cx="6" cy="6"/>
              </a:xfrm>
              <a:prstGeom prst="line">
                <a:avLst/>
              </a:prstGeom>
              <a:noFill/>
              <a:ln w="9525">
                <a:solidFill>
                  <a:srgbClr val="777777"/>
                </a:solidFill>
                <a:round/>
                <a:headEnd/>
                <a:tailEnd/>
              </a:ln>
            </p:spPr>
            <p:txBody>
              <a:bodyPr/>
              <a:lstStyle/>
              <a:p>
                <a:endParaRPr lang="en-US"/>
              </a:p>
            </p:txBody>
          </p:sp>
          <p:sp>
            <p:nvSpPr>
              <p:cNvPr id="11648" name="Line 424"/>
              <p:cNvSpPr>
                <a:spLocks noChangeShapeType="1"/>
              </p:cNvSpPr>
              <p:nvPr/>
            </p:nvSpPr>
            <p:spPr bwMode="auto">
              <a:xfrm>
                <a:off x="3384" y="2610"/>
                <a:ext cx="1" cy="1"/>
              </a:xfrm>
              <a:prstGeom prst="line">
                <a:avLst/>
              </a:prstGeom>
              <a:noFill/>
              <a:ln w="9525">
                <a:solidFill>
                  <a:srgbClr val="777777"/>
                </a:solidFill>
                <a:round/>
                <a:headEnd/>
                <a:tailEnd/>
              </a:ln>
            </p:spPr>
            <p:txBody>
              <a:bodyPr/>
              <a:lstStyle/>
              <a:p>
                <a:endParaRPr lang="en-US"/>
              </a:p>
            </p:txBody>
          </p:sp>
          <p:sp>
            <p:nvSpPr>
              <p:cNvPr id="11649" name="Line 425"/>
              <p:cNvSpPr>
                <a:spLocks noChangeShapeType="1"/>
              </p:cNvSpPr>
              <p:nvPr/>
            </p:nvSpPr>
            <p:spPr bwMode="auto">
              <a:xfrm>
                <a:off x="3384" y="2610"/>
                <a:ext cx="6" cy="1"/>
              </a:xfrm>
              <a:prstGeom prst="line">
                <a:avLst/>
              </a:prstGeom>
              <a:noFill/>
              <a:ln w="9525">
                <a:solidFill>
                  <a:srgbClr val="777777"/>
                </a:solidFill>
                <a:round/>
                <a:headEnd/>
                <a:tailEnd/>
              </a:ln>
            </p:spPr>
            <p:txBody>
              <a:bodyPr/>
              <a:lstStyle/>
              <a:p>
                <a:endParaRPr lang="en-US"/>
              </a:p>
            </p:txBody>
          </p:sp>
          <p:sp>
            <p:nvSpPr>
              <p:cNvPr id="11650" name="Line 426"/>
              <p:cNvSpPr>
                <a:spLocks noChangeShapeType="1"/>
              </p:cNvSpPr>
              <p:nvPr/>
            </p:nvSpPr>
            <p:spPr bwMode="auto">
              <a:xfrm flipV="1">
                <a:off x="3390" y="2604"/>
                <a:ext cx="6" cy="6"/>
              </a:xfrm>
              <a:prstGeom prst="line">
                <a:avLst/>
              </a:prstGeom>
              <a:noFill/>
              <a:ln w="9525">
                <a:solidFill>
                  <a:srgbClr val="777777"/>
                </a:solidFill>
                <a:round/>
                <a:headEnd/>
                <a:tailEnd/>
              </a:ln>
            </p:spPr>
            <p:txBody>
              <a:bodyPr/>
              <a:lstStyle/>
              <a:p>
                <a:endParaRPr lang="en-US"/>
              </a:p>
            </p:txBody>
          </p:sp>
          <p:sp>
            <p:nvSpPr>
              <p:cNvPr id="11651" name="Line 427"/>
              <p:cNvSpPr>
                <a:spLocks noChangeShapeType="1"/>
              </p:cNvSpPr>
              <p:nvPr/>
            </p:nvSpPr>
            <p:spPr bwMode="auto">
              <a:xfrm flipV="1">
                <a:off x="3396" y="2598"/>
                <a:ext cx="6" cy="6"/>
              </a:xfrm>
              <a:prstGeom prst="line">
                <a:avLst/>
              </a:prstGeom>
              <a:noFill/>
              <a:ln w="9525">
                <a:solidFill>
                  <a:srgbClr val="777777"/>
                </a:solidFill>
                <a:round/>
                <a:headEnd/>
                <a:tailEnd/>
              </a:ln>
            </p:spPr>
            <p:txBody>
              <a:bodyPr/>
              <a:lstStyle/>
              <a:p>
                <a:endParaRPr lang="en-US"/>
              </a:p>
            </p:txBody>
          </p:sp>
          <p:sp>
            <p:nvSpPr>
              <p:cNvPr id="11652" name="Line 428"/>
              <p:cNvSpPr>
                <a:spLocks noChangeShapeType="1"/>
              </p:cNvSpPr>
              <p:nvPr/>
            </p:nvSpPr>
            <p:spPr bwMode="auto">
              <a:xfrm flipV="1">
                <a:off x="3402" y="2586"/>
                <a:ext cx="6" cy="12"/>
              </a:xfrm>
              <a:prstGeom prst="line">
                <a:avLst/>
              </a:prstGeom>
              <a:noFill/>
              <a:ln w="9525">
                <a:solidFill>
                  <a:srgbClr val="777777"/>
                </a:solidFill>
                <a:round/>
                <a:headEnd/>
                <a:tailEnd/>
              </a:ln>
            </p:spPr>
            <p:txBody>
              <a:bodyPr/>
              <a:lstStyle/>
              <a:p>
                <a:endParaRPr lang="en-US"/>
              </a:p>
            </p:txBody>
          </p:sp>
          <p:sp>
            <p:nvSpPr>
              <p:cNvPr id="11653" name="Line 429"/>
              <p:cNvSpPr>
                <a:spLocks noChangeShapeType="1"/>
              </p:cNvSpPr>
              <p:nvPr/>
            </p:nvSpPr>
            <p:spPr bwMode="auto">
              <a:xfrm flipV="1">
                <a:off x="3408" y="2568"/>
                <a:ext cx="6" cy="18"/>
              </a:xfrm>
              <a:prstGeom prst="line">
                <a:avLst/>
              </a:prstGeom>
              <a:noFill/>
              <a:ln w="9525">
                <a:solidFill>
                  <a:srgbClr val="777777"/>
                </a:solidFill>
                <a:round/>
                <a:headEnd/>
                <a:tailEnd/>
              </a:ln>
            </p:spPr>
            <p:txBody>
              <a:bodyPr/>
              <a:lstStyle/>
              <a:p>
                <a:endParaRPr lang="en-US"/>
              </a:p>
            </p:txBody>
          </p:sp>
          <p:sp>
            <p:nvSpPr>
              <p:cNvPr id="11654" name="Line 430"/>
              <p:cNvSpPr>
                <a:spLocks noChangeShapeType="1"/>
              </p:cNvSpPr>
              <p:nvPr/>
            </p:nvSpPr>
            <p:spPr bwMode="auto">
              <a:xfrm flipV="1">
                <a:off x="3414" y="2550"/>
                <a:ext cx="6" cy="18"/>
              </a:xfrm>
              <a:prstGeom prst="line">
                <a:avLst/>
              </a:prstGeom>
              <a:noFill/>
              <a:ln w="9525">
                <a:solidFill>
                  <a:srgbClr val="777777"/>
                </a:solidFill>
                <a:round/>
                <a:headEnd/>
                <a:tailEnd/>
              </a:ln>
            </p:spPr>
            <p:txBody>
              <a:bodyPr/>
              <a:lstStyle/>
              <a:p>
                <a:endParaRPr lang="en-US"/>
              </a:p>
            </p:txBody>
          </p:sp>
          <p:sp>
            <p:nvSpPr>
              <p:cNvPr id="11655" name="Line 431"/>
              <p:cNvSpPr>
                <a:spLocks noChangeShapeType="1"/>
              </p:cNvSpPr>
              <p:nvPr/>
            </p:nvSpPr>
            <p:spPr bwMode="auto">
              <a:xfrm flipV="1">
                <a:off x="3420" y="2532"/>
                <a:ext cx="6" cy="18"/>
              </a:xfrm>
              <a:prstGeom prst="line">
                <a:avLst/>
              </a:prstGeom>
              <a:noFill/>
              <a:ln w="9525">
                <a:solidFill>
                  <a:srgbClr val="777777"/>
                </a:solidFill>
                <a:round/>
                <a:headEnd/>
                <a:tailEnd/>
              </a:ln>
            </p:spPr>
            <p:txBody>
              <a:bodyPr/>
              <a:lstStyle/>
              <a:p>
                <a:endParaRPr lang="en-US"/>
              </a:p>
            </p:txBody>
          </p:sp>
          <p:sp>
            <p:nvSpPr>
              <p:cNvPr id="11656" name="Line 432"/>
              <p:cNvSpPr>
                <a:spLocks noChangeShapeType="1"/>
              </p:cNvSpPr>
              <p:nvPr/>
            </p:nvSpPr>
            <p:spPr bwMode="auto">
              <a:xfrm flipV="1">
                <a:off x="3426" y="2508"/>
                <a:ext cx="6" cy="24"/>
              </a:xfrm>
              <a:prstGeom prst="line">
                <a:avLst/>
              </a:prstGeom>
              <a:noFill/>
              <a:ln w="9525">
                <a:solidFill>
                  <a:srgbClr val="777777"/>
                </a:solidFill>
                <a:round/>
                <a:headEnd/>
                <a:tailEnd/>
              </a:ln>
            </p:spPr>
            <p:txBody>
              <a:bodyPr/>
              <a:lstStyle/>
              <a:p>
                <a:endParaRPr lang="en-US"/>
              </a:p>
            </p:txBody>
          </p:sp>
          <p:sp>
            <p:nvSpPr>
              <p:cNvPr id="11657" name="Line 433"/>
              <p:cNvSpPr>
                <a:spLocks noChangeShapeType="1"/>
              </p:cNvSpPr>
              <p:nvPr/>
            </p:nvSpPr>
            <p:spPr bwMode="auto">
              <a:xfrm flipV="1">
                <a:off x="3432" y="2478"/>
                <a:ext cx="6" cy="30"/>
              </a:xfrm>
              <a:prstGeom prst="line">
                <a:avLst/>
              </a:prstGeom>
              <a:noFill/>
              <a:ln w="9525">
                <a:solidFill>
                  <a:srgbClr val="777777"/>
                </a:solidFill>
                <a:round/>
                <a:headEnd/>
                <a:tailEnd/>
              </a:ln>
            </p:spPr>
            <p:txBody>
              <a:bodyPr/>
              <a:lstStyle/>
              <a:p>
                <a:endParaRPr lang="en-US"/>
              </a:p>
            </p:txBody>
          </p:sp>
          <p:sp>
            <p:nvSpPr>
              <p:cNvPr id="11658" name="Line 434"/>
              <p:cNvSpPr>
                <a:spLocks noChangeShapeType="1"/>
              </p:cNvSpPr>
              <p:nvPr/>
            </p:nvSpPr>
            <p:spPr bwMode="auto">
              <a:xfrm flipV="1">
                <a:off x="3438" y="2454"/>
                <a:ext cx="1" cy="24"/>
              </a:xfrm>
              <a:prstGeom prst="line">
                <a:avLst/>
              </a:prstGeom>
              <a:noFill/>
              <a:ln w="9525">
                <a:solidFill>
                  <a:srgbClr val="777777"/>
                </a:solidFill>
                <a:round/>
                <a:headEnd/>
                <a:tailEnd/>
              </a:ln>
            </p:spPr>
            <p:txBody>
              <a:bodyPr/>
              <a:lstStyle/>
              <a:p>
                <a:endParaRPr lang="en-US"/>
              </a:p>
            </p:txBody>
          </p:sp>
          <p:sp>
            <p:nvSpPr>
              <p:cNvPr id="11659" name="Line 435"/>
              <p:cNvSpPr>
                <a:spLocks noChangeShapeType="1"/>
              </p:cNvSpPr>
              <p:nvPr/>
            </p:nvSpPr>
            <p:spPr bwMode="auto">
              <a:xfrm flipV="1">
                <a:off x="3438" y="2424"/>
                <a:ext cx="6" cy="30"/>
              </a:xfrm>
              <a:prstGeom prst="line">
                <a:avLst/>
              </a:prstGeom>
              <a:noFill/>
              <a:ln w="9525">
                <a:solidFill>
                  <a:srgbClr val="777777"/>
                </a:solidFill>
                <a:round/>
                <a:headEnd/>
                <a:tailEnd/>
              </a:ln>
            </p:spPr>
            <p:txBody>
              <a:bodyPr/>
              <a:lstStyle/>
              <a:p>
                <a:endParaRPr lang="en-US"/>
              </a:p>
            </p:txBody>
          </p:sp>
          <p:sp>
            <p:nvSpPr>
              <p:cNvPr id="11660" name="Freeform 436"/>
              <p:cNvSpPr>
                <a:spLocks/>
              </p:cNvSpPr>
              <p:nvPr/>
            </p:nvSpPr>
            <p:spPr bwMode="auto">
              <a:xfrm>
                <a:off x="3444" y="2388"/>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661" name="Line 437"/>
              <p:cNvSpPr>
                <a:spLocks noChangeShapeType="1"/>
              </p:cNvSpPr>
              <p:nvPr/>
            </p:nvSpPr>
            <p:spPr bwMode="auto">
              <a:xfrm flipV="1">
                <a:off x="3450" y="2358"/>
                <a:ext cx="6" cy="30"/>
              </a:xfrm>
              <a:prstGeom prst="line">
                <a:avLst/>
              </a:prstGeom>
              <a:noFill/>
              <a:ln w="9525">
                <a:solidFill>
                  <a:srgbClr val="777777"/>
                </a:solidFill>
                <a:round/>
                <a:headEnd/>
                <a:tailEnd/>
              </a:ln>
            </p:spPr>
            <p:txBody>
              <a:bodyPr/>
              <a:lstStyle/>
              <a:p>
                <a:endParaRPr lang="en-US"/>
              </a:p>
            </p:txBody>
          </p:sp>
          <p:sp>
            <p:nvSpPr>
              <p:cNvPr id="11662" name="Line 438"/>
              <p:cNvSpPr>
                <a:spLocks noChangeShapeType="1"/>
              </p:cNvSpPr>
              <p:nvPr/>
            </p:nvSpPr>
            <p:spPr bwMode="auto">
              <a:xfrm flipV="1">
                <a:off x="3456" y="2322"/>
                <a:ext cx="6" cy="36"/>
              </a:xfrm>
              <a:prstGeom prst="line">
                <a:avLst/>
              </a:prstGeom>
              <a:noFill/>
              <a:ln w="9525">
                <a:solidFill>
                  <a:srgbClr val="777777"/>
                </a:solidFill>
                <a:round/>
                <a:headEnd/>
                <a:tailEnd/>
              </a:ln>
            </p:spPr>
            <p:txBody>
              <a:bodyPr/>
              <a:lstStyle/>
              <a:p>
                <a:endParaRPr lang="en-US"/>
              </a:p>
            </p:txBody>
          </p:sp>
          <p:sp>
            <p:nvSpPr>
              <p:cNvPr id="11663" name="Line 439"/>
              <p:cNvSpPr>
                <a:spLocks noChangeShapeType="1"/>
              </p:cNvSpPr>
              <p:nvPr/>
            </p:nvSpPr>
            <p:spPr bwMode="auto">
              <a:xfrm flipV="1">
                <a:off x="3462" y="2286"/>
                <a:ext cx="6" cy="36"/>
              </a:xfrm>
              <a:prstGeom prst="line">
                <a:avLst/>
              </a:prstGeom>
              <a:noFill/>
              <a:ln w="9525">
                <a:solidFill>
                  <a:srgbClr val="777777"/>
                </a:solidFill>
                <a:round/>
                <a:headEnd/>
                <a:tailEnd/>
              </a:ln>
            </p:spPr>
            <p:txBody>
              <a:bodyPr/>
              <a:lstStyle/>
              <a:p>
                <a:endParaRPr lang="en-US"/>
              </a:p>
            </p:txBody>
          </p:sp>
          <p:sp>
            <p:nvSpPr>
              <p:cNvPr id="11664" name="Line 440"/>
              <p:cNvSpPr>
                <a:spLocks noChangeShapeType="1"/>
              </p:cNvSpPr>
              <p:nvPr/>
            </p:nvSpPr>
            <p:spPr bwMode="auto">
              <a:xfrm flipV="1">
                <a:off x="3468" y="2250"/>
                <a:ext cx="6" cy="36"/>
              </a:xfrm>
              <a:prstGeom prst="line">
                <a:avLst/>
              </a:prstGeom>
              <a:noFill/>
              <a:ln w="9525">
                <a:solidFill>
                  <a:srgbClr val="777777"/>
                </a:solidFill>
                <a:round/>
                <a:headEnd/>
                <a:tailEnd/>
              </a:ln>
            </p:spPr>
            <p:txBody>
              <a:bodyPr/>
              <a:lstStyle/>
              <a:p>
                <a:endParaRPr lang="en-US"/>
              </a:p>
            </p:txBody>
          </p:sp>
          <p:sp>
            <p:nvSpPr>
              <p:cNvPr id="11665" name="Line 441"/>
              <p:cNvSpPr>
                <a:spLocks noChangeShapeType="1"/>
              </p:cNvSpPr>
              <p:nvPr/>
            </p:nvSpPr>
            <p:spPr bwMode="auto">
              <a:xfrm flipV="1">
                <a:off x="3474" y="2220"/>
                <a:ext cx="6" cy="30"/>
              </a:xfrm>
              <a:prstGeom prst="line">
                <a:avLst/>
              </a:prstGeom>
              <a:noFill/>
              <a:ln w="9525">
                <a:solidFill>
                  <a:srgbClr val="777777"/>
                </a:solidFill>
                <a:round/>
                <a:headEnd/>
                <a:tailEnd/>
              </a:ln>
            </p:spPr>
            <p:txBody>
              <a:bodyPr/>
              <a:lstStyle/>
              <a:p>
                <a:endParaRPr lang="en-US"/>
              </a:p>
            </p:txBody>
          </p:sp>
          <p:sp>
            <p:nvSpPr>
              <p:cNvPr id="11666" name="Line 442"/>
              <p:cNvSpPr>
                <a:spLocks noChangeShapeType="1"/>
              </p:cNvSpPr>
              <p:nvPr/>
            </p:nvSpPr>
            <p:spPr bwMode="auto">
              <a:xfrm flipV="1">
                <a:off x="3480" y="2184"/>
                <a:ext cx="6" cy="36"/>
              </a:xfrm>
              <a:prstGeom prst="line">
                <a:avLst/>
              </a:prstGeom>
              <a:noFill/>
              <a:ln w="9525">
                <a:solidFill>
                  <a:srgbClr val="777777"/>
                </a:solidFill>
                <a:round/>
                <a:headEnd/>
                <a:tailEnd/>
              </a:ln>
            </p:spPr>
            <p:txBody>
              <a:bodyPr/>
              <a:lstStyle/>
              <a:p>
                <a:endParaRPr lang="en-US"/>
              </a:p>
            </p:txBody>
          </p:sp>
          <p:sp>
            <p:nvSpPr>
              <p:cNvPr id="11667" name="Line 443"/>
              <p:cNvSpPr>
                <a:spLocks noChangeShapeType="1"/>
              </p:cNvSpPr>
              <p:nvPr/>
            </p:nvSpPr>
            <p:spPr bwMode="auto">
              <a:xfrm flipV="1">
                <a:off x="3486" y="2148"/>
                <a:ext cx="1" cy="36"/>
              </a:xfrm>
              <a:prstGeom prst="line">
                <a:avLst/>
              </a:prstGeom>
              <a:noFill/>
              <a:ln w="9525">
                <a:solidFill>
                  <a:srgbClr val="777777"/>
                </a:solidFill>
                <a:round/>
                <a:headEnd/>
                <a:tailEnd/>
              </a:ln>
            </p:spPr>
            <p:txBody>
              <a:bodyPr/>
              <a:lstStyle/>
              <a:p>
                <a:endParaRPr lang="en-US"/>
              </a:p>
            </p:txBody>
          </p:sp>
          <p:sp>
            <p:nvSpPr>
              <p:cNvPr id="11668" name="Line 444"/>
              <p:cNvSpPr>
                <a:spLocks noChangeShapeType="1"/>
              </p:cNvSpPr>
              <p:nvPr/>
            </p:nvSpPr>
            <p:spPr bwMode="auto">
              <a:xfrm flipV="1">
                <a:off x="3486" y="2118"/>
                <a:ext cx="6" cy="30"/>
              </a:xfrm>
              <a:prstGeom prst="line">
                <a:avLst/>
              </a:prstGeom>
              <a:noFill/>
              <a:ln w="9525">
                <a:solidFill>
                  <a:srgbClr val="777777"/>
                </a:solidFill>
                <a:round/>
                <a:headEnd/>
                <a:tailEnd/>
              </a:ln>
            </p:spPr>
            <p:txBody>
              <a:bodyPr/>
              <a:lstStyle/>
              <a:p>
                <a:endParaRPr lang="en-US"/>
              </a:p>
            </p:txBody>
          </p:sp>
          <p:sp>
            <p:nvSpPr>
              <p:cNvPr id="11669" name="Freeform 445"/>
              <p:cNvSpPr>
                <a:spLocks/>
              </p:cNvSpPr>
              <p:nvPr/>
            </p:nvSpPr>
            <p:spPr bwMode="auto">
              <a:xfrm>
                <a:off x="3492" y="2082"/>
                <a:ext cx="6" cy="36"/>
              </a:xfrm>
              <a:custGeom>
                <a:avLst/>
                <a:gdLst>
                  <a:gd name="T0" fmla="*/ 0 w 6"/>
                  <a:gd name="T1" fmla="*/ 36 h 36"/>
                  <a:gd name="T2" fmla="*/ 0 w 6"/>
                  <a:gd name="T3" fmla="*/ 18 h 36"/>
                  <a:gd name="T4" fmla="*/ 6 w 6"/>
                  <a:gd name="T5" fmla="*/ 0 h 36"/>
                  <a:gd name="T6" fmla="*/ 0 60000 65536"/>
                  <a:gd name="T7" fmla="*/ 0 60000 65536"/>
                  <a:gd name="T8" fmla="*/ 0 60000 65536"/>
                  <a:gd name="T9" fmla="*/ 0 w 6"/>
                  <a:gd name="T10" fmla="*/ 0 h 36"/>
                  <a:gd name="T11" fmla="*/ 6 w 6"/>
                  <a:gd name="T12" fmla="*/ 36 h 36"/>
                </a:gdLst>
                <a:ahLst/>
                <a:cxnLst>
                  <a:cxn ang="T6">
                    <a:pos x="T0" y="T1"/>
                  </a:cxn>
                  <a:cxn ang="T7">
                    <a:pos x="T2" y="T3"/>
                  </a:cxn>
                  <a:cxn ang="T8">
                    <a:pos x="T4" y="T5"/>
                  </a:cxn>
                </a:cxnLst>
                <a:rect l="T9" t="T10" r="T11" b="T12"/>
                <a:pathLst>
                  <a:path w="6" h="36">
                    <a:moveTo>
                      <a:pt x="0" y="36"/>
                    </a:moveTo>
                    <a:lnTo>
                      <a:pt x="0" y="18"/>
                    </a:lnTo>
                    <a:lnTo>
                      <a:pt x="6" y="0"/>
                    </a:lnTo>
                  </a:path>
                </a:pathLst>
              </a:custGeom>
              <a:noFill/>
              <a:ln w="9525">
                <a:solidFill>
                  <a:srgbClr val="777777"/>
                </a:solidFill>
                <a:prstDash val="solid"/>
                <a:round/>
                <a:headEnd/>
                <a:tailEnd/>
              </a:ln>
            </p:spPr>
            <p:txBody>
              <a:bodyPr/>
              <a:lstStyle/>
              <a:p>
                <a:endParaRPr lang="en-US"/>
              </a:p>
            </p:txBody>
          </p:sp>
          <p:sp>
            <p:nvSpPr>
              <p:cNvPr id="11670" name="Line 446"/>
              <p:cNvSpPr>
                <a:spLocks noChangeShapeType="1"/>
              </p:cNvSpPr>
              <p:nvPr/>
            </p:nvSpPr>
            <p:spPr bwMode="auto">
              <a:xfrm flipV="1">
                <a:off x="3498" y="2052"/>
                <a:ext cx="6" cy="30"/>
              </a:xfrm>
              <a:prstGeom prst="line">
                <a:avLst/>
              </a:prstGeom>
              <a:noFill/>
              <a:ln w="9525">
                <a:solidFill>
                  <a:srgbClr val="777777"/>
                </a:solidFill>
                <a:round/>
                <a:headEnd/>
                <a:tailEnd/>
              </a:ln>
            </p:spPr>
            <p:txBody>
              <a:bodyPr/>
              <a:lstStyle/>
              <a:p>
                <a:endParaRPr lang="en-US"/>
              </a:p>
            </p:txBody>
          </p:sp>
          <p:sp>
            <p:nvSpPr>
              <p:cNvPr id="11671" name="Line 447"/>
              <p:cNvSpPr>
                <a:spLocks noChangeShapeType="1"/>
              </p:cNvSpPr>
              <p:nvPr/>
            </p:nvSpPr>
            <p:spPr bwMode="auto">
              <a:xfrm flipV="1">
                <a:off x="3504" y="2028"/>
                <a:ext cx="6" cy="24"/>
              </a:xfrm>
              <a:prstGeom prst="line">
                <a:avLst/>
              </a:prstGeom>
              <a:noFill/>
              <a:ln w="9525">
                <a:solidFill>
                  <a:srgbClr val="777777"/>
                </a:solidFill>
                <a:round/>
                <a:headEnd/>
                <a:tailEnd/>
              </a:ln>
            </p:spPr>
            <p:txBody>
              <a:bodyPr/>
              <a:lstStyle/>
              <a:p>
                <a:endParaRPr lang="en-US"/>
              </a:p>
            </p:txBody>
          </p:sp>
          <p:sp>
            <p:nvSpPr>
              <p:cNvPr id="11672" name="Line 448"/>
              <p:cNvSpPr>
                <a:spLocks noChangeShapeType="1"/>
              </p:cNvSpPr>
              <p:nvPr/>
            </p:nvSpPr>
            <p:spPr bwMode="auto">
              <a:xfrm flipV="1">
                <a:off x="3510" y="1998"/>
                <a:ext cx="6" cy="30"/>
              </a:xfrm>
              <a:prstGeom prst="line">
                <a:avLst/>
              </a:prstGeom>
              <a:noFill/>
              <a:ln w="9525">
                <a:solidFill>
                  <a:srgbClr val="777777"/>
                </a:solidFill>
                <a:round/>
                <a:headEnd/>
                <a:tailEnd/>
              </a:ln>
            </p:spPr>
            <p:txBody>
              <a:bodyPr/>
              <a:lstStyle/>
              <a:p>
                <a:endParaRPr lang="en-US"/>
              </a:p>
            </p:txBody>
          </p:sp>
          <p:sp>
            <p:nvSpPr>
              <p:cNvPr id="11673" name="Line 449"/>
              <p:cNvSpPr>
                <a:spLocks noChangeShapeType="1"/>
              </p:cNvSpPr>
              <p:nvPr/>
            </p:nvSpPr>
            <p:spPr bwMode="auto">
              <a:xfrm flipV="1">
                <a:off x="3516" y="1974"/>
                <a:ext cx="6" cy="24"/>
              </a:xfrm>
              <a:prstGeom prst="line">
                <a:avLst/>
              </a:prstGeom>
              <a:noFill/>
              <a:ln w="9525">
                <a:solidFill>
                  <a:srgbClr val="777777"/>
                </a:solidFill>
                <a:round/>
                <a:headEnd/>
                <a:tailEnd/>
              </a:ln>
            </p:spPr>
            <p:txBody>
              <a:bodyPr/>
              <a:lstStyle/>
              <a:p>
                <a:endParaRPr lang="en-US"/>
              </a:p>
            </p:txBody>
          </p:sp>
          <p:sp>
            <p:nvSpPr>
              <p:cNvPr id="11674" name="Line 450"/>
              <p:cNvSpPr>
                <a:spLocks noChangeShapeType="1"/>
              </p:cNvSpPr>
              <p:nvPr/>
            </p:nvSpPr>
            <p:spPr bwMode="auto">
              <a:xfrm flipV="1">
                <a:off x="3522" y="1956"/>
                <a:ext cx="6" cy="18"/>
              </a:xfrm>
              <a:prstGeom prst="line">
                <a:avLst/>
              </a:prstGeom>
              <a:noFill/>
              <a:ln w="9525">
                <a:solidFill>
                  <a:srgbClr val="777777"/>
                </a:solidFill>
                <a:round/>
                <a:headEnd/>
                <a:tailEnd/>
              </a:ln>
            </p:spPr>
            <p:txBody>
              <a:bodyPr/>
              <a:lstStyle/>
              <a:p>
                <a:endParaRPr lang="en-US"/>
              </a:p>
            </p:txBody>
          </p:sp>
          <p:sp>
            <p:nvSpPr>
              <p:cNvPr id="11675" name="Line 451"/>
              <p:cNvSpPr>
                <a:spLocks noChangeShapeType="1"/>
              </p:cNvSpPr>
              <p:nvPr/>
            </p:nvSpPr>
            <p:spPr bwMode="auto">
              <a:xfrm flipV="1">
                <a:off x="3528" y="1938"/>
                <a:ext cx="6" cy="18"/>
              </a:xfrm>
              <a:prstGeom prst="line">
                <a:avLst/>
              </a:prstGeom>
              <a:noFill/>
              <a:ln w="9525">
                <a:solidFill>
                  <a:srgbClr val="777777"/>
                </a:solidFill>
                <a:round/>
                <a:headEnd/>
                <a:tailEnd/>
              </a:ln>
            </p:spPr>
            <p:txBody>
              <a:bodyPr/>
              <a:lstStyle/>
              <a:p>
                <a:endParaRPr lang="en-US"/>
              </a:p>
            </p:txBody>
          </p:sp>
          <p:sp>
            <p:nvSpPr>
              <p:cNvPr id="11676" name="Line 452"/>
              <p:cNvSpPr>
                <a:spLocks noChangeShapeType="1"/>
              </p:cNvSpPr>
              <p:nvPr/>
            </p:nvSpPr>
            <p:spPr bwMode="auto">
              <a:xfrm flipV="1">
                <a:off x="3534" y="1920"/>
                <a:ext cx="1" cy="18"/>
              </a:xfrm>
              <a:prstGeom prst="line">
                <a:avLst/>
              </a:prstGeom>
              <a:noFill/>
              <a:ln w="9525">
                <a:solidFill>
                  <a:srgbClr val="777777"/>
                </a:solidFill>
                <a:round/>
                <a:headEnd/>
                <a:tailEnd/>
              </a:ln>
            </p:spPr>
            <p:txBody>
              <a:bodyPr/>
              <a:lstStyle/>
              <a:p>
                <a:endParaRPr lang="en-US"/>
              </a:p>
            </p:txBody>
          </p:sp>
          <p:sp>
            <p:nvSpPr>
              <p:cNvPr id="11677" name="Line 453"/>
              <p:cNvSpPr>
                <a:spLocks noChangeShapeType="1"/>
              </p:cNvSpPr>
              <p:nvPr/>
            </p:nvSpPr>
            <p:spPr bwMode="auto">
              <a:xfrm flipV="1">
                <a:off x="3534" y="1908"/>
                <a:ext cx="6" cy="12"/>
              </a:xfrm>
              <a:prstGeom prst="line">
                <a:avLst/>
              </a:prstGeom>
              <a:noFill/>
              <a:ln w="9525">
                <a:solidFill>
                  <a:srgbClr val="777777"/>
                </a:solidFill>
                <a:round/>
                <a:headEnd/>
                <a:tailEnd/>
              </a:ln>
            </p:spPr>
            <p:txBody>
              <a:bodyPr/>
              <a:lstStyle/>
              <a:p>
                <a:endParaRPr lang="en-US"/>
              </a:p>
            </p:txBody>
          </p:sp>
          <p:sp>
            <p:nvSpPr>
              <p:cNvPr id="11678" name="Line 454"/>
              <p:cNvSpPr>
                <a:spLocks noChangeShapeType="1"/>
              </p:cNvSpPr>
              <p:nvPr/>
            </p:nvSpPr>
            <p:spPr bwMode="auto">
              <a:xfrm flipV="1">
                <a:off x="3540" y="1902"/>
                <a:ext cx="6" cy="6"/>
              </a:xfrm>
              <a:prstGeom prst="line">
                <a:avLst/>
              </a:prstGeom>
              <a:noFill/>
              <a:ln w="9525">
                <a:solidFill>
                  <a:srgbClr val="777777"/>
                </a:solidFill>
                <a:round/>
                <a:headEnd/>
                <a:tailEnd/>
              </a:ln>
            </p:spPr>
            <p:txBody>
              <a:bodyPr/>
              <a:lstStyle/>
              <a:p>
                <a:endParaRPr lang="en-US"/>
              </a:p>
            </p:txBody>
          </p:sp>
          <p:sp>
            <p:nvSpPr>
              <p:cNvPr id="11679" name="Line 455"/>
              <p:cNvSpPr>
                <a:spLocks noChangeShapeType="1"/>
              </p:cNvSpPr>
              <p:nvPr/>
            </p:nvSpPr>
            <p:spPr bwMode="auto">
              <a:xfrm flipV="1">
                <a:off x="3546" y="1896"/>
                <a:ext cx="6" cy="6"/>
              </a:xfrm>
              <a:prstGeom prst="line">
                <a:avLst/>
              </a:prstGeom>
              <a:noFill/>
              <a:ln w="9525">
                <a:solidFill>
                  <a:srgbClr val="777777"/>
                </a:solidFill>
                <a:round/>
                <a:headEnd/>
                <a:tailEnd/>
              </a:ln>
            </p:spPr>
            <p:txBody>
              <a:bodyPr/>
              <a:lstStyle/>
              <a:p>
                <a:endParaRPr lang="en-US"/>
              </a:p>
            </p:txBody>
          </p:sp>
          <p:sp>
            <p:nvSpPr>
              <p:cNvPr id="11680" name="Line 456"/>
              <p:cNvSpPr>
                <a:spLocks noChangeShapeType="1"/>
              </p:cNvSpPr>
              <p:nvPr/>
            </p:nvSpPr>
            <p:spPr bwMode="auto">
              <a:xfrm>
                <a:off x="3552" y="1896"/>
                <a:ext cx="6" cy="1"/>
              </a:xfrm>
              <a:prstGeom prst="line">
                <a:avLst/>
              </a:prstGeom>
              <a:noFill/>
              <a:ln w="9525">
                <a:solidFill>
                  <a:srgbClr val="777777"/>
                </a:solidFill>
                <a:round/>
                <a:headEnd/>
                <a:tailEnd/>
              </a:ln>
            </p:spPr>
            <p:txBody>
              <a:bodyPr/>
              <a:lstStyle/>
              <a:p>
                <a:endParaRPr lang="en-US"/>
              </a:p>
            </p:txBody>
          </p:sp>
          <p:sp>
            <p:nvSpPr>
              <p:cNvPr id="11681" name="Line 457"/>
              <p:cNvSpPr>
                <a:spLocks noChangeShapeType="1"/>
              </p:cNvSpPr>
              <p:nvPr/>
            </p:nvSpPr>
            <p:spPr bwMode="auto">
              <a:xfrm>
                <a:off x="3558" y="1896"/>
                <a:ext cx="6" cy="1"/>
              </a:xfrm>
              <a:prstGeom prst="line">
                <a:avLst/>
              </a:prstGeom>
              <a:noFill/>
              <a:ln w="9525">
                <a:solidFill>
                  <a:srgbClr val="777777"/>
                </a:solidFill>
                <a:round/>
                <a:headEnd/>
                <a:tailEnd/>
              </a:ln>
            </p:spPr>
            <p:txBody>
              <a:bodyPr/>
              <a:lstStyle/>
              <a:p>
                <a:endParaRPr lang="en-US"/>
              </a:p>
            </p:txBody>
          </p:sp>
          <p:sp>
            <p:nvSpPr>
              <p:cNvPr id="11682" name="Line 458"/>
              <p:cNvSpPr>
                <a:spLocks noChangeShapeType="1"/>
              </p:cNvSpPr>
              <p:nvPr/>
            </p:nvSpPr>
            <p:spPr bwMode="auto">
              <a:xfrm>
                <a:off x="3564" y="1896"/>
                <a:ext cx="6" cy="6"/>
              </a:xfrm>
              <a:prstGeom prst="line">
                <a:avLst/>
              </a:prstGeom>
              <a:noFill/>
              <a:ln w="9525">
                <a:solidFill>
                  <a:srgbClr val="777777"/>
                </a:solidFill>
                <a:round/>
                <a:headEnd/>
                <a:tailEnd/>
              </a:ln>
            </p:spPr>
            <p:txBody>
              <a:bodyPr/>
              <a:lstStyle/>
              <a:p>
                <a:endParaRPr lang="en-US"/>
              </a:p>
            </p:txBody>
          </p:sp>
        </p:grpSp>
        <p:sp>
          <p:nvSpPr>
            <p:cNvPr id="11296" name="Line 459"/>
            <p:cNvSpPr>
              <a:spLocks noChangeShapeType="1"/>
            </p:cNvSpPr>
            <p:nvPr/>
          </p:nvSpPr>
          <p:spPr bwMode="auto">
            <a:xfrm flipV="1">
              <a:off x="2735" y="1811"/>
              <a:ext cx="82" cy="37"/>
            </a:xfrm>
            <a:prstGeom prst="line">
              <a:avLst/>
            </a:prstGeom>
            <a:noFill/>
            <a:ln w="57150">
              <a:solidFill>
                <a:srgbClr val="777777"/>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7B9B9D5-3078-4F0A-A379-31334ABB9579}" type="slidenum">
              <a:rPr lang="en-US"/>
              <a:pPr>
                <a:defRPr/>
              </a:pPr>
              <a:t>8</a:t>
            </a:fld>
            <a:endParaRPr lang="en-US"/>
          </a:p>
        </p:txBody>
      </p:sp>
      <p:sp>
        <p:nvSpPr>
          <p:cNvPr id="6150" name="Rectangle 2"/>
          <p:cNvSpPr>
            <a:spLocks noGrp="1" noChangeArrowheads="1"/>
          </p:cNvSpPr>
          <p:nvPr>
            <p:ph type="title"/>
          </p:nvPr>
        </p:nvSpPr>
        <p:spPr/>
        <p:txBody>
          <a:bodyPr/>
          <a:lstStyle/>
          <a:p>
            <a:r>
              <a:rPr lang="en-US" dirty="0" smtClean="0">
                <a:cs typeface="Arial" charset="0"/>
                <a:sym typeface="Symbol" pitchFamily="18" charset="2"/>
              </a:rPr>
              <a:t>Light Absorption</a:t>
            </a:r>
          </a:p>
        </p:txBody>
      </p:sp>
      <p:graphicFrame>
        <p:nvGraphicFramePr>
          <p:cNvPr id="6146" name="Object 4"/>
          <p:cNvGraphicFramePr>
            <a:graphicFrameLocks noChangeAspect="1"/>
          </p:cNvGraphicFramePr>
          <p:nvPr/>
        </p:nvGraphicFramePr>
        <p:xfrm>
          <a:off x="1422400" y="3313113"/>
          <a:ext cx="2252663" cy="1173162"/>
        </p:xfrm>
        <a:graphic>
          <a:graphicData uri="http://schemas.openxmlformats.org/presentationml/2006/ole">
            <p:oleObj spid="_x0000_s6146" name="Equation" r:id="rId4" imgW="927000" imgH="482400" progId="Equation.3">
              <p:embed/>
            </p:oleObj>
          </a:graphicData>
        </a:graphic>
      </p:graphicFrame>
      <p:graphicFrame>
        <p:nvGraphicFramePr>
          <p:cNvPr id="6147" name="Object 5"/>
          <p:cNvGraphicFramePr>
            <a:graphicFrameLocks noChangeAspect="1"/>
          </p:cNvGraphicFramePr>
          <p:nvPr/>
        </p:nvGraphicFramePr>
        <p:xfrm>
          <a:off x="1447800" y="1752600"/>
          <a:ext cx="1358900" cy="1050925"/>
        </p:xfrm>
        <a:graphic>
          <a:graphicData uri="http://schemas.openxmlformats.org/presentationml/2006/ole">
            <p:oleObj spid="_x0000_s6147" name="Equation" r:id="rId5" imgW="558720" imgH="431640" progId="Equation.3">
              <p:embed/>
            </p:oleObj>
          </a:graphicData>
        </a:graphic>
      </p:graphicFrame>
      <p:graphicFrame>
        <p:nvGraphicFramePr>
          <p:cNvPr id="6148" name="Object 6"/>
          <p:cNvGraphicFramePr>
            <a:graphicFrameLocks noChangeAspect="1"/>
          </p:cNvGraphicFramePr>
          <p:nvPr/>
        </p:nvGraphicFramePr>
        <p:xfrm>
          <a:off x="3255963" y="1974850"/>
          <a:ext cx="5145087" cy="901700"/>
        </p:xfrm>
        <a:graphic>
          <a:graphicData uri="http://schemas.openxmlformats.org/presentationml/2006/ole">
            <p:oleObj spid="_x0000_s6148" name="Equation" r:id="rId6" imgW="2616120" imgH="45720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F8105B-8EF7-4D72-9BBC-A52A74B59CEC}" type="slidenum">
              <a:rPr lang="en-US" smtClean="0"/>
              <a:pPr>
                <a:defRPr/>
              </a:pPr>
              <a:t>9</a:t>
            </a:fld>
            <a:endParaRPr lang="en-US"/>
          </a:p>
        </p:txBody>
      </p:sp>
      <p:sp>
        <p:nvSpPr>
          <p:cNvPr id="3" name="Rectangle 2"/>
          <p:cNvSpPr/>
          <p:nvPr/>
        </p:nvSpPr>
        <p:spPr>
          <a:xfrm>
            <a:off x="180115" y="566356"/>
            <a:ext cx="8728363" cy="1938992"/>
          </a:xfrm>
          <a:prstGeom prst="rect">
            <a:avLst/>
          </a:prstGeom>
        </p:spPr>
        <p:txBody>
          <a:bodyPr wrap="square">
            <a:spAutoFit/>
          </a:bodyPr>
          <a:lstStyle/>
          <a:p>
            <a:r>
              <a:rPr lang="en-US" b="1" dirty="0" smtClean="0">
                <a:latin typeface="+mn-lt"/>
              </a:rPr>
              <a:t>Metals </a:t>
            </a:r>
            <a:r>
              <a:rPr lang="en-US" b="1" dirty="0">
                <a:latin typeface="+mn-lt"/>
              </a:rPr>
              <a:t>are opaque to all electromagnetic radiation on the low end of the </a:t>
            </a:r>
            <a:r>
              <a:rPr lang="en-US" b="1" dirty="0" smtClean="0">
                <a:latin typeface="+mn-lt"/>
              </a:rPr>
              <a:t>frequency spectrum</a:t>
            </a:r>
            <a:r>
              <a:rPr lang="en-US" b="1" dirty="0">
                <a:latin typeface="+mn-lt"/>
              </a:rPr>
              <a:t>, from radio waves, through infrared, the visible, and into about </a:t>
            </a:r>
            <a:r>
              <a:rPr lang="en-US" b="1" dirty="0" smtClean="0">
                <a:latin typeface="+mn-lt"/>
              </a:rPr>
              <a:t>the middle </a:t>
            </a:r>
            <a:r>
              <a:rPr lang="en-US" b="1" dirty="0">
                <a:latin typeface="+mn-lt"/>
              </a:rPr>
              <a:t>of the ultraviolet radiation. </a:t>
            </a:r>
            <a:r>
              <a:rPr lang="en-US" b="1" dirty="0" smtClean="0">
                <a:latin typeface="+mn-lt"/>
              </a:rPr>
              <a:t>However, metals </a:t>
            </a:r>
            <a:r>
              <a:rPr lang="en-US" b="1" dirty="0">
                <a:latin typeface="+mn-lt"/>
              </a:rPr>
              <a:t>are transparent to high-frequency (</a:t>
            </a:r>
            <a:r>
              <a:rPr lang="en-US" b="1" dirty="0" smtClean="0">
                <a:latin typeface="+mn-lt"/>
              </a:rPr>
              <a:t>x-ray and </a:t>
            </a:r>
            <a:r>
              <a:rPr lang="en-US" b="1" dirty="0" smtClean="0">
                <a:latin typeface="+mn-lt"/>
                <a:sym typeface="Symbol"/>
              </a:rPr>
              <a:t></a:t>
            </a:r>
            <a:r>
              <a:rPr lang="en-US" b="1" dirty="0" smtClean="0">
                <a:latin typeface="+mn-lt"/>
              </a:rPr>
              <a:t>-ray</a:t>
            </a:r>
            <a:r>
              <a:rPr lang="en-US" b="1" dirty="0">
                <a:latin typeface="+mn-lt"/>
              </a:rPr>
              <a:t>) </a:t>
            </a:r>
            <a:r>
              <a:rPr lang="en-US" b="1" dirty="0" smtClean="0">
                <a:latin typeface="+mn-lt"/>
              </a:rPr>
              <a:t>radiation – Why?</a:t>
            </a:r>
            <a:endParaRPr lang="en-US" b="1" dirty="0">
              <a:latin typeface="+mn-lt"/>
            </a:endParaRPr>
          </a:p>
        </p:txBody>
      </p:sp>
      <p:sp>
        <p:nvSpPr>
          <p:cNvPr id="4" name="Rectangle 3"/>
          <p:cNvSpPr/>
          <p:nvPr/>
        </p:nvSpPr>
        <p:spPr>
          <a:xfrm>
            <a:off x="263234" y="2931111"/>
            <a:ext cx="8700657" cy="2308324"/>
          </a:xfrm>
          <a:prstGeom prst="rect">
            <a:avLst/>
          </a:prstGeom>
        </p:spPr>
        <p:txBody>
          <a:bodyPr wrap="square">
            <a:spAutoFit/>
          </a:bodyPr>
          <a:lstStyle/>
          <a:p>
            <a:r>
              <a:rPr lang="en-US" b="1" dirty="0" smtClean="0"/>
              <a:t>Answer</a:t>
            </a:r>
            <a:r>
              <a:rPr lang="en-US" dirty="0" smtClean="0"/>
              <a:t>: Metals are transparent to high-frequency X-ray and γ-ray radiation since the energies of these types of radiation are greater than for visible light; electron excitations corresponding to these energies (with energy absorption) are not possible because energies for such transitions would be to within an energy band gap beyond the highest partially-filled energy band.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theme/theme1.xml><?xml version="1.0" encoding="utf-8"?>
<a:theme xmlns:a="http://schemas.openxmlformats.org/drawingml/2006/main" name="Chapter_06">
  <a:themeElements>
    <a:clrScheme name="">
      <a:dk1>
        <a:srgbClr val="000000"/>
      </a:dk1>
      <a:lt1>
        <a:srgbClr val="FFFFFF"/>
      </a:lt1>
      <a:dk2>
        <a:srgbClr val="99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_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dash"/>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dash"/>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Chapter_0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_0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_0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_0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_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_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_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Chapt_19_7th_Ed</Template>
  <TotalTime>4603</TotalTime>
  <Words>1998</Words>
  <Application>Microsoft PowerPoint</Application>
  <PresentationFormat>On-screen Show (4:3)</PresentationFormat>
  <Paragraphs>296</Paragraphs>
  <Slides>29</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Chapter_06</vt:lpstr>
      <vt:lpstr>Equation</vt:lpstr>
      <vt:lpstr>Chapter 20: Optical Properties</vt:lpstr>
      <vt:lpstr>Optical Properties</vt:lpstr>
      <vt:lpstr>Refractive Index, n</vt:lpstr>
      <vt:lpstr>Total Internal Reflectance</vt:lpstr>
      <vt:lpstr>Example: Diamond in air</vt:lpstr>
      <vt:lpstr>Light Interaction with Solids</vt:lpstr>
      <vt:lpstr>Optical Properties of Metals:  Absorption</vt:lpstr>
      <vt:lpstr>Light Absorption</vt:lpstr>
      <vt:lpstr>Slide 9</vt:lpstr>
      <vt:lpstr>Optical Properties of Metals:  Reflection</vt:lpstr>
      <vt:lpstr>Reflectivity, R</vt:lpstr>
      <vt:lpstr>Slide 12</vt:lpstr>
      <vt:lpstr>Selected Absorption:  Semiconductors</vt:lpstr>
      <vt:lpstr>Wavelength vs. Band Gap</vt:lpstr>
      <vt:lpstr>Slide 15</vt:lpstr>
      <vt:lpstr>Slide 16</vt:lpstr>
      <vt:lpstr>Slide 17</vt:lpstr>
      <vt:lpstr>Color of Nonmetals</vt:lpstr>
      <vt:lpstr>Slide 19</vt:lpstr>
      <vt:lpstr>Optical Fibers</vt:lpstr>
      <vt:lpstr>Optical Fiber Profiles</vt:lpstr>
      <vt:lpstr>Slide 22</vt:lpstr>
      <vt:lpstr>Slide 23</vt:lpstr>
      <vt:lpstr>Slide 24</vt:lpstr>
      <vt:lpstr>Slide 25</vt:lpstr>
      <vt:lpstr>Slide 26</vt:lpstr>
      <vt:lpstr>Slide 27</vt:lpstr>
      <vt:lpstr>Slide 28</vt:lpstr>
      <vt:lpstr>SUMMARY</vt:lpstr>
    </vt:vector>
  </TitlesOfParts>
  <Company>University of Iowa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dc:title>
  <dc:creator>David Rethwisch</dc:creator>
  <cp:lastModifiedBy>Intel</cp:lastModifiedBy>
  <cp:revision>141</cp:revision>
  <dcterms:created xsi:type="dcterms:W3CDTF">2001-01-25T20:00:33Z</dcterms:created>
  <dcterms:modified xsi:type="dcterms:W3CDTF">2016-11-10T14:59:32Z</dcterms:modified>
</cp:coreProperties>
</file>