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</p:sldMasterIdLst>
  <p:notesMasterIdLst>
    <p:notesMasterId r:id="rId13"/>
  </p:notesMasterIdLst>
  <p:sldIdLst>
    <p:sldId id="256" r:id="rId5"/>
    <p:sldId id="257" r:id="rId6"/>
    <p:sldId id="305" r:id="rId7"/>
    <p:sldId id="306" r:id="rId8"/>
    <p:sldId id="308" r:id="rId9"/>
    <p:sldId id="273" r:id="rId10"/>
    <p:sldId id="279" r:id="rId11"/>
    <p:sldId id="261" r:id="rId12"/>
  </p:sldIdLst>
  <p:sldSz cx="9144000" cy="5143500" type="screen16x9"/>
  <p:notesSz cx="6858000" cy="9144000"/>
  <p:embeddedFontLst>
    <p:embeddedFont>
      <p:font typeface="Denk One" panose="020B0604020202020204" charset="0"/>
      <p:regular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52BE"/>
    <a:srgbClr val="4F73F5"/>
    <a:srgbClr val="4CD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15DF6-62BF-4AE4-B9D7-3D5F5970BB31}" v="34" dt="2021-11-13T06:20:13.035"/>
    <p1510:client id="{52E25353-34C9-430E-8CE0-6628F79A02B5}" v="311" dt="2021-11-12T19:19:49.701"/>
    <p1510:client id="{6033FB85-1378-271F-8C2C-2D7C87CF8951}" v="50" dt="2021-11-13T04:51:37.368"/>
    <p1510:client id="{7968E862-DFB0-41BA-9CDE-1E4B0748C7F0}" v="27" dt="2021-11-13T04:33:47.401"/>
    <p1510:client id="{B0DE4956-5B34-4880-9C63-D8D9470D1DA7}" v="21" vWet="22" dt="2021-11-12T18:48:03.501"/>
    <p1510:client id="{C7DF2658-5979-DE4A-BFDB-27EFC9D145C9}" v="888" dt="2021-11-13T04:02:06.132"/>
    <p1510:client id="{D92CA07A-65B5-428A-8000-1141592FBA00}" v="23" dt="2021-11-13T04:57:05.169"/>
    <p1510:client id="{E9DCE8ED-F5CC-3B4C-811A-5C406064D214}" v="21" dt="2021-11-12T19:12:28.698"/>
    <p1510:client id="{ED1E2D9E-494D-48D8-BDDF-3CB5FF3C0887}" v="106" dt="2021-11-13T04:41:01.294"/>
  </p1510:revLst>
</p1510:revInfo>
</file>

<file path=ppt/tableStyles.xml><?xml version="1.0" encoding="utf-8"?>
<a:tblStyleLst xmlns:a="http://schemas.openxmlformats.org/drawingml/2006/main" def="{62914C6E-9F2B-446E-896B-DB2510F74BE0}">
  <a:tblStyle styleId="{62914C6E-9F2B-446E-896B-DB2510F74B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พรทิพย์ แก้วแหวน" userId="d4895416-b41e-4b36-bfea-9bc2a43a083a" providerId="ADAL" clId="{C7DF2658-5979-DE4A-BFDB-27EFC9D145C9}"/>
    <pc:docChg chg="undo custSel addSld modSld sldOrd">
      <pc:chgData name="พรทิพย์ แก้วแหวน" userId="d4895416-b41e-4b36-bfea-9bc2a43a083a" providerId="ADAL" clId="{C7DF2658-5979-DE4A-BFDB-27EFC9D145C9}" dt="2021-11-13T04:02:06.132" v="890" actId="20577"/>
      <pc:docMkLst>
        <pc:docMk/>
      </pc:docMkLst>
      <pc:sldChg chg="addSp delSp modSp mod">
        <pc:chgData name="พรทิพย์ แก้วแหวน" userId="d4895416-b41e-4b36-bfea-9bc2a43a083a" providerId="ADAL" clId="{C7DF2658-5979-DE4A-BFDB-27EFC9D145C9}" dt="2021-11-12T18:42:55.300" v="54" actId="1076"/>
        <pc:sldMkLst>
          <pc:docMk/>
          <pc:sldMk cId="0" sldId="257"/>
        </pc:sldMkLst>
        <pc:spChg chg="add del mod">
          <ac:chgData name="พรทิพย์ แก้วแหวน" userId="d4895416-b41e-4b36-bfea-9bc2a43a083a" providerId="ADAL" clId="{C7DF2658-5979-DE4A-BFDB-27EFC9D145C9}" dt="2021-11-12T18:42:33.025" v="47" actId="478"/>
          <ac:spMkLst>
            <pc:docMk/>
            <pc:sldMk cId="0" sldId="257"/>
            <ac:spMk id="3" creationId="{870EA98F-C92A-BC42-B7EE-C65C960141B3}"/>
          </ac:spMkLst>
        </pc:spChg>
        <pc:spChg chg="mod">
          <ac:chgData name="พรทิพย์ แก้วแหวน" userId="d4895416-b41e-4b36-bfea-9bc2a43a083a" providerId="ADAL" clId="{C7DF2658-5979-DE4A-BFDB-27EFC9D145C9}" dt="2021-11-12T18:42:24.498" v="46" actId="20577"/>
          <ac:spMkLst>
            <pc:docMk/>
            <pc:sldMk cId="0" sldId="257"/>
            <ac:spMk id="644" creationId="{00000000-0000-0000-0000-000000000000}"/>
          </ac:spMkLst>
        </pc:spChg>
        <pc:spChg chg="del">
          <ac:chgData name="พรทิพย์ แก้วแหวน" userId="d4895416-b41e-4b36-bfea-9bc2a43a083a" providerId="ADAL" clId="{C7DF2658-5979-DE4A-BFDB-27EFC9D145C9}" dt="2021-11-12T18:38:10.945" v="0" actId="478"/>
          <ac:spMkLst>
            <pc:docMk/>
            <pc:sldMk cId="0" sldId="257"/>
            <ac:spMk id="645" creationId="{00000000-0000-0000-0000-000000000000}"/>
          </ac:spMkLst>
        </pc:spChg>
        <pc:spChg chg="del">
          <ac:chgData name="พรทิพย์ แก้วแหวน" userId="d4895416-b41e-4b36-bfea-9bc2a43a083a" providerId="ADAL" clId="{C7DF2658-5979-DE4A-BFDB-27EFC9D145C9}" dt="2021-11-12T18:38:13.743" v="1" actId="478"/>
          <ac:spMkLst>
            <pc:docMk/>
            <pc:sldMk cId="0" sldId="257"/>
            <ac:spMk id="646" creationId="{00000000-0000-0000-0000-000000000000}"/>
          </ac:spMkLst>
        </pc:spChg>
        <pc:picChg chg="add mod">
          <ac:chgData name="พรทิพย์ แก้วแหวน" userId="d4895416-b41e-4b36-bfea-9bc2a43a083a" providerId="ADAL" clId="{C7DF2658-5979-DE4A-BFDB-27EFC9D145C9}" dt="2021-11-12T18:42:55.300" v="54" actId="1076"/>
          <ac:picMkLst>
            <pc:docMk/>
            <pc:sldMk cId="0" sldId="257"/>
            <ac:picMk id="7" creationId="{D59678F5-FFF8-3D4A-A301-91E1147F55A7}"/>
          </ac:picMkLst>
        </pc:picChg>
      </pc:sldChg>
      <pc:sldChg chg="addSp delSp modSp mod ord">
        <pc:chgData name="พรทิพย์ แก้วแหวน" userId="d4895416-b41e-4b36-bfea-9bc2a43a083a" providerId="ADAL" clId="{C7DF2658-5979-DE4A-BFDB-27EFC9D145C9}" dt="2021-11-12T19:05:48.582" v="571" actId="1076"/>
        <pc:sldMkLst>
          <pc:docMk/>
          <pc:sldMk cId="0" sldId="261"/>
        </pc:sldMkLst>
        <pc:spChg chg="mod">
          <ac:chgData name="พรทิพย์ แก้วแหวน" userId="d4895416-b41e-4b36-bfea-9bc2a43a083a" providerId="ADAL" clId="{C7DF2658-5979-DE4A-BFDB-27EFC9D145C9}" dt="2021-11-12T19:05:48.582" v="571" actId="1076"/>
          <ac:spMkLst>
            <pc:docMk/>
            <pc:sldMk cId="0" sldId="261"/>
            <ac:spMk id="808" creationId="{00000000-0000-0000-0000-000000000000}"/>
          </ac:spMkLst>
        </pc:spChg>
        <pc:spChg chg="mod">
          <ac:chgData name="พรทิพย์ แก้วแหวน" userId="d4895416-b41e-4b36-bfea-9bc2a43a083a" providerId="ADAL" clId="{C7DF2658-5979-DE4A-BFDB-27EFC9D145C9}" dt="2021-11-12T19:05:45.129" v="570" actId="1076"/>
          <ac:spMkLst>
            <pc:docMk/>
            <pc:sldMk cId="0" sldId="261"/>
            <ac:spMk id="809" creationId="{00000000-0000-0000-0000-000000000000}"/>
          </ac:spMkLst>
        </pc:spChg>
        <pc:graphicFrameChg chg="add del mod">
          <ac:chgData name="พรทิพย์ แก้วแหวน" userId="d4895416-b41e-4b36-bfea-9bc2a43a083a" providerId="ADAL" clId="{C7DF2658-5979-DE4A-BFDB-27EFC9D145C9}" dt="2021-11-12T19:01:55.579" v="406"/>
          <ac:graphicFrameMkLst>
            <pc:docMk/>
            <pc:sldMk cId="0" sldId="261"/>
            <ac:graphicFrameMk id="2" creationId="{2739B0B1-0572-2443-A9F6-7FEADB6C377E}"/>
          </ac:graphicFrameMkLst>
        </pc:graphicFrameChg>
        <pc:graphicFrameChg chg="add del mod">
          <ac:chgData name="พรทิพย์ แก้วแหวน" userId="d4895416-b41e-4b36-bfea-9bc2a43a083a" providerId="ADAL" clId="{C7DF2658-5979-DE4A-BFDB-27EFC9D145C9}" dt="2021-11-12T19:02:01.385" v="408"/>
          <ac:graphicFrameMkLst>
            <pc:docMk/>
            <pc:sldMk cId="0" sldId="261"/>
            <ac:graphicFrameMk id="3" creationId="{6BD8FFBB-AF4A-D640-890B-8AD632451E70}"/>
          </ac:graphicFrameMkLst>
        </pc:graphicFrameChg>
      </pc:sldChg>
      <pc:sldChg chg="addSp delSp modSp mod ord">
        <pc:chgData name="พรทิพย์ แก้วแหวน" userId="d4895416-b41e-4b36-bfea-9bc2a43a083a" providerId="ADAL" clId="{C7DF2658-5979-DE4A-BFDB-27EFC9D145C9}" dt="2021-11-12T18:58:41.214" v="351" actId="14100"/>
        <pc:sldMkLst>
          <pc:docMk/>
          <pc:sldMk cId="0" sldId="273"/>
        </pc:sldMkLst>
        <pc:spChg chg="mod">
          <ac:chgData name="พรทิพย์ แก้วแหวน" userId="d4895416-b41e-4b36-bfea-9bc2a43a083a" providerId="ADAL" clId="{C7DF2658-5979-DE4A-BFDB-27EFC9D145C9}" dt="2021-11-12T18:58:41.214" v="351" actId="14100"/>
          <ac:spMkLst>
            <pc:docMk/>
            <pc:sldMk cId="0" sldId="273"/>
            <ac:spMk id="2" creationId="{E26960A8-699E-49DD-A6C8-020AD2B6E306}"/>
          </ac:spMkLst>
        </pc:spChg>
        <pc:spChg chg="add del mod">
          <ac:chgData name="พรทิพย์ แก้วแหวน" userId="d4895416-b41e-4b36-bfea-9bc2a43a083a" providerId="ADAL" clId="{C7DF2658-5979-DE4A-BFDB-27EFC9D145C9}" dt="2021-11-12T18:45:35.730" v="92" actId="478"/>
          <ac:spMkLst>
            <pc:docMk/>
            <pc:sldMk cId="0" sldId="273"/>
            <ac:spMk id="3" creationId="{BFE71634-0DC8-3C4C-9F64-F4C32744754C}"/>
          </ac:spMkLst>
        </pc:spChg>
        <pc:spChg chg="add del mod">
          <ac:chgData name="พรทิพย์ แก้วแหวน" userId="d4895416-b41e-4b36-bfea-9bc2a43a083a" providerId="ADAL" clId="{C7DF2658-5979-DE4A-BFDB-27EFC9D145C9}" dt="2021-11-12T18:45:33.359" v="90" actId="478"/>
          <ac:spMkLst>
            <pc:docMk/>
            <pc:sldMk cId="0" sldId="273"/>
            <ac:spMk id="5" creationId="{7F34D7D4-5484-FA4E-807E-2A8D054950BE}"/>
          </ac:spMkLst>
        </pc:spChg>
        <pc:spChg chg="add del mod">
          <ac:chgData name="พรทิพย์ แก้วแหวน" userId="d4895416-b41e-4b36-bfea-9bc2a43a083a" providerId="ADAL" clId="{C7DF2658-5979-DE4A-BFDB-27EFC9D145C9}" dt="2021-11-12T18:54:49.740" v="235" actId="478"/>
          <ac:spMkLst>
            <pc:docMk/>
            <pc:sldMk cId="0" sldId="273"/>
            <ac:spMk id="50" creationId="{E627C3EF-5C8A-FA48-98A9-70A984C7C0BB}"/>
          </ac:spMkLst>
        </pc:spChg>
        <pc:spChg chg="add del mod">
          <ac:chgData name="พรทิพย์ แก้วแหวน" userId="d4895416-b41e-4b36-bfea-9bc2a43a083a" providerId="ADAL" clId="{C7DF2658-5979-DE4A-BFDB-27EFC9D145C9}" dt="2021-11-12T18:56:20.529" v="267" actId="478"/>
          <ac:spMkLst>
            <pc:docMk/>
            <pc:sldMk cId="0" sldId="273"/>
            <ac:spMk id="51" creationId="{261C8CAC-38C8-F446-B289-CB38272DEAD1}"/>
          </ac:spMkLst>
        </pc:spChg>
        <pc:spChg chg="add del mod">
          <ac:chgData name="พรทิพย์ แก้วแหวน" userId="d4895416-b41e-4b36-bfea-9bc2a43a083a" providerId="ADAL" clId="{C7DF2658-5979-DE4A-BFDB-27EFC9D145C9}" dt="2021-11-12T18:56:44.944" v="270" actId="478"/>
          <ac:spMkLst>
            <pc:docMk/>
            <pc:sldMk cId="0" sldId="273"/>
            <ac:spMk id="52" creationId="{20EFF563-03CB-E44F-8B57-AC0BB75CD5C9}"/>
          </ac:spMkLst>
        </pc:spChg>
        <pc:spChg chg="mod">
          <ac:chgData name="พรทิพย์ แก้วแหวน" userId="d4895416-b41e-4b36-bfea-9bc2a43a083a" providerId="ADAL" clId="{C7DF2658-5979-DE4A-BFDB-27EFC9D145C9}" dt="2021-11-12T18:46:15.373" v="109" actId="20577"/>
          <ac:spMkLst>
            <pc:docMk/>
            <pc:sldMk cId="0" sldId="273"/>
            <ac:spMk id="1408" creationId="{00000000-0000-0000-0000-000000000000}"/>
          </ac:spMkLst>
        </pc:spChg>
        <pc:spChg chg="add del mod">
          <ac:chgData name="พรทิพย์ แก้วแหวน" userId="d4895416-b41e-4b36-bfea-9bc2a43a083a" providerId="ADAL" clId="{C7DF2658-5979-DE4A-BFDB-27EFC9D145C9}" dt="2021-11-12T18:54:55.723" v="236" actId="207"/>
          <ac:spMkLst>
            <pc:docMk/>
            <pc:sldMk cId="0" sldId="273"/>
            <ac:spMk id="1409" creationId="{00000000-0000-0000-0000-000000000000}"/>
          </ac:spMkLst>
        </pc:spChg>
        <pc:spChg chg="mod">
          <ac:chgData name="พรทิพย์ แก้วแหวน" userId="d4895416-b41e-4b36-bfea-9bc2a43a083a" providerId="ADAL" clId="{C7DF2658-5979-DE4A-BFDB-27EFC9D145C9}" dt="2021-11-12T18:45:57.265" v="100" actId="20577"/>
          <ac:spMkLst>
            <pc:docMk/>
            <pc:sldMk cId="0" sldId="273"/>
            <ac:spMk id="1410" creationId="{00000000-0000-0000-0000-000000000000}"/>
          </ac:spMkLst>
        </pc:spChg>
        <pc:spChg chg="mod">
          <ac:chgData name="พรทิพย์ แก้วแหวน" userId="d4895416-b41e-4b36-bfea-9bc2a43a083a" providerId="ADAL" clId="{C7DF2658-5979-DE4A-BFDB-27EFC9D145C9}" dt="2021-11-12T18:58:23.337" v="350" actId="20577"/>
          <ac:spMkLst>
            <pc:docMk/>
            <pc:sldMk cId="0" sldId="273"/>
            <ac:spMk id="1411" creationId="{00000000-0000-0000-0000-000000000000}"/>
          </ac:spMkLst>
        </pc:spChg>
        <pc:spChg chg="add del mod">
          <ac:chgData name="พรทิพย์ แก้วแหวน" userId="d4895416-b41e-4b36-bfea-9bc2a43a083a" providerId="ADAL" clId="{C7DF2658-5979-DE4A-BFDB-27EFC9D145C9}" dt="2021-11-12T18:46:02.931" v="106" actId="20577"/>
          <ac:spMkLst>
            <pc:docMk/>
            <pc:sldMk cId="0" sldId="273"/>
            <ac:spMk id="1412" creationId="{00000000-0000-0000-0000-000000000000}"/>
          </ac:spMkLst>
        </pc:spChg>
        <pc:grpChg chg="mod">
          <ac:chgData name="พรทิพย์ แก้วแหวน" userId="d4895416-b41e-4b36-bfea-9bc2a43a083a" providerId="ADAL" clId="{C7DF2658-5979-DE4A-BFDB-27EFC9D145C9}" dt="2021-11-12T18:48:05.152" v="112" actId="1076"/>
          <ac:grpSpMkLst>
            <pc:docMk/>
            <pc:sldMk cId="0" sldId="273"/>
            <ac:grpSpMk id="26" creationId="{B046C307-FB7B-4214-894A-1E81DC8984CF}"/>
          </ac:grpSpMkLst>
        </pc:grpChg>
        <pc:grpChg chg="mod">
          <ac:chgData name="พรทิพย์ แก้วแหวน" userId="d4895416-b41e-4b36-bfea-9bc2a43a083a" providerId="ADAL" clId="{C7DF2658-5979-DE4A-BFDB-27EFC9D145C9}" dt="2021-11-12T18:51:35.325" v="203" actId="1076"/>
          <ac:grpSpMkLst>
            <pc:docMk/>
            <pc:sldMk cId="0" sldId="273"/>
            <ac:grpSpMk id="44" creationId="{1F0A9ED9-05EE-45ED-818D-4C560F01707F}"/>
          </ac:grpSpMkLst>
        </pc:grpChg>
        <pc:picChg chg="mod">
          <ac:chgData name="พรทิพย์ แก้วแหวน" userId="d4895416-b41e-4b36-bfea-9bc2a43a083a" providerId="ADAL" clId="{C7DF2658-5979-DE4A-BFDB-27EFC9D145C9}" dt="2021-11-12T18:46:51.012" v="110" actId="1076"/>
          <ac:picMkLst>
            <pc:docMk/>
            <pc:sldMk cId="0" sldId="273"/>
            <ac:picMk id="4" creationId="{9D86A628-DEEC-4F27-8BF4-FF290CC57BB4}"/>
          </ac:picMkLst>
        </pc:picChg>
        <pc:picChg chg="mod">
          <ac:chgData name="พรทิพย์ แก้วแหวน" userId="d4895416-b41e-4b36-bfea-9bc2a43a083a" providerId="ADAL" clId="{C7DF2658-5979-DE4A-BFDB-27EFC9D145C9}" dt="2021-11-12T18:48:20.425" v="116" actId="1076"/>
          <ac:picMkLst>
            <pc:docMk/>
            <pc:sldMk cId="0" sldId="273"/>
            <ac:picMk id="7" creationId="{3853D8E6-EAEA-46F1-8F22-F684885DAA9A}"/>
          </ac:picMkLst>
        </pc:picChg>
        <pc:picChg chg="del">
          <ac:chgData name="พรทิพย์ แก้วแหวน" userId="d4895416-b41e-4b36-bfea-9bc2a43a083a" providerId="ADAL" clId="{C7DF2658-5979-DE4A-BFDB-27EFC9D145C9}" dt="2021-11-12T18:48:10.827" v="113" actId="478"/>
          <ac:picMkLst>
            <pc:docMk/>
            <pc:sldMk cId="0" sldId="273"/>
            <ac:picMk id="1413" creationId="{00000000-0000-0000-0000-000000000000}"/>
          </ac:picMkLst>
        </pc:picChg>
        <pc:picChg chg="del">
          <ac:chgData name="พรทิพย์ แก้วแหวน" userId="d4895416-b41e-4b36-bfea-9bc2a43a083a" providerId="ADAL" clId="{C7DF2658-5979-DE4A-BFDB-27EFC9D145C9}" dt="2021-11-12T18:48:01.486" v="111" actId="478"/>
          <ac:picMkLst>
            <pc:docMk/>
            <pc:sldMk cId="0" sldId="273"/>
            <ac:picMk id="1420" creationId="{00000000-0000-0000-0000-000000000000}"/>
          </ac:picMkLst>
        </pc:picChg>
      </pc:sldChg>
      <pc:sldChg chg="addSp delSp modSp add mod ord">
        <pc:chgData name="พรทิพย์ แก้วแหวน" userId="d4895416-b41e-4b36-bfea-9bc2a43a083a" providerId="ADAL" clId="{C7DF2658-5979-DE4A-BFDB-27EFC9D145C9}" dt="2021-11-13T04:02:06.132" v="890" actId="20577"/>
        <pc:sldMkLst>
          <pc:docMk/>
          <pc:sldMk cId="0" sldId="279"/>
        </pc:sldMkLst>
        <pc:spChg chg="add del mod">
          <ac:chgData name="พรทิพย์ แก้วแหวน" userId="d4895416-b41e-4b36-bfea-9bc2a43a083a" providerId="ADAL" clId="{C7DF2658-5979-DE4A-BFDB-27EFC9D145C9}" dt="2021-11-13T03:57:03.274" v="820" actId="478"/>
          <ac:spMkLst>
            <pc:docMk/>
            <pc:sldMk cId="0" sldId="279"/>
            <ac:spMk id="4" creationId="{C6ECA9BF-BEE5-9A4F-8E29-1C2A06AB579A}"/>
          </ac:spMkLst>
        </pc:spChg>
        <pc:spChg chg="mod">
          <ac:chgData name="พรทิพย์ แก้วแหวน" userId="d4895416-b41e-4b36-bfea-9bc2a43a083a" providerId="ADAL" clId="{C7DF2658-5979-DE4A-BFDB-27EFC9D145C9}" dt="2021-11-13T04:01:13.388" v="889" actId="20577"/>
          <ac:spMkLst>
            <pc:docMk/>
            <pc:sldMk cId="0" sldId="279"/>
            <ac:spMk id="1827" creationId="{00000000-0000-0000-0000-000000000000}"/>
          </ac:spMkLst>
        </pc:spChg>
        <pc:graphicFrameChg chg="mod modGraphic">
          <ac:chgData name="พรทิพย์ แก้วแหวน" userId="d4895416-b41e-4b36-bfea-9bc2a43a083a" providerId="ADAL" clId="{C7DF2658-5979-DE4A-BFDB-27EFC9D145C9}" dt="2021-11-13T04:02:06.132" v="890" actId="20577"/>
          <ac:graphicFrameMkLst>
            <pc:docMk/>
            <pc:sldMk cId="0" sldId="279"/>
            <ac:graphicFrameMk id="1828" creationId="{00000000-0000-0000-0000-000000000000}"/>
          </ac:graphicFrameMkLst>
        </pc:graphicFrameChg>
      </pc:sldChg>
      <pc:sldChg chg="addSp delSp modSp add mod">
        <pc:chgData name="พรทิพย์ แก้วแหวน" userId="d4895416-b41e-4b36-bfea-9bc2a43a083a" providerId="ADAL" clId="{C7DF2658-5979-DE4A-BFDB-27EFC9D145C9}" dt="2021-11-12T18:43:46.698" v="84" actId="14100"/>
        <pc:sldMkLst>
          <pc:docMk/>
          <pc:sldMk cId="1335935727" sldId="305"/>
        </pc:sldMkLst>
        <pc:spChg chg="del">
          <ac:chgData name="พรทิพย์ แก้วแหวน" userId="d4895416-b41e-4b36-bfea-9bc2a43a083a" providerId="ADAL" clId="{C7DF2658-5979-DE4A-BFDB-27EFC9D145C9}" dt="2021-11-12T18:43:18.975" v="80" actId="478"/>
          <ac:spMkLst>
            <pc:docMk/>
            <pc:sldMk cId="1335935727" sldId="305"/>
            <ac:spMk id="3" creationId="{870EA98F-C92A-BC42-B7EE-C65C960141B3}"/>
          </ac:spMkLst>
        </pc:spChg>
        <pc:spChg chg="mod">
          <ac:chgData name="พรทิพย์ แก้วแหวน" userId="d4895416-b41e-4b36-bfea-9bc2a43a083a" providerId="ADAL" clId="{C7DF2658-5979-DE4A-BFDB-27EFC9D145C9}" dt="2021-11-12T18:43:15.189" v="79" actId="20577"/>
          <ac:spMkLst>
            <pc:docMk/>
            <pc:sldMk cId="1335935727" sldId="305"/>
            <ac:spMk id="644" creationId="{00000000-0000-0000-0000-000000000000}"/>
          </ac:spMkLst>
        </pc:spChg>
        <pc:picChg chg="add mod">
          <ac:chgData name="พรทิพย์ แก้วแหวน" userId="d4895416-b41e-4b36-bfea-9bc2a43a083a" providerId="ADAL" clId="{C7DF2658-5979-DE4A-BFDB-27EFC9D145C9}" dt="2021-11-12T18:43:46.698" v="84" actId="14100"/>
          <ac:picMkLst>
            <pc:docMk/>
            <pc:sldMk cId="1335935727" sldId="305"/>
            <ac:picMk id="4" creationId="{792E63E1-8CCE-014A-9E7D-462ADEA27018}"/>
          </ac:picMkLst>
        </pc:picChg>
      </pc:sldChg>
      <pc:sldChg chg="addSp delSp modSp add mod">
        <pc:chgData name="พรทิพย์ แก้วแหวน" userId="d4895416-b41e-4b36-bfea-9bc2a43a083a" providerId="ADAL" clId="{C7DF2658-5979-DE4A-BFDB-27EFC9D145C9}" dt="2021-11-12T19:11:59.470" v="619" actId="1076"/>
        <pc:sldMkLst>
          <pc:docMk/>
          <pc:sldMk cId="4007291352" sldId="306"/>
        </pc:sldMkLst>
        <pc:spChg chg="mod">
          <ac:chgData name="พรทิพย์ แก้วแหวน" userId="d4895416-b41e-4b36-bfea-9bc2a43a083a" providerId="ADAL" clId="{C7DF2658-5979-DE4A-BFDB-27EFC9D145C9}" dt="2021-11-12T19:08:02.585" v="592" actId="20577"/>
          <ac:spMkLst>
            <pc:docMk/>
            <pc:sldMk cId="4007291352" sldId="306"/>
            <ac:spMk id="644" creationId="{00000000-0000-0000-0000-000000000000}"/>
          </ac:spMkLst>
        </pc:spChg>
        <pc:picChg chg="add del mod">
          <ac:chgData name="พรทิพย์ แก้วแหวน" userId="d4895416-b41e-4b36-bfea-9bc2a43a083a" providerId="ADAL" clId="{C7DF2658-5979-DE4A-BFDB-27EFC9D145C9}" dt="2021-11-12T19:11:33.037" v="614" actId="478"/>
          <ac:picMkLst>
            <pc:docMk/>
            <pc:sldMk cId="4007291352" sldId="306"/>
            <ac:picMk id="3" creationId="{B8005CED-2E09-2D46-AAEF-923F34FF1717}"/>
          </ac:picMkLst>
        </pc:picChg>
        <pc:picChg chg="add mod">
          <ac:chgData name="พรทิพย์ แก้วแหวน" userId="d4895416-b41e-4b36-bfea-9bc2a43a083a" providerId="ADAL" clId="{C7DF2658-5979-DE4A-BFDB-27EFC9D145C9}" dt="2021-11-12T19:11:59.470" v="619" actId="1076"/>
          <ac:picMkLst>
            <pc:docMk/>
            <pc:sldMk cId="4007291352" sldId="306"/>
            <ac:picMk id="5" creationId="{D240CDC5-F7E4-8448-8696-006F906A44B8}"/>
          </ac:picMkLst>
        </pc:picChg>
        <pc:picChg chg="del">
          <ac:chgData name="พรทิพย์ แก้วแหวน" userId="d4895416-b41e-4b36-bfea-9bc2a43a083a" providerId="ADAL" clId="{C7DF2658-5979-DE4A-BFDB-27EFC9D145C9}" dt="2021-11-12T19:07:34.042" v="574" actId="478"/>
          <ac:picMkLst>
            <pc:docMk/>
            <pc:sldMk cId="4007291352" sldId="306"/>
            <ac:picMk id="7" creationId="{D59678F5-FFF8-3D4A-A301-91E1147F55A7}"/>
          </ac:picMkLst>
        </pc:picChg>
      </pc:sldChg>
      <pc:sldChg chg="add">
        <pc:chgData name="พรทิพย์ แก้วแหวน" userId="d4895416-b41e-4b36-bfea-9bc2a43a083a" providerId="ADAL" clId="{C7DF2658-5979-DE4A-BFDB-27EFC9D145C9}" dt="2021-11-12T19:10:00.498" v="593" actId="931"/>
        <pc:sldMkLst>
          <pc:docMk/>
          <pc:sldMk cId="3512369675" sldId="307"/>
        </pc:sldMkLst>
      </pc:sldChg>
      <pc:sldChg chg="addSp delSp modSp new mod">
        <pc:chgData name="พรทิพย์ แก้วแหวน" userId="d4895416-b41e-4b36-bfea-9bc2a43a083a" providerId="ADAL" clId="{C7DF2658-5979-DE4A-BFDB-27EFC9D145C9}" dt="2021-11-12T19:12:22.802" v="625" actId="1076"/>
        <pc:sldMkLst>
          <pc:docMk/>
          <pc:sldMk cId="4237620484" sldId="308"/>
        </pc:sldMkLst>
        <pc:spChg chg="mod">
          <ac:chgData name="พรทิพย์ แก้วแหวน" userId="d4895416-b41e-4b36-bfea-9bc2a43a083a" providerId="ADAL" clId="{C7DF2658-5979-DE4A-BFDB-27EFC9D145C9}" dt="2021-11-12T19:10:26.773" v="613" actId="20577"/>
          <ac:spMkLst>
            <pc:docMk/>
            <pc:sldMk cId="4237620484" sldId="308"/>
            <ac:spMk id="2" creationId="{F2156880-EF57-984A-88E7-9F9C4A5FE9B7}"/>
          </ac:spMkLst>
        </pc:spChg>
        <pc:spChg chg="del">
          <ac:chgData name="พรทิพย์ แก้วแหวน" userId="d4895416-b41e-4b36-bfea-9bc2a43a083a" providerId="ADAL" clId="{C7DF2658-5979-DE4A-BFDB-27EFC9D145C9}" dt="2021-11-12T19:12:04.701" v="620" actId="478"/>
          <ac:spMkLst>
            <pc:docMk/>
            <pc:sldMk cId="4237620484" sldId="308"/>
            <ac:spMk id="3" creationId="{8576E9BF-5DB1-6146-865E-394D63BFF67A}"/>
          </ac:spMkLst>
        </pc:spChg>
        <pc:picChg chg="add mod">
          <ac:chgData name="พรทิพย์ แก้วแหวน" userId="d4895416-b41e-4b36-bfea-9bc2a43a083a" providerId="ADAL" clId="{C7DF2658-5979-DE4A-BFDB-27EFC9D145C9}" dt="2021-11-12T19:12:22.802" v="625" actId="1076"/>
          <ac:picMkLst>
            <pc:docMk/>
            <pc:sldMk cId="4237620484" sldId="308"/>
            <ac:picMk id="5" creationId="{C86439F5-BCB3-BD4C-92DF-A8B067B5F263}"/>
          </ac:picMkLst>
        </pc:picChg>
      </pc:sldChg>
    </pc:docChg>
  </pc:docChgLst>
  <pc:docChgLst>
    <pc:chgData name="อภิญญา เกตุหนู" userId="S::apinya.ket@stu.nida.ac.th::44492630-e9ee-4cf3-aef1-c8d073761d07" providerId="AD" clId="Web-{6033FB85-1378-271F-8C2C-2D7C87CF8951}"/>
    <pc:docChg chg="modSld">
      <pc:chgData name="อภิญญา เกตุหนู" userId="S::apinya.ket@stu.nida.ac.th::44492630-e9ee-4cf3-aef1-c8d073761d07" providerId="AD" clId="Web-{6033FB85-1378-271F-8C2C-2D7C87CF8951}" dt="2021-11-13T04:51:35.805" v="13"/>
      <pc:docMkLst>
        <pc:docMk/>
      </pc:docMkLst>
      <pc:sldChg chg="modSp">
        <pc:chgData name="อภิญญา เกตุหนู" userId="S::apinya.ket@stu.nida.ac.th::44492630-e9ee-4cf3-aef1-c8d073761d07" providerId="AD" clId="Web-{6033FB85-1378-271F-8C2C-2D7C87CF8951}" dt="2021-11-13T04:51:35.805" v="13"/>
        <pc:sldMkLst>
          <pc:docMk/>
          <pc:sldMk cId="0" sldId="279"/>
        </pc:sldMkLst>
        <pc:graphicFrameChg chg="mod modGraphic">
          <ac:chgData name="อภิญญา เกตุหนู" userId="S::apinya.ket@stu.nida.ac.th::44492630-e9ee-4cf3-aef1-c8d073761d07" providerId="AD" clId="Web-{6033FB85-1378-271F-8C2C-2D7C87CF8951}" dt="2021-11-13T04:51:35.805" v="13"/>
          <ac:graphicFrameMkLst>
            <pc:docMk/>
            <pc:sldMk cId="0" sldId="279"/>
            <ac:graphicFrameMk id="1828" creationId="{00000000-0000-0000-0000-000000000000}"/>
          </ac:graphicFrameMkLst>
        </pc:graphicFrameChg>
      </pc:sldChg>
    </pc:docChg>
  </pc:docChgLst>
  <pc:docChgLst>
    <pc:chgData name="กิตติศักดิ์ สุคันธรัตน์" userId="S::kittisak.suk@stu.nida.ac.th::e79a3c82-6bd2-4f8d-8c86-28260bd526bb" providerId="AD" clId="Web-{12115DF6-62BF-4AE4-B9D7-3D5F5970BB31}"/>
    <pc:docChg chg="modSld">
      <pc:chgData name="กิตติศักดิ์ สุคันธรัตน์" userId="S::kittisak.suk@stu.nida.ac.th::e79a3c82-6bd2-4f8d-8c86-28260bd526bb" providerId="AD" clId="Web-{12115DF6-62BF-4AE4-B9D7-3D5F5970BB31}" dt="2021-11-13T06:20:11.472" v="7"/>
      <pc:docMkLst>
        <pc:docMk/>
      </pc:docMkLst>
      <pc:sldChg chg="modSp">
        <pc:chgData name="กิตติศักดิ์ สุคันธรัตน์" userId="S::kittisak.suk@stu.nida.ac.th::e79a3c82-6bd2-4f8d-8c86-28260bd526bb" providerId="AD" clId="Web-{12115DF6-62BF-4AE4-B9D7-3D5F5970BB31}" dt="2021-11-13T06:20:11.472" v="7"/>
        <pc:sldMkLst>
          <pc:docMk/>
          <pc:sldMk cId="0" sldId="279"/>
        </pc:sldMkLst>
        <pc:graphicFrameChg chg="mod modGraphic">
          <ac:chgData name="กิตติศักดิ์ สุคันธรัตน์" userId="S::kittisak.suk@stu.nida.ac.th::e79a3c82-6bd2-4f8d-8c86-28260bd526bb" providerId="AD" clId="Web-{12115DF6-62BF-4AE4-B9D7-3D5F5970BB31}" dt="2021-11-13T06:20:11.472" v="7"/>
          <ac:graphicFrameMkLst>
            <pc:docMk/>
            <pc:sldMk cId="0" sldId="279"/>
            <ac:graphicFrameMk id="1828" creationId="{00000000-0000-0000-0000-000000000000}"/>
          </ac:graphicFrameMkLst>
        </pc:graphicFrameChg>
      </pc:sldChg>
    </pc:docChg>
  </pc:docChgLst>
  <pc:docChgLst>
    <pc:chgData name="อธิวัฒน์ หิรัญวรวงศ์กุล" userId="S::athiwat.hir@stu.nida.ac.th::1d8765de-d74d-49d6-9ec1-8fb5da0e06a9" providerId="AD" clId="Web-{ED1E2D9E-494D-48D8-BDDF-3CB5FF3C0887}"/>
    <pc:docChg chg="modSld">
      <pc:chgData name="อธิวัฒน์ หิรัญวรวงศ์กุล" userId="S::athiwat.hir@stu.nida.ac.th::1d8765de-d74d-49d6-9ec1-8fb5da0e06a9" providerId="AD" clId="Web-{ED1E2D9E-494D-48D8-BDDF-3CB5FF3C0887}" dt="2021-11-13T04:41:01.294" v="86"/>
      <pc:docMkLst>
        <pc:docMk/>
      </pc:docMkLst>
      <pc:sldChg chg="modSp">
        <pc:chgData name="อธิวัฒน์ หิรัญวรวงศ์กุล" userId="S::athiwat.hir@stu.nida.ac.th::1d8765de-d74d-49d6-9ec1-8fb5da0e06a9" providerId="AD" clId="Web-{ED1E2D9E-494D-48D8-BDDF-3CB5FF3C0887}" dt="2021-11-13T04:41:01.294" v="86"/>
        <pc:sldMkLst>
          <pc:docMk/>
          <pc:sldMk cId="0" sldId="279"/>
        </pc:sldMkLst>
        <pc:graphicFrameChg chg="mod modGraphic">
          <ac:chgData name="อธิวัฒน์ หิรัญวรวงศ์กุล" userId="S::athiwat.hir@stu.nida.ac.th::1d8765de-d74d-49d6-9ec1-8fb5da0e06a9" providerId="AD" clId="Web-{ED1E2D9E-494D-48D8-BDDF-3CB5FF3C0887}" dt="2021-11-13T04:41:01.294" v="86"/>
          <ac:graphicFrameMkLst>
            <pc:docMk/>
            <pc:sldMk cId="0" sldId="279"/>
            <ac:graphicFrameMk id="1828" creationId="{00000000-0000-0000-0000-000000000000}"/>
          </ac:graphicFrameMkLst>
        </pc:graphicFrameChg>
      </pc:sldChg>
    </pc:docChg>
  </pc:docChgLst>
  <pc:docChgLst>
    <pc:chgData name="เมธาวี สุกุล" userId="S::maethavee.suk@stu.nida.ac.th::b61ced8b-8bcc-4309-99b7-35f73d0b2c12" providerId="AD" clId="Web-{7968E862-DFB0-41BA-9CDE-1E4B0748C7F0}"/>
    <pc:docChg chg="modSld">
      <pc:chgData name="เมธาวี สุกุล" userId="S::maethavee.suk@stu.nida.ac.th::b61ced8b-8bcc-4309-99b7-35f73d0b2c12" providerId="AD" clId="Web-{7968E862-DFB0-41BA-9CDE-1E4B0748C7F0}" dt="2021-11-13T04:33:45.775" v="7"/>
      <pc:docMkLst>
        <pc:docMk/>
      </pc:docMkLst>
      <pc:sldChg chg="modSp">
        <pc:chgData name="เมธาวี สุกุล" userId="S::maethavee.suk@stu.nida.ac.th::b61ced8b-8bcc-4309-99b7-35f73d0b2c12" providerId="AD" clId="Web-{7968E862-DFB0-41BA-9CDE-1E4B0748C7F0}" dt="2021-11-13T04:33:45.775" v="7"/>
        <pc:sldMkLst>
          <pc:docMk/>
          <pc:sldMk cId="0" sldId="279"/>
        </pc:sldMkLst>
        <pc:graphicFrameChg chg="mod modGraphic">
          <ac:chgData name="เมธาวี สุกุล" userId="S::maethavee.suk@stu.nida.ac.th::b61ced8b-8bcc-4309-99b7-35f73d0b2c12" providerId="AD" clId="Web-{7968E862-DFB0-41BA-9CDE-1E4B0748C7F0}" dt="2021-11-13T04:33:45.775" v="7"/>
          <ac:graphicFrameMkLst>
            <pc:docMk/>
            <pc:sldMk cId="0" sldId="279"/>
            <ac:graphicFrameMk id="1828" creationId="{00000000-0000-0000-0000-000000000000}"/>
          </ac:graphicFrameMkLst>
        </pc:graphicFrameChg>
      </pc:sldChg>
    </pc:docChg>
  </pc:docChgLst>
  <pc:docChgLst>
    <pc:chgData name="กิตติศักดิ์ สุคันธรัตน์" userId="S::kittisak.suk@stu.nida.ac.th::e79a3c82-6bd2-4f8d-8c86-28260bd526bb" providerId="AD" clId="Web-{B0DE4956-5B34-4880-9C63-D8D9470D1DA7}"/>
    <pc:docChg chg="modSld">
      <pc:chgData name="กิตติศักดิ์ สุคันธรัตน์" userId="S::kittisak.suk@stu.nida.ac.th::e79a3c82-6bd2-4f8d-8c86-28260bd526bb" providerId="AD" clId="Web-{B0DE4956-5B34-4880-9C63-D8D9470D1DA7}" dt="2021-11-12T18:47:59.516" v="19" actId="20577"/>
      <pc:docMkLst>
        <pc:docMk/>
      </pc:docMkLst>
      <pc:sldChg chg="modSp">
        <pc:chgData name="กิตติศักดิ์ สุคันธรัตน์" userId="S::kittisak.suk@stu.nida.ac.th::e79a3c82-6bd2-4f8d-8c86-28260bd526bb" providerId="AD" clId="Web-{B0DE4956-5B34-4880-9C63-D8D9470D1DA7}" dt="2021-11-12T18:47:59.516" v="19" actId="20577"/>
        <pc:sldMkLst>
          <pc:docMk/>
          <pc:sldMk cId="0" sldId="273"/>
        </pc:sldMkLst>
        <pc:spChg chg="mod">
          <ac:chgData name="กิตติศักดิ์ สุคันธรัตน์" userId="S::kittisak.suk@stu.nida.ac.th::e79a3c82-6bd2-4f8d-8c86-28260bd526bb" providerId="AD" clId="Web-{B0DE4956-5B34-4880-9C63-D8D9470D1DA7}" dt="2021-11-12T18:47:59.516" v="19" actId="20577"/>
          <ac:spMkLst>
            <pc:docMk/>
            <pc:sldMk cId="0" sldId="273"/>
            <ac:spMk id="1408" creationId="{00000000-0000-0000-0000-000000000000}"/>
          </ac:spMkLst>
        </pc:spChg>
      </pc:sldChg>
    </pc:docChg>
  </pc:docChgLst>
  <pc:docChgLst>
    <pc:chgData name="กิตติศักดิ์ สุคันธรัตน์" userId="S::kittisak.suk@stu.nida.ac.th::e79a3c82-6bd2-4f8d-8c86-28260bd526bb" providerId="AD" clId="Web-{D92CA07A-65B5-428A-8000-1141592FBA00}"/>
    <pc:docChg chg="modSld">
      <pc:chgData name="กิตติศักดิ์ สุคันธรัตน์" userId="S::kittisak.suk@stu.nida.ac.th::e79a3c82-6bd2-4f8d-8c86-28260bd526bb" providerId="AD" clId="Web-{D92CA07A-65B5-428A-8000-1141592FBA00}" dt="2021-11-13T04:57:00.887" v="1"/>
      <pc:docMkLst>
        <pc:docMk/>
      </pc:docMkLst>
      <pc:sldChg chg="modSp">
        <pc:chgData name="กิตติศักดิ์ สุคันธรัตน์" userId="S::kittisak.suk@stu.nida.ac.th::e79a3c82-6bd2-4f8d-8c86-28260bd526bb" providerId="AD" clId="Web-{D92CA07A-65B5-428A-8000-1141592FBA00}" dt="2021-11-13T04:57:00.887" v="1"/>
        <pc:sldMkLst>
          <pc:docMk/>
          <pc:sldMk cId="0" sldId="279"/>
        </pc:sldMkLst>
        <pc:graphicFrameChg chg="mod modGraphic">
          <ac:chgData name="กิตติศักดิ์ สุคันธรัตน์" userId="S::kittisak.suk@stu.nida.ac.th::e79a3c82-6bd2-4f8d-8c86-28260bd526bb" providerId="AD" clId="Web-{D92CA07A-65B5-428A-8000-1141592FBA00}" dt="2021-11-13T04:57:00.887" v="1"/>
          <ac:graphicFrameMkLst>
            <pc:docMk/>
            <pc:sldMk cId="0" sldId="279"/>
            <ac:graphicFrameMk id="1828" creationId="{00000000-0000-0000-0000-000000000000}"/>
          </ac:graphicFrameMkLst>
        </pc:graphicFrameChg>
      </pc:sldChg>
    </pc:docChg>
  </pc:docChgLst>
  <pc:docChgLst>
    <pc:chgData name="อธิวัฒน์ หิรัญวรวงศ์กุล" userId="1d8765de-d74d-49d6-9ec1-8fb5da0e06a9" providerId="ADAL" clId="{E9DCE8ED-F5CC-3B4C-811A-5C406064D214}"/>
    <pc:docChg chg="undo custSel modSld">
      <pc:chgData name="อธิวัฒน์ หิรัญวรวงศ์กุล" userId="1d8765de-d74d-49d6-9ec1-8fb5da0e06a9" providerId="ADAL" clId="{E9DCE8ED-F5CC-3B4C-811A-5C406064D214}" dt="2021-11-12T19:12:28.698" v="21" actId="14100"/>
      <pc:docMkLst>
        <pc:docMk/>
      </pc:docMkLst>
      <pc:sldChg chg="addSp delSp modSp mod">
        <pc:chgData name="อธิวัฒน์ หิรัญวรวงศ์กุล" userId="1d8765de-d74d-49d6-9ec1-8fb5da0e06a9" providerId="ADAL" clId="{E9DCE8ED-F5CC-3B4C-811A-5C406064D214}" dt="2021-11-12T18:49:30.603" v="20"/>
        <pc:sldMkLst>
          <pc:docMk/>
          <pc:sldMk cId="0" sldId="257"/>
        </pc:sldMkLst>
        <pc:spChg chg="add del mod">
          <ac:chgData name="อธิวัฒน์ หิรัญวรวงศ์กุล" userId="1d8765de-d74d-49d6-9ec1-8fb5da0e06a9" providerId="ADAL" clId="{E9DCE8ED-F5CC-3B4C-811A-5C406064D214}" dt="2021-11-12T18:49:30.603" v="20"/>
          <ac:spMkLst>
            <pc:docMk/>
            <pc:sldMk cId="0" sldId="257"/>
            <ac:spMk id="2" creationId="{405814AC-3D92-D14F-A3F3-54C412E9AD03}"/>
          </ac:spMkLst>
        </pc:spChg>
        <pc:picChg chg="mod modCrop">
          <ac:chgData name="อธิวัฒน์ หิรัญวรวงศ์กุล" userId="1d8765de-d74d-49d6-9ec1-8fb5da0e06a9" providerId="ADAL" clId="{E9DCE8ED-F5CC-3B4C-811A-5C406064D214}" dt="2021-11-12T18:49:28.019" v="18" actId="1076"/>
          <ac:picMkLst>
            <pc:docMk/>
            <pc:sldMk cId="0" sldId="257"/>
            <ac:picMk id="7" creationId="{D59678F5-FFF8-3D4A-A301-91E1147F55A7}"/>
          </ac:picMkLst>
        </pc:picChg>
      </pc:sldChg>
      <pc:sldChg chg="modSp mod">
        <pc:chgData name="อธิวัฒน์ หิรัญวรวงศ์กุล" userId="1d8765de-d74d-49d6-9ec1-8fb5da0e06a9" providerId="ADAL" clId="{E9DCE8ED-F5CC-3B4C-811A-5C406064D214}" dt="2021-11-12T19:12:28.698" v="21" actId="14100"/>
        <pc:sldMkLst>
          <pc:docMk/>
          <pc:sldMk cId="0" sldId="261"/>
        </pc:sldMkLst>
        <pc:spChg chg="mod">
          <ac:chgData name="อธิวัฒน์ หิรัญวรวงศ์กุล" userId="1d8765de-d74d-49d6-9ec1-8fb5da0e06a9" providerId="ADAL" clId="{E9DCE8ED-F5CC-3B4C-811A-5C406064D214}" dt="2021-11-12T19:12:28.698" v="21" actId="14100"/>
          <ac:spMkLst>
            <pc:docMk/>
            <pc:sldMk cId="0" sldId="261"/>
            <ac:spMk id="809" creationId="{00000000-0000-0000-0000-000000000000}"/>
          </ac:spMkLst>
        </pc:spChg>
      </pc:sldChg>
      <pc:sldChg chg="modSp mod">
        <pc:chgData name="อธิวัฒน์ หิรัญวรวงศ์กุล" userId="1d8765de-d74d-49d6-9ec1-8fb5da0e06a9" providerId="ADAL" clId="{E9DCE8ED-F5CC-3B4C-811A-5C406064D214}" dt="2021-11-12T18:48:12.121" v="9" actId="1076"/>
        <pc:sldMkLst>
          <pc:docMk/>
          <pc:sldMk cId="1335935727" sldId="305"/>
        </pc:sldMkLst>
        <pc:picChg chg="mod modCrop">
          <ac:chgData name="อธิวัฒน์ หิรัญวรวงศ์กุล" userId="1d8765de-d74d-49d6-9ec1-8fb5da0e06a9" providerId="ADAL" clId="{E9DCE8ED-F5CC-3B4C-811A-5C406064D214}" dt="2021-11-12T18:48:12.121" v="9" actId="1076"/>
          <ac:picMkLst>
            <pc:docMk/>
            <pc:sldMk cId="1335935727" sldId="305"/>
            <ac:picMk id="4" creationId="{792E63E1-8CCE-014A-9E7D-462ADEA27018}"/>
          </ac:picMkLst>
        </pc:picChg>
      </pc:sldChg>
    </pc:docChg>
  </pc:docChgLst>
  <pc:docChgLst>
    <pc:chgData name="อภิญญา เกตุหนู" userId="44492630-e9ee-4cf3-aef1-c8d073761d07" providerId="ADAL" clId="{52E25353-34C9-430E-8CE0-6628F79A02B5}"/>
    <pc:docChg chg="undo custSel addSld delSld modSld sldOrd delMainMaster">
      <pc:chgData name="อภิญญา เกตุหนู" userId="44492630-e9ee-4cf3-aef1-c8d073761d07" providerId="ADAL" clId="{52E25353-34C9-430E-8CE0-6628F79A02B5}" dt="2021-11-12T19:19:49.701" v="313" actId="47"/>
      <pc:docMkLst>
        <pc:docMk/>
      </pc:docMkLst>
      <pc:sldChg chg="addSp delSp modSp mod">
        <pc:chgData name="อภิญญา เกตุหนู" userId="44492630-e9ee-4cf3-aef1-c8d073761d07" providerId="ADAL" clId="{52E25353-34C9-430E-8CE0-6628F79A02B5}" dt="2021-11-12T19:09:01.858" v="241" actId="478"/>
        <pc:sldMkLst>
          <pc:docMk/>
          <pc:sldMk cId="0" sldId="256"/>
        </pc:sldMkLst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52" creationId="{C314ACF0-4ED8-41A0-AE13-7F55D11DA880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53" creationId="{BA6EB322-09EA-4703-B47F-E62641F94F05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54" creationId="{DA8B1326-9926-42D2-A6F3-8B4BD4C9A1FE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55" creationId="{9DFFFB38-1C30-489A-8C7F-55F8DF7AD605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56" creationId="{DC52219F-99F2-4B00-8AFC-9F0B37E55793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57" creationId="{E9497DA0-CD6A-42B6-9804-9420A7D75368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58" creationId="{33E01691-A7F7-446F-9923-F38E8D6ECAE9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59" creationId="{2EFCA3F6-7ACE-4302-BAB6-7175809C1339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60" creationId="{0017E2EE-D57B-4FA1-B483-71CA9F1473F3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61" creationId="{68BE62F0-1C40-4E23-A5E1-5080E4AFD333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62" creationId="{3E0DCD66-87FE-43C7-8DE9-A68A5B42047B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63" creationId="{514E3A84-09C3-4202-AE38-0C1426428ACF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64" creationId="{80B91D56-D9BB-4828-8AAA-3D4DF3C8E53C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65" creationId="{176D12D7-5636-490C-AA00-4264094E9718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66" creationId="{8AF4990D-8831-4A6E-86DA-E40C111AA39C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67" creationId="{85134E53-19AB-46F2-A02E-10094F571981}"/>
          </ac:spMkLst>
        </pc:spChg>
        <pc:spChg chg="mod">
          <ac:chgData name="อภิญญา เกตุหนู" userId="44492630-e9ee-4cf3-aef1-c8d073761d07" providerId="ADAL" clId="{52E25353-34C9-430E-8CE0-6628F79A02B5}" dt="2021-11-12T18:43:38.755" v="70"/>
          <ac:spMkLst>
            <pc:docMk/>
            <pc:sldMk cId="0" sldId="256"/>
            <ac:spMk id="68" creationId="{F221D1BE-3515-49FB-8627-647BA0F01379}"/>
          </ac:spMkLst>
        </pc:spChg>
        <pc:spChg chg="mod">
          <ac:chgData name="อภิญญา เกตุหนู" userId="44492630-e9ee-4cf3-aef1-c8d073761d07" providerId="ADAL" clId="{52E25353-34C9-430E-8CE0-6628F79A02B5}" dt="2021-11-12T18:42:41.554" v="69" actId="20577"/>
          <ac:spMkLst>
            <pc:docMk/>
            <pc:sldMk cId="0" sldId="256"/>
            <ac:spMk id="591" creationId="{00000000-0000-0000-0000-000000000000}"/>
          </ac:spMkLst>
        </pc:spChg>
        <pc:spChg chg="mod">
          <ac:chgData name="อภิญญา เกตุหนู" userId="44492630-e9ee-4cf3-aef1-c8d073761d07" providerId="ADAL" clId="{52E25353-34C9-430E-8CE0-6628F79A02B5}" dt="2021-11-12T18:40:28.291" v="54" actId="14100"/>
          <ac:spMkLst>
            <pc:docMk/>
            <pc:sldMk cId="0" sldId="256"/>
            <ac:spMk id="592" creationId="{00000000-0000-0000-0000-000000000000}"/>
          </ac:spMkLst>
        </pc:spChg>
        <pc:grpChg chg="add del mod">
          <ac:chgData name="อภิญญา เกตุหนู" userId="44492630-e9ee-4cf3-aef1-c8d073761d07" providerId="ADAL" clId="{52E25353-34C9-430E-8CE0-6628F79A02B5}" dt="2021-11-12T18:53:42.931" v="120" actId="478"/>
          <ac:grpSpMkLst>
            <pc:docMk/>
            <pc:sldMk cId="0" sldId="256"/>
            <ac:grpSpMk id="51" creationId="{64A51062-6480-43DA-87C1-32C954E9181C}"/>
          </ac:grpSpMkLst>
        </pc:grpChg>
        <pc:grpChg chg="mod">
          <ac:chgData name="อภิญญา เกตุหนู" userId="44492630-e9ee-4cf3-aef1-c8d073761d07" providerId="ADAL" clId="{52E25353-34C9-430E-8CE0-6628F79A02B5}" dt="2021-11-12T19:01:59.653" v="159" actId="1076"/>
          <ac:grpSpMkLst>
            <pc:docMk/>
            <pc:sldMk cId="0" sldId="256"/>
            <ac:grpSpMk id="593" creationId="{00000000-0000-0000-0000-000000000000}"/>
          </ac:grpSpMkLst>
        </pc:grpChg>
        <pc:picChg chg="add mod">
          <ac:chgData name="อภิญญา เกตุหนู" userId="44492630-e9ee-4cf3-aef1-c8d073761d07" providerId="ADAL" clId="{52E25353-34C9-430E-8CE0-6628F79A02B5}" dt="2021-11-12T19:02:26.998" v="165" actId="688"/>
          <ac:picMkLst>
            <pc:docMk/>
            <pc:sldMk cId="0" sldId="256"/>
            <ac:picMk id="3" creationId="{4491624E-B131-4F80-BA12-226DB075B840}"/>
          </ac:picMkLst>
        </pc:picChg>
        <pc:picChg chg="add mod">
          <ac:chgData name="อภิญญา เกตุหนู" userId="44492630-e9ee-4cf3-aef1-c8d073761d07" providerId="ADAL" clId="{52E25353-34C9-430E-8CE0-6628F79A02B5}" dt="2021-11-12T19:03:01.642" v="177" actId="1076"/>
          <ac:picMkLst>
            <pc:docMk/>
            <pc:sldMk cId="0" sldId="256"/>
            <ac:picMk id="5" creationId="{66DDA9B2-4EF6-47D3-9EE6-26F9FF65B06A}"/>
          </ac:picMkLst>
        </pc:picChg>
        <pc:picChg chg="add mod">
          <ac:chgData name="อภิญญา เกตุหนู" userId="44492630-e9ee-4cf3-aef1-c8d073761d07" providerId="ADAL" clId="{52E25353-34C9-430E-8CE0-6628F79A02B5}" dt="2021-11-12T19:03:38.459" v="186" actId="14100"/>
          <ac:picMkLst>
            <pc:docMk/>
            <pc:sldMk cId="0" sldId="256"/>
            <ac:picMk id="7" creationId="{CE9EE634-9107-46BE-AAE8-B0CFCBF10F19}"/>
          </ac:picMkLst>
        </pc:picChg>
        <pc:picChg chg="add mod">
          <ac:chgData name="อภิญญา เกตุหนู" userId="44492630-e9ee-4cf3-aef1-c8d073761d07" providerId="ADAL" clId="{52E25353-34C9-430E-8CE0-6628F79A02B5}" dt="2021-11-12T19:05:10.940" v="192" actId="688"/>
          <ac:picMkLst>
            <pc:docMk/>
            <pc:sldMk cId="0" sldId="256"/>
            <ac:picMk id="9" creationId="{70BFA7E2-FF86-449D-A97C-9D61C687DE2F}"/>
          </ac:picMkLst>
        </pc:picChg>
        <pc:picChg chg="add del mod">
          <ac:chgData name="อภิญญา เกตุหนู" userId="44492630-e9ee-4cf3-aef1-c8d073761d07" providerId="ADAL" clId="{52E25353-34C9-430E-8CE0-6628F79A02B5}" dt="2021-11-12T19:05:45.543" v="198" actId="478"/>
          <ac:picMkLst>
            <pc:docMk/>
            <pc:sldMk cId="0" sldId="256"/>
            <ac:picMk id="11" creationId="{0344E24F-0D20-4052-8588-79ED02596677}"/>
          </ac:picMkLst>
        </pc:picChg>
        <pc:picChg chg="add mod">
          <ac:chgData name="อภิญญา เกตุหนู" userId="44492630-e9ee-4cf3-aef1-c8d073761d07" providerId="ADAL" clId="{52E25353-34C9-430E-8CE0-6628F79A02B5}" dt="2021-11-12T19:07:52.334" v="220" actId="1076"/>
          <ac:picMkLst>
            <pc:docMk/>
            <pc:sldMk cId="0" sldId="256"/>
            <ac:picMk id="13" creationId="{A39D06E4-78E0-42EE-B6F6-4B65625C840A}"/>
          </ac:picMkLst>
        </pc:picChg>
        <pc:picChg chg="add mod">
          <ac:chgData name="อภิญญา เกตุหนู" userId="44492630-e9ee-4cf3-aef1-c8d073761d07" providerId="ADAL" clId="{52E25353-34C9-430E-8CE0-6628F79A02B5}" dt="2021-11-12T19:07:23.181" v="217" actId="1076"/>
          <ac:picMkLst>
            <pc:docMk/>
            <pc:sldMk cId="0" sldId="256"/>
            <ac:picMk id="15" creationId="{BFECCCF5-DD16-4219-9BD1-14BE300CD1D0}"/>
          </ac:picMkLst>
        </pc:picChg>
        <pc:picChg chg="add del mod">
          <ac:chgData name="อภิญญา เกตุหนู" userId="44492630-e9ee-4cf3-aef1-c8d073761d07" providerId="ADAL" clId="{52E25353-34C9-430E-8CE0-6628F79A02B5}" dt="2021-11-12T19:09:01.858" v="241" actId="478"/>
          <ac:picMkLst>
            <pc:docMk/>
            <pc:sldMk cId="0" sldId="256"/>
            <ac:picMk id="17" creationId="{F9BC1BA0-435A-4725-AB01-6784A422FA19}"/>
          </ac:picMkLst>
        </pc:picChg>
        <pc:picChg chg="add del mod">
          <ac:chgData name="อภิญญา เกตุหนู" userId="44492630-e9ee-4cf3-aef1-c8d073761d07" providerId="ADAL" clId="{52E25353-34C9-430E-8CE0-6628F79A02B5}" dt="2021-11-12T19:08:49.078" v="237" actId="478"/>
          <ac:picMkLst>
            <pc:docMk/>
            <pc:sldMk cId="0" sldId="256"/>
            <ac:picMk id="19" creationId="{98C698E3-696F-4F87-8571-C327848032E0}"/>
          </ac:picMkLst>
        </pc:picChg>
        <pc:picChg chg="add mod">
          <ac:chgData name="อภิญญา เกตุหนู" userId="44492630-e9ee-4cf3-aef1-c8d073761d07" providerId="ADAL" clId="{52E25353-34C9-430E-8CE0-6628F79A02B5}" dt="2021-11-12T19:09:00.547" v="240" actId="1076"/>
          <ac:picMkLst>
            <pc:docMk/>
            <pc:sldMk cId="0" sldId="256"/>
            <ac:picMk id="21" creationId="{0857A30B-C856-4630-9613-78251059978E}"/>
          </ac:picMkLst>
        </pc:picChg>
        <pc:picChg chg="add mod">
          <ac:chgData name="อภิญญา เกตุหนู" userId="44492630-e9ee-4cf3-aef1-c8d073761d07" providerId="ADAL" clId="{52E25353-34C9-430E-8CE0-6628F79A02B5}" dt="2021-11-12T19:07:42.459" v="219" actId="1076"/>
          <ac:picMkLst>
            <pc:docMk/>
            <pc:sldMk cId="0" sldId="256"/>
            <ac:picMk id="83" creationId="{BB50F84F-DF67-49FB-B6A7-00CCD71E70BF}"/>
          </ac:picMkLst>
        </pc:picChg>
      </pc:sldChg>
      <pc:sldChg chg="del">
        <pc:chgData name="อภิญญา เกตุหนู" userId="44492630-e9ee-4cf3-aef1-c8d073761d07" providerId="ADAL" clId="{52E25353-34C9-430E-8CE0-6628F79A02B5}" dt="2021-11-12T19:19:48.726" v="312" actId="47"/>
        <pc:sldMkLst>
          <pc:docMk/>
          <pc:sldMk cId="0" sldId="258"/>
        </pc:sldMkLst>
      </pc:sldChg>
      <pc:sldChg chg="del">
        <pc:chgData name="อภิญญา เกตุหนู" userId="44492630-e9ee-4cf3-aef1-c8d073761d07" providerId="ADAL" clId="{52E25353-34C9-430E-8CE0-6628F79A02B5}" dt="2021-11-12T19:19:47.511" v="311" actId="47"/>
        <pc:sldMkLst>
          <pc:docMk/>
          <pc:sldMk cId="0" sldId="259"/>
        </pc:sldMkLst>
      </pc:sldChg>
      <pc:sldChg chg="del">
        <pc:chgData name="อภิญญา เกตุหนู" userId="44492630-e9ee-4cf3-aef1-c8d073761d07" providerId="ADAL" clId="{52E25353-34C9-430E-8CE0-6628F79A02B5}" dt="2021-11-12T19:19:46.154" v="310" actId="47"/>
        <pc:sldMkLst>
          <pc:docMk/>
          <pc:sldMk cId="0" sldId="260"/>
        </pc:sldMkLst>
      </pc:sldChg>
      <pc:sldChg chg="del">
        <pc:chgData name="อภิญญา เกตุหนู" userId="44492630-e9ee-4cf3-aef1-c8d073761d07" providerId="ADAL" clId="{52E25353-34C9-430E-8CE0-6628F79A02B5}" dt="2021-11-12T19:19:45.701" v="309" actId="47"/>
        <pc:sldMkLst>
          <pc:docMk/>
          <pc:sldMk cId="0" sldId="262"/>
        </pc:sldMkLst>
      </pc:sldChg>
      <pc:sldChg chg="del">
        <pc:chgData name="อภิญญา เกตุหนู" userId="44492630-e9ee-4cf3-aef1-c8d073761d07" providerId="ADAL" clId="{52E25353-34C9-430E-8CE0-6628F79A02B5}" dt="2021-11-12T19:19:45.338" v="308" actId="47"/>
        <pc:sldMkLst>
          <pc:docMk/>
          <pc:sldMk cId="0" sldId="263"/>
        </pc:sldMkLst>
      </pc:sldChg>
      <pc:sldChg chg="del">
        <pc:chgData name="อภิญญา เกตุหนู" userId="44492630-e9ee-4cf3-aef1-c8d073761d07" providerId="ADAL" clId="{52E25353-34C9-430E-8CE0-6628F79A02B5}" dt="2021-11-12T19:19:44.910" v="307" actId="47"/>
        <pc:sldMkLst>
          <pc:docMk/>
          <pc:sldMk cId="0" sldId="264"/>
        </pc:sldMkLst>
      </pc:sldChg>
      <pc:sldChg chg="del">
        <pc:chgData name="อภิญญา เกตุหนู" userId="44492630-e9ee-4cf3-aef1-c8d073761d07" providerId="ADAL" clId="{52E25353-34C9-430E-8CE0-6628F79A02B5}" dt="2021-11-12T19:19:44.287" v="306" actId="47"/>
        <pc:sldMkLst>
          <pc:docMk/>
          <pc:sldMk cId="0" sldId="265"/>
        </pc:sldMkLst>
      </pc:sldChg>
      <pc:sldChg chg="del">
        <pc:chgData name="อภิญญา เกตุหนู" userId="44492630-e9ee-4cf3-aef1-c8d073761d07" providerId="ADAL" clId="{52E25353-34C9-430E-8CE0-6628F79A02B5}" dt="2021-11-12T19:19:43.332" v="305" actId="47"/>
        <pc:sldMkLst>
          <pc:docMk/>
          <pc:sldMk cId="0" sldId="266"/>
        </pc:sldMkLst>
      </pc:sldChg>
      <pc:sldChg chg="del">
        <pc:chgData name="อภิญญา เกตุหนู" userId="44492630-e9ee-4cf3-aef1-c8d073761d07" providerId="ADAL" clId="{52E25353-34C9-430E-8CE0-6628F79A02B5}" dt="2021-11-12T19:19:42.395" v="304" actId="47"/>
        <pc:sldMkLst>
          <pc:docMk/>
          <pc:sldMk cId="0" sldId="267"/>
        </pc:sldMkLst>
      </pc:sldChg>
      <pc:sldChg chg="del">
        <pc:chgData name="อภิญญา เกตุหนู" userId="44492630-e9ee-4cf3-aef1-c8d073761d07" providerId="ADAL" clId="{52E25353-34C9-430E-8CE0-6628F79A02B5}" dt="2021-11-12T19:19:41.929" v="303" actId="47"/>
        <pc:sldMkLst>
          <pc:docMk/>
          <pc:sldMk cId="0" sldId="268"/>
        </pc:sldMkLst>
      </pc:sldChg>
      <pc:sldChg chg="del">
        <pc:chgData name="อภิญญา เกตุหนู" userId="44492630-e9ee-4cf3-aef1-c8d073761d07" providerId="ADAL" clId="{52E25353-34C9-430E-8CE0-6628F79A02B5}" dt="2021-11-12T19:19:41.500" v="302" actId="47"/>
        <pc:sldMkLst>
          <pc:docMk/>
          <pc:sldMk cId="0" sldId="269"/>
        </pc:sldMkLst>
      </pc:sldChg>
      <pc:sldChg chg="del">
        <pc:chgData name="อภิญญา เกตุหนู" userId="44492630-e9ee-4cf3-aef1-c8d073761d07" providerId="ADAL" clId="{52E25353-34C9-430E-8CE0-6628F79A02B5}" dt="2021-11-12T19:19:41.286" v="301" actId="47"/>
        <pc:sldMkLst>
          <pc:docMk/>
          <pc:sldMk cId="0" sldId="270"/>
        </pc:sldMkLst>
      </pc:sldChg>
      <pc:sldChg chg="del">
        <pc:chgData name="อภิญญา เกตุหนู" userId="44492630-e9ee-4cf3-aef1-c8d073761d07" providerId="ADAL" clId="{52E25353-34C9-430E-8CE0-6628F79A02B5}" dt="2021-11-12T19:19:41.073" v="300" actId="47"/>
        <pc:sldMkLst>
          <pc:docMk/>
          <pc:sldMk cId="0" sldId="271"/>
        </pc:sldMkLst>
      </pc:sldChg>
      <pc:sldChg chg="del">
        <pc:chgData name="อภิญญา เกตุหนู" userId="44492630-e9ee-4cf3-aef1-c8d073761d07" providerId="ADAL" clId="{52E25353-34C9-430E-8CE0-6628F79A02B5}" dt="2021-11-12T19:19:40.875" v="299" actId="47"/>
        <pc:sldMkLst>
          <pc:docMk/>
          <pc:sldMk cId="0" sldId="272"/>
        </pc:sldMkLst>
      </pc:sldChg>
      <pc:sldChg chg="addSp delSp modSp mod delAnim modAnim">
        <pc:chgData name="อภิญญา เกตุหนู" userId="44492630-e9ee-4cf3-aef1-c8d073761d07" providerId="ADAL" clId="{52E25353-34C9-430E-8CE0-6628F79A02B5}" dt="2021-11-12T19:00:44.313" v="154" actId="478"/>
        <pc:sldMkLst>
          <pc:docMk/>
          <pc:sldMk cId="0" sldId="273"/>
        </pc:sldMkLst>
        <pc:spChg chg="add mod">
          <ac:chgData name="อภิญญา เกตุหนู" userId="44492630-e9ee-4cf3-aef1-c8d073761d07" providerId="ADAL" clId="{52E25353-34C9-430E-8CE0-6628F79A02B5}" dt="2021-11-12T18:57:41.096" v="128" actId="207"/>
          <ac:spMkLst>
            <pc:docMk/>
            <pc:sldMk cId="0" sldId="273"/>
            <ac:spMk id="2" creationId="{E26960A8-699E-49DD-A6C8-020AD2B6E306}"/>
          </ac:spMkLst>
        </pc:spChg>
        <pc:spChg chg="mod">
          <ac:chgData name="อภิญญา เกตุหนู" userId="44492630-e9ee-4cf3-aef1-c8d073761d07" providerId="ADAL" clId="{52E25353-34C9-430E-8CE0-6628F79A02B5}" dt="2021-11-12T18:47:45.036" v="89"/>
          <ac:spMkLst>
            <pc:docMk/>
            <pc:sldMk cId="0" sldId="273"/>
            <ac:spMk id="27" creationId="{56BA013A-7D89-46A1-A03E-CB63B652F000}"/>
          </ac:spMkLst>
        </pc:spChg>
        <pc:spChg chg="mod">
          <ac:chgData name="อภิญญา เกตุหนู" userId="44492630-e9ee-4cf3-aef1-c8d073761d07" providerId="ADAL" clId="{52E25353-34C9-430E-8CE0-6628F79A02B5}" dt="2021-11-12T18:47:45.036" v="89"/>
          <ac:spMkLst>
            <pc:docMk/>
            <pc:sldMk cId="0" sldId="273"/>
            <ac:spMk id="29" creationId="{164FD9E4-538A-41D2-AA65-387B9B71FFF3}"/>
          </ac:spMkLst>
        </pc:spChg>
        <pc:spChg chg="mod">
          <ac:chgData name="อภิญญา เกตุหนู" userId="44492630-e9ee-4cf3-aef1-c8d073761d07" providerId="ADAL" clId="{52E25353-34C9-430E-8CE0-6628F79A02B5}" dt="2021-11-12T18:47:45.036" v="89"/>
          <ac:spMkLst>
            <pc:docMk/>
            <pc:sldMk cId="0" sldId="273"/>
            <ac:spMk id="30" creationId="{B9C9111C-246B-4CE0-B83E-F2581FFFE233}"/>
          </ac:spMkLst>
        </pc:spChg>
        <pc:spChg chg="mod">
          <ac:chgData name="อภิญญา เกตุหนู" userId="44492630-e9ee-4cf3-aef1-c8d073761d07" providerId="ADAL" clId="{52E25353-34C9-430E-8CE0-6628F79A02B5}" dt="2021-11-12T18:47:45.036" v="89"/>
          <ac:spMkLst>
            <pc:docMk/>
            <pc:sldMk cId="0" sldId="273"/>
            <ac:spMk id="31" creationId="{11A7D0CC-9880-46AF-8962-65CB8CD617FE}"/>
          </ac:spMkLst>
        </pc:spChg>
        <pc:spChg chg="mod">
          <ac:chgData name="อภิญญา เกตุหนู" userId="44492630-e9ee-4cf3-aef1-c8d073761d07" providerId="ADAL" clId="{52E25353-34C9-430E-8CE0-6628F79A02B5}" dt="2021-11-12T18:49:35.388" v="105" actId="207"/>
          <ac:spMkLst>
            <pc:docMk/>
            <pc:sldMk cId="0" sldId="273"/>
            <ac:spMk id="33" creationId="{A73865BE-43BE-44F3-B050-EE95FE08E617}"/>
          </ac:spMkLst>
        </pc:spChg>
        <pc:spChg chg="mod">
          <ac:chgData name="อภิญญา เกตุหนู" userId="44492630-e9ee-4cf3-aef1-c8d073761d07" providerId="ADAL" clId="{52E25353-34C9-430E-8CE0-6628F79A02B5}" dt="2021-11-12T18:48:08.668" v="95"/>
          <ac:spMkLst>
            <pc:docMk/>
            <pc:sldMk cId="0" sldId="273"/>
            <ac:spMk id="35" creationId="{F13361B7-9C59-43EF-BCD6-711594D6CD07}"/>
          </ac:spMkLst>
        </pc:spChg>
        <pc:spChg chg="mod">
          <ac:chgData name="อภิญญา เกตุหนู" userId="44492630-e9ee-4cf3-aef1-c8d073761d07" providerId="ADAL" clId="{52E25353-34C9-430E-8CE0-6628F79A02B5}" dt="2021-11-12T18:50:10.745" v="107" actId="207"/>
          <ac:spMkLst>
            <pc:docMk/>
            <pc:sldMk cId="0" sldId="273"/>
            <ac:spMk id="36" creationId="{95805C1E-0001-4BAA-9E56-543CF8B4BB87}"/>
          </ac:spMkLst>
        </pc:spChg>
        <pc:spChg chg="mod">
          <ac:chgData name="อภิญญา เกตุหนู" userId="44492630-e9ee-4cf3-aef1-c8d073761d07" providerId="ADAL" clId="{52E25353-34C9-430E-8CE0-6628F79A02B5}" dt="2021-11-12T18:49:27.577" v="104" actId="207"/>
          <ac:spMkLst>
            <pc:docMk/>
            <pc:sldMk cId="0" sldId="273"/>
            <ac:spMk id="37" creationId="{EF1A3C2C-BF30-4438-9FB4-2BFFF641BFB8}"/>
          </ac:spMkLst>
        </pc:spChg>
        <pc:spChg chg="mod">
          <ac:chgData name="อภิญญา เกตุหนู" userId="44492630-e9ee-4cf3-aef1-c8d073761d07" providerId="ADAL" clId="{52E25353-34C9-430E-8CE0-6628F79A02B5}" dt="2021-11-12T18:53:19.626" v="118" actId="207"/>
          <ac:spMkLst>
            <pc:docMk/>
            <pc:sldMk cId="0" sldId="273"/>
            <ac:spMk id="39" creationId="{530E61FA-A5EB-4F65-8457-C1425634CE3F}"/>
          </ac:spMkLst>
        </pc:spChg>
        <pc:spChg chg="mod">
          <ac:chgData name="อภิญญา เกตุหนู" userId="44492630-e9ee-4cf3-aef1-c8d073761d07" providerId="ADAL" clId="{52E25353-34C9-430E-8CE0-6628F79A02B5}" dt="2021-11-12T18:48:18.297" v="97"/>
          <ac:spMkLst>
            <pc:docMk/>
            <pc:sldMk cId="0" sldId="273"/>
            <ac:spMk id="39" creationId="{C6E984EB-0D7C-429F-8FDA-972FD9B141BA}"/>
          </ac:spMkLst>
        </pc:spChg>
        <pc:spChg chg="mod">
          <ac:chgData name="อภิญญา เกตุหนู" userId="44492630-e9ee-4cf3-aef1-c8d073761d07" providerId="ADAL" clId="{52E25353-34C9-430E-8CE0-6628F79A02B5}" dt="2021-11-12T18:50:11.910" v="108"/>
          <ac:spMkLst>
            <pc:docMk/>
            <pc:sldMk cId="0" sldId="273"/>
            <ac:spMk id="41" creationId="{0D4786C0-8082-49EC-A2F8-59F0D284AE1D}"/>
          </ac:spMkLst>
        </pc:spChg>
        <pc:spChg chg="mod">
          <ac:chgData name="อภิญญา เกตุหนู" userId="44492630-e9ee-4cf3-aef1-c8d073761d07" providerId="ADAL" clId="{52E25353-34C9-430E-8CE0-6628F79A02B5}" dt="2021-11-12T18:48:18.297" v="97"/>
          <ac:spMkLst>
            <pc:docMk/>
            <pc:sldMk cId="0" sldId="273"/>
            <ac:spMk id="41" creationId="{E8571C35-43AD-4C1A-B0E4-CDA2CD1E19D1}"/>
          </ac:spMkLst>
        </pc:spChg>
        <pc:spChg chg="mod">
          <ac:chgData name="อภิญญา เกตุหนู" userId="44492630-e9ee-4cf3-aef1-c8d073761d07" providerId="ADAL" clId="{52E25353-34C9-430E-8CE0-6628F79A02B5}" dt="2021-11-12T18:48:18.297" v="97"/>
          <ac:spMkLst>
            <pc:docMk/>
            <pc:sldMk cId="0" sldId="273"/>
            <ac:spMk id="42" creationId="{8C18F421-4A2E-492E-A126-CFB8217D9886}"/>
          </ac:spMkLst>
        </pc:spChg>
        <pc:spChg chg="mod">
          <ac:chgData name="อภิญญา เกตุหนู" userId="44492630-e9ee-4cf3-aef1-c8d073761d07" providerId="ADAL" clId="{52E25353-34C9-430E-8CE0-6628F79A02B5}" dt="2021-11-12T18:53:24.797" v="119" actId="207"/>
          <ac:spMkLst>
            <pc:docMk/>
            <pc:sldMk cId="0" sldId="273"/>
            <ac:spMk id="42" creationId="{9082B7B1-0906-4CF4-B261-CB341059B1F1}"/>
          </ac:spMkLst>
        </pc:spChg>
        <pc:spChg chg="mod">
          <ac:chgData name="อภิญญา เกตุหนู" userId="44492630-e9ee-4cf3-aef1-c8d073761d07" providerId="ADAL" clId="{52E25353-34C9-430E-8CE0-6628F79A02B5}" dt="2021-11-12T18:48:18.297" v="97"/>
          <ac:spMkLst>
            <pc:docMk/>
            <pc:sldMk cId="0" sldId="273"/>
            <ac:spMk id="43" creationId="{C2392A3A-193B-46A5-93EC-1467135949C3}"/>
          </ac:spMkLst>
        </pc:spChg>
        <pc:spChg chg="mod">
          <ac:chgData name="อภิญญา เกตุหนู" userId="44492630-e9ee-4cf3-aef1-c8d073761d07" providerId="ADAL" clId="{52E25353-34C9-430E-8CE0-6628F79A02B5}" dt="2021-11-12T18:53:15.864" v="117" actId="207"/>
          <ac:spMkLst>
            <pc:docMk/>
            <pc:sldMk cId="0" sldId="273"/>
            <ac:spMk id="43" creationId="{ED31D0ED-EF9F-4B6C-9C71-3A1950E86736}"/>
          </ac:spMkLst>
        </pc:spChg>
        <pc:spChg chg="mod">
          <ac:chgData name="อภิญญา เกตุหนู" userId="44492630-e9ee-4cf3-aef1-c8d073761d07" providerId="ADAL" clId="{52E25353-34C9-430E-8CE0-6628F79A02B5}" dt="2021-11-12T18:49:07.917" v="102" actId="207"/>
          <ac:spMkLst>
            <pc:docMk/>
            <pc:sldMk cId="0" sldId="273"/>
            <ac:spMk id="45" creationId="{4A1262B9-08AC-48EF-8A85-E501C8601373}"/>
          </ac:spMkLst>
        </pc:spChg>
        <pc:spChg chg="mod">
          <ac:chgData name="อภิญญา เกตุหนู" userId="44492630-e9ee-4cf3-aef1-c8d073761d07" providerId="ADAL" clId="{52E25353-34C9-430E-8CE0-6628F79A02B5}" dt="2021-11-12T18:48:30.809" v="99"/>
          <ac:spMkLst>
            <pc:docMk/>
            <pc:sldMk cId="0" sldId="273"/>
            <ac:spMk id="47" creationId="{19503498-2371-411E-ADB5-9423584D9CC6}"/>
          </ac:spMkLst>
        </pc:spChg>
        <pc:spChg chg="mod">
          <ac:chgData name="อภิญญา เกตุหนู" userId="44492630-e9ee-4cf3-aef1-c8d073761d07" providerId="ADAL" clId="{52E25353-34C9-430E-8CE0-6628F79A02B5}" dt="2021-11-12T18:49:13.929" v="103" actId="207"/>
          <ac:spMkLst>
            <pc:docMk/>
            <pc:sldMk cId="0" sldId="273"/>
            <ac:spMk id="48" creationId="{45867CE5-FD0D-439C-B460-64980A7A2864}"/>
          </ac:spMkLst>
        </pc:spChg>
        <pc:spChg chg="mod">
          <ac:chgData name="อภิญญา เกตุหนู" userId="44492630-e9ee-4cf3-aef1-c8d073761d07" providerId="ADAL" clId="{52E25353-34C9-430E-8CE0-6628F79A02B5}" dt="2021-11-12T18:49:02.498" v="101" actId="207"/>
          <ac:spMkLst>
            <pc:docMk/>
            <pc:sldMk cId="0" sldId="273"/>
            <ac:spMk id="49" creationId="{4E2C0691-5706-45AC-9141-DE91E918B78D}"/>
          </ac:spMkLst>
        </pc:spChg>
        <pc:spChg chg="mod">
          <ac:chgData name="อภิญญา เกตุหนู" userId="44492630-e9ee-4cf3-aef1-c8d073761d07" providerId="ADAL" clId="{52E25353-34C9-430E-8CE0-6628F79A02B5}" dt="2021-11-12T18:52:17.799" v="111"/>
          <ac:spMkLst>
            <pc:docMk/>
            <pc:sldMk cId="0" sldId="273"/>
            <ac:spMk id="51" creationId="{D82564C9-BDF9-461A-AF22-883A59AD30FE}"/>
          </ac:spMkLst>
        </pc:spChg>
        <pc:spChg chg="mod">
          <ac:chgData name="อภิญญา เกตุหนู" userId="44492630-e9ee-4cf3-aef1-c8d073761d07" providerId="ADAL" clId="{52E25353-34C9-430E-8CE0-6628F79A02B5}" dt="2021-11-12T18:52:17.799" v="111"/>
          <ac:spMkLst>
            <pc:docMk/>
            <pc:sldMk cId="0" sldId="273"/>
            <ac:spMk id="53" creationId="{66C6C7D0-E2F0-48BC-A276-D84B84FBF663}"/>
          </ac:spMkLst>
        </pc:spChg>
        <pc:spChg chg="mod">
          <ac:chgData name="อภิญญา เกตุหนู" userId="44492630-e9ee-4cf3-aef1-c8d073761d07" providerId="ADAL" clId="{52E25353-34C9-430E-8CE0-6628F79A02B5}" dt="2021-11-12T18:52:17.799" v="111"/>
          <ac:spMkLst>
            <pc:docMk/>
            <pc:sldMk cId="0" sldId="273"/>
            <ac:spMk id="54" creationId="{00EF48E1-0E0A-46C1-8920-9A5AEECDA448}"/>
          </ac:spMkLst>
        </pc:spChg>
        <pc:spChg chg="mod">
          <ac:chgData name="อภิญญา เกตุหนู" userId="44492630-e9ee-4cf3-aef1-c8d073761d07" providerId="ADAL" clId="{52E25353-34C9-430E-8CE0-6628F79A02B5}" dt="2021-11-12T18:52:17.799" v="111"/>
          <ac:spMkLst>
            <pc:docMk/>
            <pc:sldMk cId="0" sldId="273"/>
            <ac:spMk id="55" creationId="{A17B5757-C076-4D75-8333-43AE38141FC4}"/>
          </ac:spMkLst>
        </pc:spChg>
        <pc:grpChg chg="add del mod">
          <ac:chgData name="อภิญญา เกตุหนู" userId="44492630-e9ee-4cf3-aef1-c8d073761d07" providerId="ADAL" clId="{52E25353-34C9-430E-8CE0-6628F79A02B5}" dt="2021-11-12T19:00:44.313" v="154" actId="478"/>
          <ac:grpSpMkLst>
            <pc:docMk/>
            <pc:sldMk cId="0" sldId="273"/>
            <ac:grpSpMk id="26" creationId="{B046C307-FB7B-4214-894A-1E81DC8984CF}"/>
          </ac:grpSpMkLst>
        </pc:grpChg>
        <pc:grpChg chg="mod">
          <ac:chgData name="อภิญญา เกตุหนู" userId="44492630-e9ee-4cf3-aef1-c8d073761d07" providerId="ADAL" clId="{52E25353-34C9-430E-8CE0-6628F79A02B5}" dt="2021-11-12T18:47:45.036" v="89"/>
          <ac:grpSpMkLst>
            <pc:docMk/>
            <pc:sldMk cId="0" sldId="273"/>
            <ac:grpSpMk id="28" creationId="{2DD09424-9E96-445C-9273-333D351870CE}"/>
          </ac:grpSpMkLst>
        </pc:grpChg>
        <pc:grpChg chg="add mod">
          <ac:chgData name="อภิญญา เกตุหนู" userId="44492630-e9ee-4cf3-aef1-c8d073761d07" providerId="ADAL" clId="{52E25353-34C9-430E-8CE0-6628F79A02B5}" dt="2021-11-12T19:00:41.959" v="153" actId="1076"/>
          <ac:grpSpMkLst>
            <pc:docMk/>
            <pc:sldMk cId="0" sldId="273"/>
            <ac:grpSpMk id="32" creationId="{EA8FC72B-44B7-4853-AC16-5C7DEFF6F0DE}"/>
          </ac:grpSpMkLst>
        </pc:grpChg>
        <pc:grpChg chg="mod">
          <ac:chgData name="อภิญญา เกตุหนู" userId="44492630-e9ee-4cf3-aef1-c8d073761d07" providerId="ADAL" clId="{52E25353-34C9-430E-8CE0-6628F79A02B5}" dt="2021-11-12T18:48:08.668" v="95"/>
          <ac:grpSpMkLst>
            <pc:docMk/>
            <pc:sldMk cId="0" sldId="273"/>
            <ac:grpSpMk id="34" creationId="{B55E862D-B0B9-425B-982A-10B750EFDAD0}"/>
          </ac:grpSpMkLst>
        </pc:grpChg>
        <pc:grpChg chg="add del mod">
          <ac:chgData name="อภิญญา เกตุหนู" userId="44492630-e9ee-4cf3-aef1-c8d073761d07" providerId="ADAL" clId="{52E25353-34C9-430E-8CE0-6628F79A02B5}" dt="2021-11-12T18:48:24.565" v="98" actId="478"/>
          <ac:grpSpMkLst>
            <pc:docMk/>
            <pc:sldMk cId="0" sldId="273"/>
            <ac:grpSpMk id="38" creationId="{761C5592-3E3B-4A1E-998B-66D31E38F682}"/>
          </ac:grpSpMkLst>
        </pc:grpChg>
        <pc:grpChg chg="add mod">
          <ac:chgData name="อภิญญา เกตุหนู" userId="44492630-e9ee-4cf3-aef1-c8d073761d07" providerId="ADAL" clId="{52E25353-34C9-430E-8CE0-6628F79A02B5}" dt="2021-11-12T19:00:36.882" v="151" actId="688"/>
          <ac:grpSpMkLst>
            <pc:docMk/>
            <pc:sldMk cId="0" sldId="273"/>
            <ac:grpSpMk id="38" creationId="{B6F698C5-97A1-4875-BDE0-1D7F0F91A6C0}"/>
          </ac:grpSpMkLst>
        </pc:grpChg>
        <pc:grpChg chg="mod">
          <ac:chgData name="อภิญญา เกตุหนู" userId="44492630-e9ee-4cf3-aef1-c8d073761d07" providerId="ADAL" clId="{52E25353-34C9-430E-8CE0-6628F79A02B5}" dt="2021-11-12T18:48:18.297" v="97"/>
          <ac:grpSpMkLst>
            <pc:docMk/>
            <pc:sldMk cId="0" sldId="273"/>
            <ac:grpSpMk id="40" creationId="{5EE8EB49-26B0-4B82-A261-96E37373A51D}"/>
          </ac:grpSpMkLst>
        </pc:grpChg>
        <pc:grpChg chg="mod">
          <ac:chgData name="อภิญญา เกตุหนู" userId="44492630-e9ee-4cf3-aef1-c8d073761d07" providerId="ADAL" clId="{52E25353-34C9-430E-8CE0-6628F79A02B5}" dt="2021-11-12T18:50:11.910" v="108"/>
          <ac:grpSpMkLst>
            <pc:docMk/>
            <pc:sldMk cId="0" sldId="273"/>
            <ac:grpSpMk id="40" creationId="{AC9E74C3-75CE-4ECC-98BD-EAE64B6F0C29}"/>
          </ac:grpSpMkLst>
        </pc:grpChg>
        <pc:grpChg chg="add mod">
          <ac:chgData name="อภิญญา เกตุหนู" userId="44492630-e9ee-4cf3-aef1-c8d073761d07" providerId="ADAL" clId="{52E25353-34C9-430E-8CE0-6628F79A02B5}" dt="2021-11-12T18:48:32.674" v="100" actId="1076"/>
          <ac:grpSpMkLst>
            <pc:docMk/>
            <pc:sldMk cId="0" sldId="273"/>
            <ac:grpSpMk id="44" creationId="{1F0A9ED9-05EE-45ED-818D-4C560F01707F}"/>
          </ac:grpSpMkLst>
        </pc:grpChg>
        <pc:grpChg chg="mod">
          <ac:chgData name="อภิญญา เกตุหนู" userId="44492630-e9ee-4cf3-aef1-c8d073761d07" providerId="ADAL" clId="{52E25353-34C9-430E-8CE0-6628F79A02B5}" dt="2021-11-12T18:48:30.809" v="99"/>
          <ac:grpSpMkLst>
            <pc:docMk/>
            <pc:sldMk cId="0" sldId="273"/>
            <ac:grpSpMk id="46" creationId="{08731E39-8CD9-4E88-8D1B-291F2102FF42}"/>
          </ac:grpSpMkLst>
        </pc:grpChg>
        <pc:grpChg chg="add del mod">
          <ac:chgData name="อภิญญา เกตุหนู" userId="44492630-e9ee-4cf3-aef1-c8d073761d07" providerId="ADAL" clId="{52E25353-34C9-430E-8CE0-6628F79A02B5}" dt="2021-11-12T18:52:22.268" v="113" actId="478"/>
          <ac:grpSpMkLst>
            <pc:docMk/>
            <pc:sldMk cId="0" sldId="273"/>
            <ac:grpSpMk id="50" creationId="{B43F1B0D-9A0D-4B48-9564-AAB8818665E7}"/>
          </ac:grpSpMkLst>
        </pc:grpChg>
        <pc:grpChg chg="mod">
          <ac:chgData name="อภิญญา เกตุหนู" userId="44492630-e9ee-4cf3-aef1-c8d073761d07" providerId="ADAL" clId="{52E25353-34C9-430E-8CE0-6628F79A02B5}" dt="2021-11-12T18:52:17.799" v="111"/>
          <ac:grpSpMkLst>
            <pc:docMk/>
            <pc:sldMk cId="0" sldId="273"/>
            <ac:grpSpMk id="52" creationId="{56A863A8-19B7-4E01-9BCF-3CFAAB72FCA1}"/>
          </ac:grpSpMkLst>
        </pc:grpChg>
        <pc:picChg chg="add mod">
          <ac:chgData name="อภิญญา เกตุหนู" userId="44492630-e9ee-4cf3-aef1-c8d073761d07" providerId="ADAL" clId="{52E25353-34C9-430E-8CE0-6628F79A02B5}" dt="2021-11-12T19:00:29.420" v="149" actId="1076"/>
          <ac:picMkLst>
            <pc:docMk/>
            <pc:sldMk cId="0" sldId="273"/>
            <ac:picMk id="4" creationId="{9D86A628-DEEC-4F27-8BF4-FF290CC57BB4}"/>
          </ac:picMkLst>
        </pc:picChg>
        <pc:picChg chg="add mod">
          <ac:chgData name="อภิญญา เกตุหนู" userId="44492630-e9ee-4cf3-aef1-c8d073761d07" providerId="ADAL" clId="{52E25353-34C9-430E-8CE0-6628F79A02B5}" dt="2021-11-12T18:47:09.463" v="88" actId="1076"/>
          <ac:picMkLst>
            <pc:docMk/>
            <pc:sldMk cId="0" sldId="273"/>
            <ac:picMk id="7" creationId="{3853D8E6-EAEA-46F1-8F22-F684885DAA9A}"/>
          </ac:picMkLst>
        </pc:picChg>
        <pc:picChg chg="del">
          <ac:chgData name="อภิญญา เกตุหนู" userId="44492630-e9ee-4cf3-aef1-c8d073761d07" providerId="ADAL" clId="{52E25353-34C9-430E-8CE0-6628F79A02B5}" dt="2021-11-12T18:47:59.871" v="94" actId="478"/>
          <ac:picMkLst>
            <pc:docMk/>
            <pc:sldMk cId="0" sldId="273"/>
            <ac:picMk id="1413" creationId="{00000000-0000-0000-0000-000000000000}"/>
          </ac:picMkLst>
        </pc:picChg>
        <pc:picChg chg="del">
          <ac:chgData name="อภิญญา เกตุหนู" userId="44492630-e9ee-4cf3-aef1-c8d073761d07" providerId="ADAL" clId="{52E25353-34C9-430E-8CE0-6628F79A02B5}" dt="2021-11-12T18:47:58.027" v="93" actId="478"/>
          <ac:picMkLst>
            <pc:docMk/>
            <pc:sldMk cId="0" sldId="273"/>
            <ac:picMk id="1420" creationId="{00000000-0000-0000-0000-000000000000}"/>
          </ac:picMkLst>
        </pc:picChg>
      </pc:sldChg>
      <pc:sldChg chg="del">
        <pc:chgData name="อภิญญา เกตุหนู" userId="44492630-e9ee-4cf3-aef1-c8d073761d07" providerId="ADAL" clId="{52E25353-34C9-430E-8CE0-6628F79A02B5}" dt="2021-11-12T19:19:40.682" v="298" actId="47"/>
        <pc:sldMkLst>
          <pc:docMk/>
          <pc:sldMk cId="0" sldId="274"/>
        </pc:sldMkLst>
      </pc:sldChg>
      <pc:sldChg chg="del">
        <pc:chgData name="อภิญญา เกตุหนู" userId="44492630-e9ee-4cf3-aef1-c8d073761d07" providerId="ADAL" clId="{52E25353-34C9-430E-8CE0-6628F79A02B5}" dt="2021-11-12T19:19:40.476" v="297" actId="47"/>
        <pc:sldMkLst>
          <pc:docMk/>
          <pc:sldMk cId="0" sldId="275"/>
        </pc:sldMkLst>
      </pc:sldChg>
      <pc:sldChg chg="del">
        <pc:chgData name="อภิญญา เกตุหนู" userId="44492630-e9ee-4cf3-aef1-c8d073761d07" providerId="ADAL" clId="{52E25353-34C9-430E-8CE0-6628F79A02B5}" dt="2021-11-12T19:19:39.950" v="296" actId="47"/>
        <pc:sldMkLst>
          <pc:docMk/>
          <pc:sldMk cId="0" sldId="276"/>
        </pc:sldMkLst>
      </pc:sldChg>
      <pc:sldChg chg="del">
        <pc:chgData name="อภิญญา เกตุหนู" userId="44492630-e9ee-4cf3-aef1-c8d073761d07" providerId="ADAL" clId="{52E25353-34C9-430E-8CE0-6628F79A02B5}" dt="2021-11-12T19:19:39.718" v="295" actId="47"/>
        <pc:sldMkLst>
          <pc:docMk/>
          <pc:sldMk cId="0" sldId="277"/>
        </pc:sldMkLst>
      </pc:sldChg>
      <pc:sldChg chg="del">
        <pc:chgData name="อภิญญา เกตุหนู" userId="44492630-e9ee-4cf3-aef1-c8d073761d07" providerId="ADAL" clId="{52E25353-34C9-430E-8CE0-6628F79A02B5}" dt="2021-11-12T19:19:39.440" v="294" actId="47"/>
        <pc:sldMkLst>
          <pc:docMk/>
          <pc:sldMk cId="0" sldId="278"/>
        </pc:sldMkLst>
      </pc:sldChg>
      <pc:sldChg chg="del ord">
        <pc:chgData name="อภิญญา เกตุหนู" userId="44492630-e9ee-4cf3-aef1-c8d073761d07" providerId="ADAL" clId="{52E25353-34C9-430E-8CE0-6628F79A02B5}" dt="2021-11-12T19:19:49.701" v="313" actId="47"/>
        <pc:sldMkLst>
          <pc:docMk/>
          <pc:sldMk cId="0" sldId="279"/>
        </pc:sldMkLst>
      </pc:sldChg>
      <pc:sldChg chg="del">
        <pc:chgData name="อภิญญา เกตุหนู" userId="44492630-e9ee-4cf3-aef1-c8d073761d07" providerId="ADAL" clId="{52E25353-34C9-430E-8CE0-6628F79A02B5}" dt="2021-11-12T19:19:38.810" v="293" actId="47"/>
        <pc:sldMkLst>
          <pc:docMk/>
          <pc:sldMk cId="0" sldId="280"/>
        </pc:sldMkLst>
      </pc:sldChg>
      <pc:sldChg chg="del">
        <pc:chgData name="อภิญญา เกตุหนู" userId="44492630-e9ee-4cf3-aef1-c8d073761d07" providerId="ADAL" clId="{52E25353-34C9-430E-8CE0-6628F79A02B5}" dt="2021-11-12T19:19:38.341" v="292" actId="47"/>
        <pc:sldMkLst>
          <pc:docMk/>
          <pc:sldMk cId="0" sldId="281"/>
        </pc:sldMkLst>
      </pc:sldChg>
      <pc:sldChg chg="del">
        <pc:chgData name="อภิญญา เกตุหนู" userId="44492630-e9ee-4cf3-aef1-c8d073761d07" providerId="ADAL" clId="{52E25353-34C9-430E-8CE0-6628F79A02B5}" dt="2021-11-12T19:19:38.001" v="291" actId="47"/>
        <pc:sldMkLst>
          <pc:docMk/>
          <pc:sldMk cId="0" sldId="282"/>
        </pc:sldMkLst>
      </pc:sldChg>
      <pc:sldChg chg="del">
        <pc:chgData name="อภิญญา เกตุหนู" userId="44492630-e9ee-4cf3-aef1-c8d073761d07" providerId="ADAL" clId="{52E25353-34C9-430E-8CE0-6628F79A02B5}" dt="2021-11-12T19:19:37.399" v="290" actId="47"/>
        <pc:sldMkLst>
          <pc:docMk/>
          <pc:sldMk cId="0" sldId="283"/>
        </pc:sldMkLst>
      </pc:sldChg>
      <pc:sldChg chg="del">
        <pc:chgData name="อภิญญา เกตุหนู" userId="44492630-e9ee-4cf3-aef1-c8d073761d07" providerId="ADAL" clId="{52E25353-34C9-430E-8CE0-6628F79A02B5}" dt="2021-11-12T19:19:36.865" v="289" actId="47"/>
        <pc:sldMkLst>
          <pc:docMk/>
          <pc:sldMk cId="0" sldId="284"/>
        </pc:sldMkLst>
      </pc:sldChg>
      <pc:sldChg chg="del">
        <pc:chgData name="อภิญญา เกตุหนู" userId="44492630-e9ee-4cf3-aef1-c8d073761d07" providerId="ADAL" clId="{52E25353-34C9-430E-8CE0-6628F79A02B5}" dt="2021-11-12T19:19:36.426" v="288" actId="47"/>
        <pc:sldMkLst>
          <pc:docMk/>
          <pc:sldMk cId="0" sldId="285"/>
        </pc:sldMkLst>
      </pc:sldChg>
      <pc:sldChg chg="del">
        <pc:chgData name="อภิญญา เกตุหนู" userId="44492630-e9ee-4cf3-aef1-c8d073761d07" providerId="ADAL" clId="{52E25353-34C9-430E-8CE0-6628F79A02B5}" dt="2021-11-12T19:19:28.480" v="287" actId="47"/>
        <pc:sldMkLst>
          <pc:docMk/>
          <pc:sldMk cId="0" sldId="286"/>
        </pc:sldMkLst>
      </pc:sldChg>
      <pc:sldChg chg="del">
        <pc:chgData name="อภิญญา เกตุหนู" userId="44492630-e9ee-4cf3-aef1-c8d073761d07" providerId="ADAL" clId="{52E25353-34C9-430E-8CE0-6628F79A02B5}" dt="2021-11-12T19:19:28.043" v="286" actId="47"/>
        <pc:sldMkLst>
          <pc:docMk/>
          <pc:sldMk cId="0" sldId="287"/>
        </pc:sldMkLst>
      </pc:sldChg>
      <pc:sldChg chg="del">
        <pc:chgData name="อภิญญา เกตุหนู" userId="44492630-e9ee-4cf3-aef1-c8d073761d07" providerId="ADAL" clId="{52E25353-34C9-430E-8CE0-6628F79A02B5}" dt="2021-11-12T19:19:27.367" v="285" actId="47"/>
        <pc:sldMkLst>
          <pc:docMk/>
          <pc:sldMk cId="0" sldId="288"/>
        </pc:sldMkLst>
      </pc:sldChg>
      <pc:sldChg chg="del">
        <pc:chgData name="อภิญญา เกตุหนู" userId="44492630-e9ee-4cf3-aef1-c8d073761d07" providerId="ADAL" clId="{52E25353-34C9-430E-8CE0-6628F79A02B5}" dt="2021-11-12T19:19:27.064" v="284" actId="47"/>
        <pc:sldMkLst>
          <pc:docMk/>
          <pc:sldMk cId="0" sldId="289"/>
        </pc:sldMkLst>
      </pc:sldChg>
      <pc:sldChg chg="del">
        <pc:chgData name="อภิญญา เกตุหนู" userId="44492630-e9ee-4cf3-aef1-c8d073761d07" providerId="ADAL" clId="{52E25353-34C9-430E-8CE0-6628F79A02B5}" dt="2021-11-12T19:19:26.678" v="283" actId="47"/>
        <pc:sldMkLst>
          <pc:docMk/>
          <pc:sldMk cId="0" sldId="290"/>
        </pc:sldMkLst>
      </pc:sldChg>
      <pc:sldChg chg="del">
        <pc:chgData name="อภิญญา เกตุหนู" userId="44492630-e9ee-4cf3-aef1-c8d073761d07" providerId="ADAL" clId="{52E25353-34C9-430E-8CE0-6628F79A02B5}" dt="2021-11-12T19:19:26.514" v="282" actId="47"/>
        <pc:sldMkLst>
          <pc:docMk/>
          <pc:sldMk cId="0" sldId="291"/>
        </pc:sldMkLst>
      </pc:sldChg>
      <pc:sldChg chg="del">
        <pc:chgData name="อภิญญา เกตุหนู" userId="44492630-e9ee-4cf3-aef1-c8d073761d07" providerId="ADAL" clId="{52E25353-34C9-430E-8CE0-6628F79A02B5}" dt="2021-11-12T19:19:26.464" v="281" actId="47"/>
        <pc:sldMkLst>
          <pc:docMk/>
          <pc:sldMk cId="0" sldId="292"/>
        </pc:sldMkLst>
      </pc:sldChg>
      <pc:sldChg chg="del">
        <pc:chgData name="อภิญญา เกตุหนู" userId="44492630-e9ee-4cf3-aef1-c8d073761d07" providerId="ADAL" clId="{52E25353-34C9-430E-8CE0-6628F79A02B5}" dt="2021-11-12T19:19:26.172" v="280" actId="47"/>
        <pc:sldMkLst>
          <pc:docMk/>
          <pc:sldMk cId="0" sldId="293"/>
        </pc:sldMkLst>
      </pc:sldChg>
      <pc:sldChg chg="del">
        <pc:chgData name="อภิญญา เกตุหนู" userId="44492630-e9ee-4cf3-aef1-c8d073761d07" providerId="ADAL" clId="{52E25353-34C9-430E-8CE0-6628F79A02B5}" dt="2021-11-12T19:19:25.858" v="279" actId="47"/>
        <pc:sldMkLst>
          <pc:docMk/>
          <pc:sldMk cId="0" sldId="294"/>
        </pc:sldMkLst>
      </pc:sldChg>
      <pc:sldChg chg="del">
        <pc:chgData name="อภิญญา เกตุหนู" userId="44492630-e9ee-4cf3-aef1-c8d073761d07" providerId="ADAL" clId="{52E25353-34C9-430E-8CE0-6628F79A02B5}" dt="2021-11-12T19:19:25.639" v="278" actId="47"/>
        <pc:sldMkLst>
          <pc:docMk/>
          <pc:sldMk cId="0" sldId="295"/>
        </pc:sldMkLst>
      </pc:sldChg>
      <pc:sldChg chg="del">
        <pc:chgData name="อภิญญา เกตุหนู" userId="44492630-e9ee-4cf3-aef1-c8d073761d07" providerId="ADAL" clId="{52E25353-34C9-430E-8CE0-6628F79A02B5}" dt="2021-11-12T19:19:25.409" v="277" actId="47"/>
        <pc:sldMkLst>
          <pc:docMk/>
          <pc:sldMk cId="0" sldId="296"/>
        </pc:sldMkLst>
      </pc:sldChg>
      <pc:sldChg chg="del">
        <pc:chgData name="อภิญญา เกตุหนู" userId="44492630-e9ee-4cf3-aef1-c8d073761d07" providerId="ADAL" clId="{52E25353-34C9-430E-8CE0-6628F79A02B5}" dt="2021-11-12T19:19:25.246" v="276" actId="47"/>
        <pc:sldMkLst>
          <pc:docMk/>
          <pc:sldMk cId="0" sldId="297"/>
        </pc:sldMkLst>
      </pc:sldChg>
      <pc:sldChg chg="del">
        <pc:chgData name="อภิญญา เกตุหนู" userId="44492630-e9ee-4cf3-aef1-c8d073761d07" providerId="ADAL" clId="{52E25353-34C9-430E-8CE0-6628F79A02B5}" dt="2021-11-12T19:19:25.108" v="275" actId="47"/>
        <pc:sldMkLst>
          <pc:docMk/>
          <pc:sldMk cId="0" sldId="298"/>
        </pc:sldMkLst>
      </pc:sldChg>
      <pc:sldChg chg="del">
        <pc:chgData name="อภิญญา เกตุหนู" userId="44492630-e9ee-4cf3-aef1-c8d073761d07" providerId="ADAL" clId="{52E25353-34C9-430E-8CE0-6628F79A02B5}" dt="2021-11-12T19:19:24.956" v="274" actId="47"/>
        <pc:sldMkLst>
          <pc:docMk/>
          <pc:sldMk cId="0" sldId="299"/>
        </pc:sldMkLst>
      </pc:sldChg>
      <pc:sldChg chg="del">
        <pc:chgData name="อภิญญา เกตุหนู" userId="44492630-e9ee-4cf3-aef1-c8d073761d07" providerId="ADAL" clId="{52E25353-34C9-430E-8CE0-6628F79A02B5}" dt="2021-11-12T19:19:24.756" v="273" actId="47"/>
        <pc:sldMkLst>
          <pc:docMk/>
          <pc:sldMk cId="0" sldId="300"/>
        </pc:sldMkLst>
      </pc:sldChg>
      <pc:sldChg chg="del">
        <pc:chgData name="อภิญญา เกตุหนู" userId="44492630-e9ee-4cf3-aef1-c8d073761d07" providerId="ADAL" clId="{52E25353-34C9-430E-8CE0-6628F79A02B5}" dt="2021-11-12T19:19:24.501" v="272" actId="47"/>
        <pc:sldMkLst>
          <pc:docMk/>
          <pc:sldMk cId="0" sldId="301"/>
        </pc:sldMkLst>
      </pc:sldChg>
      <pc:sldChg chg="del">
        <pc:chgData name="อภิญญา เกตุหนู" userId="44492630-e9ee-4cf3-aef1-c8d073761d07" providerId="ADAL" clId="{52E25353-34C9-430E-8CE0-6628F79A02B5}" dt="2021-11-12T19:19:24.250" v="271" actId="47"/>
        <pc:sldMkLst>
          <pc:docMk/>
          <pc:sldMk cId="0" sldId="302"/>
        </pc:sldMkLst>
      </pc:sldChg>
      <pc:sldChg chg="del">
        <pc:chgData name="อภิญญา เกตุหนู" userId="44492630-e9ee-4cf3-aef1-c8d073761d07" providerId="ADAL" clId="{52E25353-34C9-430E-8CE0-6628F79A02B5}" dt="2021-11-12T19:19:23.912" v="270" actId="47"/>
        <pc:sldMkLst>
          <pc:docMk/>
          <pc:sldMk cId="0" sldId="303"/>
        </pc:sldMkLst>
      </pc:sldChg>
      <pc:sldChg chg="del">
        <pc:chgData name="อภิญญา เกตุหนู" userId="44492630-e9ee-4cf3-aef1-c8d073761d07" providerId="ADAL" clId="{52E25353-34C9-430E-8CE0-6628F79A02B5}" dt="2021-11-12T19:19:23.515" v="269" actId="47"/>
        <pc:sldMkLst>
          <pc:docMk/>
          <pc:sldMk cId="0" sldId="304"/>
        </pc:sldMkLst>
      </pc:sldChg>
      <pc:sldChg chg="addSp delSp modSp new del mod modClrScheme chgLayout">
        <pc:chgData name="อภิญญา เกตุหนู" userId="44492630-e9ee-4cf3-aef1-c8d073761d07" providerId="ADAL" clId="{52E25353-34C9-430E-8CE0-6628F79A02B5}" dt="2021-11-12T19:12:58.222" v="260" actId="47"/>
        <pc:sldMkLst>
          <pc:docMk/>
          <pc:sldMk cId="3512369675" sldId="307"/>
        </pc:sldMkLst>
        <pc:spChg chg="del mod ord">
          <ac:chgData name="อภิญญา เกตุหนู" userId="44492630-e9ee-4cf3-aef1-c8d073761d07" providerId="ADAL" clId="{52E25353-34C9-430E-8CE0-6628F79A02B5}" dt="2021-11-12T19:10:04.859" v="243" actId="700"/>
          <ac:spMkLst>
            <pc:docMk/>
            <pc:sldMk cId="3512369675" sldId="307"/>
            <ac:spMk id="2" creationId="{02C5391D-3CA3-461C-A563-C198D1502C1C}"/>
          </ac:spMkLst>
        </pc:spChg>
        <pc:spChg chg="del mod ord">
          <ac:chgData name="อภิญญา เกตุหนู" userId="44492630-e9ee-4cf3-aef1-c8d073761d07" providerId="ADAL" clId="{52E25353-34C9-430E-8CE0-6628F79A02B5}" dt="2021-11-12T19:10:04.859" v="243" actId="700"/>
          <ac:spMkLst>
            <pc:docMk/>
            <pc:sldMk cId="3512369675" sldId="307"/>
            <ac:spMk id="3" creationId="{78919A1F-CFA9-4014-A5A3-1A32B31E014F}"/>
          </ac:spMkLst>
        </pc:spChg>
        <pc:spChg chg="del">
          <ac:chgData name="อภิญญา เกตุหนู" userId="44492630-e9ee-4cf3-aef1-c8d073761d07" providerId="ADAL" clId="{52E25353-34C9-430E-8CE0-6628F79A02B5}" dt="2021-11-12T19:10:04.859" v="243" actId="700"/>
          <ac:spMkLst>
            <pc:docMk/>
            <pc:sldMk cId="3512369675" sldId="307"/>
            <ac:spMk id="4" creationId="{9BE2C9BE-8F67-4A9B-AA79-69D0A79712F8}"/>
          </ac:spMkLst>
        </pc:spChg>
        <pc:spChg chg="del">
          <ac:chgData name="อภิญญา เกตุหนู" userId="44492630-e9ee-4cf3-aef1-c8d073761d07" providerId="ADAL" clId="{52E25353-34C9-430E-8CE0-6628F79A02B5}" dt="2021-11-12T19:10:04.859" v="243" actId="700"/>
          <ac:spMkLst>
            <pc:docMk/>
            <pc:sldMk cId="3512369675" sldId="307"/>
            <ac:spMk id="5" creationId="{ED393ED6-A5A3-484A-BA9D-230491A50522}"/>
          </ac:spMkLst>
        </pc:spChg>
        <pc:spChg chg="del">
          <ac:chgData name="อภิญญา เกตุหนู" userId="44492630-e9ee-4cf3-aef1-c8d073761d07" providerId="ADAL" clId="{52E25353-34C9-430E-8CE0-6628F79A02B5}" dt="2021-11-12T19:10:04.859" v="243" actId="700"/>
          <ac:spMkLst>
            <pc:docMk/>
            <pc:sldMk cId="3512369675" sldId="307"/>
            <ac:spMk id="6" creationId="{EACFC8CA-1DF0-4A94-B9D3-8AA56CCAAE08}"/>
          </ac:spMkLst>
        </pc:spChg>
        <pc:spChg chg="add del mod ord">
          <ac:chgData name="อภิญญา เกตุหนู" userId="44492630-e9ee-4cf3-aef1-c8d073761d07" providerId="ADAL" clId="{52E25353-34C9-430E-8CE0-6628F79A02B5}" dt="2021-11-12T19:10:09.369" v="244" actId="26606"/>
          <ac:spMkLst>
            <pc:docMk/>
            <pc:sldMk cId="3512369675" sldId="307"/>
            <ac:spMk id="7" creationId="{6915DD38-CD93-43E0-8E67-58A0DF28AA25}"/>
          </ac:spMkLst>
        </pc:spChg>
        <pc:spChg chg="add del mod ord">
          <ac:chgData name="อภิญญา เกตุหนู" userId="44492630-e9ee-4cf3-aef1-c8d073761d07" providerId="ADAL" clId="{52E25353-34C9-430E-8CE0-6628F79A02B5}" dt="2021-11-12T19:10:09.369" v="244" actId="26606"/>
          <ac:spMkLst>
            <pc:docMk/>
            <pc:sldMk cId="3512369675" sldId="307"/>
            <ac:spMk id="8" creationId="{53EBF2A2-C1BC-485D-995C-C59436468831}"/>
          </ac:spMkLst>
        </pc:spChg>
        <pc:spChg chg="add del mod">
          <ac:chgData name="อภิญญา เกตุหนู" userId="44492630-e9ee-4cf3-aef1-c8d073761d07" providerId="ADAL" clId="{52E25353-34C9-430E-8CE0-6628F79A02B5}" dt="2021-11-12T19:10:54.598" v="253" actId="478"/>
          <ac:spMkLst>
            <pc:docMk/>
            <pc:sldMk cId="3512369675" sldId="307"/>
            <ac:spMk id="13" creationId="{79286420-7E79-4FE2-8FDA-72B321D6CDF3}"/>
          </ac:spMkLst>
        </pc:spChg>
        <pc:spChg chg="add del mod">
          <ac:chgData name="อภิญญา เกตุหนู" userId="44492630-e9ee-4cf3-aef1-c8d073761d07" providerId="ADAL" clId="{52E25353-34C9-430E-8CE0-6628F79A02B5}" dt="2021-11-12T19:10:56.073" v="255" actId="478"/>
          <ac:spMkLst>
            <pc:docMk/>
            <pc:sldMk cId="3512369675" sldId="307"/>
            <ac:spMk id="15" creationId="{41AE251A-71AA-4094-A559-A610AA726B62}"/>
          </ac:spMkLst>
        </pc:spChg>
        <pc:picChg chg="add del mod">
          <ac:chgData name="อภิญญา เกตุหนู" userId="44492630-e9ee-4cf3-aef1-c8d073761d07" providerId="ADAL" clId="{52E25353-34C9-430E-8CE0-6628F79A02B5}" dt="2021-11-12T19:11:17.449" v="259" actId="478"/>
          <ac:picMkLst>
            <pc:docMk/>
            <pc:sldMk cId="3512369675" sldId="307"/>
            <ac:picMk id="10" creationId="{AEA5DC8F-E8DF-440B-9476-266F26A99D61}"/>
          </ac:picMkLst>
        </pc:picChg>
      </pc:sldChg>
      <pc:sldMasterChg chg="delSldLayout">
        <pc:chgData name="อภิญญา เกตุหนู" userId="44492630-e9ee-4cf3-aef1-c8d073761d07" providerId="ADAL" clId="{52E25353-34C9-430E-8CE0-6628F79A02B5}" dt="2021-11-12T19:19:49.701" v="313" actId="47"/>
        <pc:sldMasterMkLst>
          <pc:docMk/>
          <pc:sldMasterMk cId="0" sldId="2147483682"/>
        </pc:sldMasterMkLst>
        <pc:sldLayoutChg chg="del">
          <pc:chgData name="อภิญญา เกตุหนู" userId="44492630-e9ee-4cf3-aef1-c8d073761d07" providerId="ADAL" clId="{52E25353-34C9-430E-8CE0-6628F79A02B5}" dt="2021-11-12T19:19:37.399" v="290" actId="47"/>
          <pc:sldLayoutMkLst>
            <pc:docMk/>
            <pc:sldMasterMk cId="0" sldId="2147483682"/>
            <pc:sldLayoutMk cId="0" sldId="2147483649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7.511" v="311" actId="47"/>
          <pc:sldLayoutMkLst>
            <pc:docMk/>
            <pc:sldMasterMk cId="0" sldId="2147483682"/>
            <pc:sldLayoutMk cId="0" sldId="2147483650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5.701" v="309" actId="47"/>
          <pc:sldLayoutMkLst>
            <pc:docMk/>
            <pc:sldMasterMk cId="0" sldId="2147483682"/>
            <pc:sldLayoutMk cId="0" sldId="2147483651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0.476" v="297" actId="47"/>
          <pc:sldLayoutMkLst>
            <pc:docMk/>
            <pc:sldMasterMk cId="0" sldId="2147483682"/>
            <pc:sldLayoutMk cId="0" sldId="2147483652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0.875" v="299" actId="47"/>
          <pc:sldLayoutMkLst>
            <pc:docMk/>
            <pc:sldMasterMk cId="0" sldId="2147483682"/>
            <pc:sldLayoutMk cId="0" sldId="2147483653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38.001" v="291" actId="47"/>
          <pc:sldLayoutMkLst>
            <pc:docMk/>
            <pc:sldMasterMk cId="0" sldId="2147483682"/>
            <pc:sldLayoutMk cId="0" sldId="2147483654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6.154" v="310" actId="47"/>
          <pc:sldLayoutMkLst>
            <pc:docMk/>
            <pc:sldMasterMk cId="0" sldId="2147483682"/>
            <pc:sldLayoutMk cId="0" sldId="2147483656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39.950" v="296" actId="47"/>
          <pc:sldLayoutMkLst>
            <pc:docMk/>
            <pc:sldMasterMk cId="0" sldId="2147483682"/>
            <pc:sldLayoutMk cId="0" sldId="2147483657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4.287" v="306" actId="47"/>
          <pc:sldLayoutMkLst>
            <pc:docMk/>
            <pc:sldMasterMk cId="0" sldId="2147483682"/>
            <pc:sldLayoutMk cId="0" sldId="2147483658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28.480" v="287" actId="47"/>
          <pc:sldLayoutMkLst>
            <pc:docMk/>
            <pc:sldMasterMk cId="0" sldId="2147483682"/>
            <pc:sldLayoutMk cId="0" sldId="2147483661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8.726" v="312" actId="47"/>
          <pc:sldLayoutMkLst>
            <pc:docMk/>
            <pc:sldMasterMk cId="0" sldId="2147483682"/>
            <pc:sldLayoutMk cId="0" sldId="2147483663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1.929" v="303" actId="47"/>
          <pc:sldLayoutMkLst>
            <pc:docMk/>
            <pc:sldMasterMk cId="0" sldId="2147483682"/>
            <pc:sldLayoutMk cId="0" sldId="2147483664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3.332" v="305" actId="47"/>
          <pc:sldLayoutMkLst>
            <pc:docMk/>
            <pc:sldMasterMk cId="0" sldId="2147483682"/>
            <pc:sldLayoutMk cId="0" sldId="2147483665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1.500" v="302" actId="47"/>
          <pc:sldLayoutMkLst>
            <pc:docMk/>
            <pc:sldMasterMk cId="0" sldId="2147483682"/>
            <pc:sldLayoutMk cId="0" sldId="2147483666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38.810" v="293" actId="47"/>
          <pc:sldLayoutMkLst>
            <pc:docMk/>
            <pc:sldMasterMk cId="0" sldId="2147483682"/>
            <pc:sldLayoutMk cId="0" sldId="2147483667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5.338" v="308" actId="47"/>
          <pc:sldLayoutMkLst>
            <pc:docMk/>
            <pc:sldMasterMk cId="0" sldId="2147483682"/>
            <pc:sldLayoutMk cId="0" sldId="2147483668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39.718" v="295" actId="47"/>
          <pc:sldLayoutMkLst>
            <pc:docMk/>
            <pc:sldMasterMk cId="0" sldId="2147483682"/>
            <pc:sldLayoutMk cId="0" sldId="2147483669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4.910" v="307" actId="47"/>
          <pc:sldLayoutMkLst>
            <pc:docMk/>
            <pc:sldMasterMk cId="0" sldId="2147483682"/>
            <pc:sldLayoutMk cId="0" sldId="2147483670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2.395" v="304" actId="47"/>
          <pc:sldLayoutMkLst>
            <pc:docMk/>
            <pc:sldMasterMk cId="0" sldId="2147483682"/>
            <pc:sldLayoutMk cId="0" sldId="2147483671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1.286" v="301" actId="47"/>
          <pc:sldLayoutMkLst>
            <pc:docMk/>
            <pc:sldMasterMk cId="0" sldId="2147483682"/>
            <pc:sldLayoutMk cId="0" sldId="2147483672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1.073" v="300" actId="47"/>
          <pc:sldLayoutMkLst>
            <pc:docMk/>
            <pc:sldMasterMk cId="0" sldId="2147483682"/>
            <pc:sldLayoutMk cId="0" sldId="2147483673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0.682" v="298" actId="47"/>
          <pc:sldLayoutMkLst>
            <pc:docMk/>
            <pc:sldMasterMk cId="0" sldId="2147483682"/>
            <pc:sldLayoutMk cId="0" sldId="2147483674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39.440" v="294" actId="47"/>
          <pc:sldLayoutMkLst>
            <pc:docMk/>
            <pc:sldMasterMk cId="0" sldId="2147483682"/>
            <pc:sldLayoutMk cId="0" sldId="2147483675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38.341" v="292" actId="47"/>
          <pc:sldLayoutMkLst>
            <pc:docMk/>
            <pc:sldMasterMk cId="0" sldId="2147483682"/>
            <pc:sldLayoutMk cId="0" sldId="2147483676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36.426" v="288" actId="47"/>
          <pc:sldLayoutMkLst>
            <pc:docMk/>
            <pc:sldMasterMk cId="0" sldId="2147483682"/>
            <pc:sldLayoutMk cId="0" sldId="2147483677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49.701" v="313" actId="47"/>
          <pc:sldLayoutMkLst>
            <pc:docMk/>
            <pc:sldMasterMk cId="0" sldId="2147483682"/>
            <pc:sldLayoutMk cId="0" sldId="2147483678"/>
          </pc:sldLayoutMkLst>
        </pc:sldLayoutChg>
        <pc:sldLayoutChg chg="del">
          <pc:chgData name="อภิญญา เกตุหนู" userId="44492630-e9ee-4cf3-aef1-c8d073761d07" providerId="ADAL" clId="{52E25353-34C9-430E-8CE0-6628F79A02B5}" dt="2021-11-12T19:19:36.865" v="289" actId="47"/>
          <pc:sldLayoutMkLst>
            <pc:docMk/>
            <pc:sldMasterMk cId="0" sldId="2147483682"/>
            <pc:sldLayoutMk cId="0" sldId="2147483679"/>
          </pc:sldLayoutMkLst>
        </pc:sldLayoutChg>
      </pc:sldMasterChg>
      <pc:sldMasterChg chg="del delSldLayout">
        <pc:chgData name="อภิญญา เกตุหนู" userId="44492630-e9ee-4cf3-aef1-c8d073761d07" providerId="ADAL" clId="{52E25353-34C9-430E-8CE0-6628F79A02B5}" dt="2021-11-12T19:19:27.064" v="284" actId="47"/>
        <pc:sldMasterMkLst>
          <pc:docMk/>
          <pc:sldMasterMk cId="0" sldId="2147483683"/>
        </pc:sldMasterMkLst>
        <pc:sldLayoutChg chg="del">
          <pc:chgData name="อภิญญา เกตุหนู" userId="44492630-e9ee-4cf3-aef1-c8d073761d07" providerId="ADAL" clId="{52E25353-34C9-430E-8CE0-6628F79A02B5}" dt="2021-11-12T19:19:27.064" v="284" actId="47"/>
          <pc:sldLayoutMkLst>
            <pc:docMk/>
            <pc:sldMasterMk cId="0" sldId="2147483683"/>
            <pc:sldLayoutMk cId="0" sldId="2147483680"/>
          </pc:sldLayoutMkLst>
        </pc:sldLayoutChg>
      </pc:sldMasterChg>
      <pc:sldMasterChg chg="del delSldLayout">
        <pc:chgData name="อภิญญา เกตุหนู" userId="44492630-e9ee-4cf3-aef1-c8d073761d07" providerId="ADAL" clId="{52E25353-34C9-430E-8CE0-6628F79A02B5}" dt="2021-11-12T19:19:28.043" v="286" actId="47"/>
        <pc:sldMasterMkLst>
          <pc:docMk/>
          <pc:sldMasterMk cId="0" sldId="2147483684"/>
        </pc:sldMasterMkLst>
        <pc:sldLayoutChg chg="del">
          <pc:chgData name="อภิญญา เกตุหนู" userId="44492630-e9ee-4cf3-aef1-c8d073761d07" providerId="ADAL" clId="{52E25353-34C9-430E-8CE0-6628F79A02B5}" dt="2021-11-12T19:19:28.043" v="286" actId="47"/>
          <pc:sldLayoutMkLst>
            <pc:docMk/>
            <pc:sldMasterMk cId="0" sldId="2147483684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92118de027_0_16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92118de027_0_16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92118de027_0_16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92118de027_0_16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83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92118de027_0_16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92118de027_0_16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9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8ca3914c04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8ca3914c04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8ffd7a8ca8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8ffd7a8ca8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a3914c04_1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a3914c04_1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8" y="0"/>
            <a:ext cx="9144000" cy="4693920"/>
          </a:xfrm>
          <a:custGeom>
            <a:avLst/>
            <a:gdLst/>
            <a:ahLst/>
            <a:cxnLst/>
            <a:rect l="l" t="t" r="r" b="b"/>
            <a:pathLst>
              <a:path w="285750" h="146685" extrusionOk="0">
                <a:moveTo>
                  <a:pt x="0" y="0"/>
                </a:moveTo>
                <a:lnTo>
                  <a:pt x="0" y="17502"/>
                </a:lnTo>
                <a:cubicBezTo>
                  <a:pt x="4679" y="23289"/>
                  <a:pt x="12418" y="25277"/>
                  <a:pt x="19086" y="28504"/>
                </a:cubicBezTo>
                <a:cubicBezTo>
                  <a:pt x="25908" y="31802"/>
                  <a:pt x="32695" y="38695"/>
                  <a:pt x="30801" y="46208"/>
                </a:cubicBezTo>
                <a:cubicBezTo>
                  <a:pt x="30230" y="48446"/>
                  <a:pt x="28932" y="50459"/>
                  <a:pt x="28599" y="52745"/>
                </a:cubicBezTo>
                <a:cubicBezTo>
                  <a:pt x="27873" y="57721"/>
                  <a:pt x="32004" y="62174"/>
                  <a:pt x="36481" y="64186"/>
                </a:cubicBezTo>
                <a:cubicBezTo>
                  <a:pt x="40958" y="66211"/>
                  <a:pt x="45982" y="66687"/>
                  <a:pt x="50459" y="68711"/>
                </a:cubicBezTo>
                <a:cubicBezTo>
                  <a:pt x="54935" y="70735"/>
                  <a:pt x="59067" y="75188"/>
                  <a:pt x="58341" y="80165"/>
                </a:cubicBezTo>
                <a:cubicBezTo>
                  <a:pt x="58007" y="82474"/>
                  <a:pt x="56686" y="84487"/>
                  <a:pt x="55876" y="86665"/>
                </a:cubicBezTo>
                <a:cubicBezTo>
                  <a:pt x="53507" y="93059"/>
                  <a:pt x="56186" y="101012"/>
                  <a:pt x="61889" y="104525"/>
                </a:cubicBezTo>
                <a:cubicBezTo>
                  <a:pt x="67366" y="107906"/>
                  <a:pt x="74259" y="107156"/>
                  <a:pt x="80474" y="108656"/>
                </a:cubicBezTo>
                <a:cubicBezTo>
                  <a:pt x="86689" y="110168"/>
                  <a:pt x="93095" y="116443"/>
                  <a:pt x="90511" y="122456"/>
                </a:cubicBezTo>
                <a:cubicBezTo>
                  <a:pt x="89178" y="125527"/>
                  <a:pt x="85808" y="127456"/>
                  <a:pt x="85011" y="130718"/>
                </a:cubicBezTo>
                <a:cubicBezTo>
                  <a:pt x="84070" y="134481"/>
                  <a:pt x="86606" y="138577"/>
                  <a:pt x="90488" y="139874"/>
                </a:cubicBezTo>
                <a:cubicBezTo>
                  <a:pt x="93536" y="140886"/>
                  <a:pt x="97834" y="141101"/>
                  <a:pt x="101191" y="142053"/>
                </a:cubicBezTo>
                <a:lnTo>
                  <a:pt x="101763" y="141815"/>
                </a:lnTo>
                <a:cubicBezTo>
                  <a:pt x="101763" y="141815"/>
                  <a:pt x="104775" y="143454"/>
                  <a:pt x="109633" y="143454"/>
                </a:cubicBezTo>
                <a:cubicBezTo>
                  <a:pt x="111362" y="143454"/>
                  <a:pt x="113324" y="143247"/>
                  <a:pt x="115467" y="142684"/>
                </a:cubicBezTo>
                <a:cubicBezTo>
                  <a:pt x="122408" y="140863"/>
                  <a:pt x="125170" y="139815"/>
                  <a:pt x="129873" y="139815"/>
                </a:cubicBezTo>
                <a:cubicBezTo>
                  <a:pt x="136934" y="139827"/>
                  <a:pt x="142875" y="146685"/>
                  <a:pt x="142875" y="146685"/>
                </a:cubicBezTo>
                <a:cubicBezTo>
                  <a:pt x="142875" y="146685"/>
                  <a:pt x="148816" y="139827"/>
                  <a:pt x="155877" y="139815"/>
                </a:cubicBezTo>
                <a:cubicBezTo>
                  <a:pt x="160580" y="139815"/>
                  <a:pt x="163342" y="140863"/>
                  <a:pt x="170271" y="142684"/>
                </a:cubicBezTo>
                <a:cubicBezTo>
                  <a:pt x="172418" y="143247"/>
                  <a:pt x="174382" y="143454"/>
                  <a:pt x="176112" y="143454"/>
                </a:cubicBezTo>
                <a:cubicBezTo>
                  <a:pt x="180975" y="143454"/>
                  <a:pt x="183987" y="141815"/>
                  <a:pt x="183987" y="141815"/>
                </a:cubicBezTo>
                <a:lnTo>
                  <a:pt x="184547" y="142053"/>
                </a:lnTo>
                <a:cubicBezTo>
                  <a:pt x="187916" y="141101"/>
                  <a:pt x="192215" y="140886"/>
                  <a:pt x="195263" y="139874"/>
                </a:cubicBezTo>
                <a:cubicBezTo>
                  <a:pt x="199132" y="138577"/>
                  <a:pt x="201680" y="134481"/>
                  <a:pt x="200739" y="130718"/>
                </a:cubicBezTo>
                <a:cubicBezTo>
                  <a:pt x="199942" y="127456"/>
                  <a:pt x="196572" y="125527"/>
                  <a:pt x="195239" y="122456"/>
                </a:cubicBezTo>
                <a:cubicBezTo>
                  <a:pt x="192655" y="116443"/>
                  <a:pt x="199061" y="110168"/>
                  <a:pt x="205276" y="108656"/>
                </a:cubicBezTo>
                <a:cubicBezTo>
                  <a:pt x="211491" y="107156"/>
                  <a:pt x="218384" y="107906"/>
                  <a:pt x="223861" y="104525"/>
                </a:cubicBezTo>
                <a:cubicBezTo>
                  <a:pt x="229564" y="101012"/>
                  <a:pt x="232243" y="93059"/>
                  <a:pt x="229874" y="86665"/>
                </a:cubicBezTo>
                <a:cubicBezTo>
                  <a:pt x="229064" y="84487"/>
                  <a:pt x="227743" y="82474"/>
                  <a:pt x="227409" y="80165"/>
                </a:cubicBezTo>
                <a:cubicBezTo>
                  <a:pt x="226683" y="75188"/>
                  <a:pt x="230815" y="70735"/>
                  <a:pt x="235291" y="68711"/>
                </a:cubicBezTo>
                <a:cubicBezTo>
                  <a:pt x="239768" y="66687"/>
                  <a:pt x="244793" y="66211"/>
                  <a:pt x="249269" y="64186"/>
                </a:cubicBezTo>
                <a:cubicBezTo>
                  <a:pt x="253746" y="62174"/>
                  <a:pt x="257877" y="57721"/>
                  <a:pt x="257151" y="52745"/>
                </a:cubicBezTo>
                <a:cubicBezTo>
                  <a:pt x="256818" y="50459"/>
                  <a:pt x="255520" y="48446"/>
                  <a:pt x="254949" y="46208"/>
                </a:cubicBezTo>
                <a:cubicBezTo>
                  <a:pt x="253055" y="38695"/>
                  <a:pt x="259842" y="31802"/>
                  <a:pt x="266664" y="28504"/>
                </a:cubicBezTo>
                <a:cubicBezTo>
                  <a:pt x="273332" y="25277"/>
                  <a:pt x="281071" y="23289"/>
                  <a:pt x="285750" y="17502"/>
                </a:cubicBezTo>
                <a:lnTo>
                  <a:pt x="285750" y="0"/>
                </a:lnTo>
                <a:close/>
              </a:path>
            </a:pathLst>
          </a:custGeom>
          <a:solidFill>
            <a:schemeClr val="accent1">
              <a:alpha val="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9750" y="769600"/>
            <a:ext cx="4324500" cy="132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11016" y="2149400"/>
            <a:ext cx="43218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23712" y="256380"/>
            <a:ext cx="7712603" cy="3981600"/>
            <a:chOff x="823712" y="256380"/>
            <a:chExt cx="7712603" cy="3981600"/>
          </a:xfrm>
        </p:grpSpPr>
        <p:sp>
          <p:nvSpPr>
            <p:cNvPr id="13" name="Google Shape;13;p2"/>
            <p:cNvSpPr/>
            <p:nvPr/>
          </p:nvSpPr>
          <p:spPr>
            <a:xfrm>
              <a:off x="6986434" y="1130888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51" y="0"/>
                  </a:moveTo>
                  <a:cubicBezTo>
                    <a:pt x="560" y="0"/>
                    <a:pt x="1" y="560"/>
                    <a:pt x="1" y="1250"/>
                  </a:cubicBezTo>
                  <a:cubicBezTo>
                    <a:pt x="1" y="1929"/>
                    <a:pt x="560" y="2489"/>
                    <a:pt x="1251" y="2489"/>
                  </a:cubicBezTo>
                  <a:cubicBezTo>
                    <a:pt x="1941" y="2489"/>
                    <a:pt x="2489" y="1929"/>
                    <a:pt x="2489" y="1250"/>
                  </a:cubicBezTo>
                  <a:cubicBezTo>
                    <a:pt x="2489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3712" y="54406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342496" y="3032910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48" y="1"/>
                    <a:pt x="0" y="560"/>
                    <a:pt x="0" y="1251"/>
                  </a:cubicBezTo>
                  <a:cubicBezTo>
                    <a:pt x="0" y="1930"/>
                    <a:pt x="548" y="2489"/>
                    <a:pt x="1239" y="2489"/>
                  </a:cubicBezTo>
                  <a:cubicBezTo>
                    <a:pt x="1929" y="2489"/>
                    <a:pt x="2489" y="1930"/>
                    <a:pt x="2489" y="1251"/>
                  </a:cubicBezTo>
                  <a:cubicBezTo>
                    <a:pt x="2489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56667" y="256380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39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39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96918" y="256582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9" y="0"/>
                  </a:moveTo>
                  <a:cubicBezTo>
                    <a:pt x="548" y="0"/>
                    <a:pt x="1" y="548"/>
                    <a:pt x="1" y="1239"/>
                  </a:cubicBezTo>
                  <a:cubicBezTo>
                    <a:pt x="1" y="1929"/>
                    <a:pt x="548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09237" y="14169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6926" y="2822802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04936" y="440035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29" y="0"/>
                  </a:moveTo>
                  <a:cubicBezTo>
                    <a:pt x="857" y="0"/>
                    <a:pt x="0" y="858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86080" y="163104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45616" y="3296098"/>
              <a:ext cx="123456" cy="123456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1929" y="0"/>
                  </a:moveTo>
                  <a:cubicBezTo>
                    <a:pt x="857" y="0"/>
                    <a:pt x="0" y="857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58" y="2989"/>
                    <a:pt x="3858" y="1929"/>
                  </a:cubicBezTo>
                  <a:cubicBezTo>
                    <a:pt x="3858" y="857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74422" y="32306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70" y="1"/>
                    <a:pt x="1" y="858"/>
                    <a:pt x="1" y="1930"/>
                  </a:cubicBezTo>
                  <a:cubicBezTo>
                    <a:pt x="1" y="2989"/>
                    <a:pt x="870" y="3859"/>
                    <a:pt x="1929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72236" y="320815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22912" y="3760832"/>
              <a:ext cx="123488" cy="123456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1929" y="0"/>
                  </a:moveTo>
                  <a:cubicBezTo>
                    <a:pt x="858" y="0"/>
                    <a:pt x="1" y="858"/>
                    <a:pt x="1" y="1929"/>
                  </a:cubicBezTo>
                  <a:cubicBezTo>
                    <a:pt x="1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29"/>
                  </a:cubicBezTo>
                  <a:cubicBezTo>
                    <a:pt x="3858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60380" y="838557"/>
              <a:ext cx="52224" cy="51840"/>
            </a:xfrm>
            <a:custGeom>
              <a:avLst/>
              <a:gdLst/>
              <a:ahLst/>
              <a:cxnLst/>
              <a:rect l="l" t="t" r="r" b="b"/>
              <a:pathLst>
                <a:path w="1632" h="1620" extrusionOk="0">
                  <a:moveTo>
                    <a:pt x="822" y="0"/>
                  </a:moveTo>
                  <a:cubicBezTo>
                    <a:pt x="369" y="0"/>
                    <a:pt x="0" y="357"/>
                    <a:pt x="0" y="810"/>
                  </a:cubicBezTo>
                  <a:cubicBezTo>
                    <a:pt x="0" y="1262"/>
                    <a:pt x="369" y="1619"/>
                    <a:pt x="822" y="1619"/>
                  </a:cubicBezTo>
                  <a:cubicBezTo>
                    <a:pt x="1262" y="1619"/>
                    <a:pt x="1631" y="1262"/>
                    <a:pt x="1631" y="810"/>
                  </a:cubicBezTo>
                  <a:cubicBezTo>
                    <a:pt x="1631" y="357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408160" y="137004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19044" y="276631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93696" y="371587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62"/>
                    <a:pt x="358" y="1632"/>
                    <a:pt x="810" y="1632"/>
                  </a:cubicBezTo>
                  <a:cubicBezTo>
                    <a:pt x="1263" y="1632"/>
                    <a:pt x="1620" y="1262"/>
                    <a:pt x="1620" y="810"/>
                  </a:cubicBezTo>
                  <a:cubicBezTo>
                    <a:pt x="1620" y="358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10032" y="3715872"/>
              <a:ext cx="52256" cy="52224"/>
            </a:xfrm>
            <a:custGeom>
              <a:avLst/>
              <a:gdLst/>
              <a:ahLst/>
              <a:cxnLst/>
              <a:rect l="l" t="t" r="r" b="b"/>
              <a:pathLst>
                <a:path w="1633" h="1632" extrusionOk="0">
                  <a:moveTo>
                    <a:pt x="823" y="0"/>
                  </a:moveTo>
                  <a:cubicBezTo>
                    <a:pt x="370" y="0"/>
                    <a:pt x="1" y="358"/>
                    <a:pt x="1" y="810"/>
                  </a:cubicBezTo>
                  <a:cubicBezTo>
                    <a:pt x="1" y="1262"/>
                    <a:pt x="370" y="1632"/>
                    <a:pt x="823" y="1632"/>
                  </a:cubicBezTo>
                  <a:cubicBezTo>
                    <a:pt x="1263" y="1632"/>
                    <a:pt x="1632" y="1262"/>
                    <a:pt x="1632" y="810"/>
                  </a:cubicBezTo>
                  <a:cubicBezTo>
                    <a:pt x="1632" y="358"/>
                    <a:pt x="1263" y="0"/>
                    <a:pt x="823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96160" y="3414880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70" y="0"/>
                    <a:pt x="1" y="358"/>
                    <a:pt x="1" y="810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10"/>
                  </a:cubicBezTo>
                  <a:cubicBezTo>
                    <a:pt x="1632" y="358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0416" y="279499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1"/>
                  </a:moveTo>
                  <a:cubicBezTo>
                    <a:pt x="358" y="1"/>
                    <a:pt x="0" y="370"/>
                    <a:pt x="0" y="822"/>
                  </a:cubicBezTo>
                  <a:cubicBezTo>
                    <a:pt x="0" y="1263"/>
                    <a:pt x="358" y="1632"/>
                    <a:pt x="810" y="1632"/>
                  </a:cubicBezTo>
                  <a:cubicBezTo>
                    <a:pt x="1262" y="1632"/>
                    <a:pt x="1620" y="1263"/>
                    <a:pt x="1620" y="822"/>
                  </a:cubicBezTo>
                  <a:cubicBezTo>
                    <a:pt x="1620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83081" y="2861475"/>
              <a:ext cx="57184" cy="52032"/>
            </a:xfrm>
            <a:custGeom>
              <a:avLst/>
              <a:gdLst/>
              <a:ahLst/>
              <a:cxnLst/>
              <a:rect l="l" t="t" r="r" b="b"/>
              <a:pathLst>
                <a:path w="1787" h="1626" extrusionOk="0">
                  <a:moveTo>
                    <a:pt x="899" y="0"/>
                  </a:moveTo>
                  <a:cubicBezTo>
                    <a:pt x="691" y="0"/>
                    <a:pt x="483" y="80"/>
                    <a:pt x="322" y="241"/>
                  </a:cubicBezTo>
                  <a:cubicBezTo>
                    <a:pt x="0" y="563"/>
                    <a:pt x="0" y="1075"/>
                    <a:pt x="322" y="1384"/>
                  </a:cubicBezTo>
                  <a:cubicBezTo>
                    <a:pt x="483" y="1545"/>
                    <a:pt x="691" y="1625"/>
                    <a:pt x="899" y="1625"/>
                  </a:cubicBezTo>
                  <a:cubicBezTo>
                    <a:pt x="1108" y="1625"/>
                    <a:pt x="1316" y="1545"/>
                    <a:pt x="1477" y="1384"/>
                  </a:cubicBezTo>
                  <a:cubicBezTo>
                    <a:pt x="1786" y="1075"/>
                    <a:pt x="1786" y="551"/>
                    <a:pt x="1477" y="241"/>
                  </a:cubicBezTo>
                  <a:cubicBezTo>
                    <a:pt x="1316" y="80"/>
                    <a:pt x="1108" y="0"/>
                    <a:pt x="89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34581" y="1847488"/>
              <a:ext cx="51840" cy="51872"/>
            </a:xfrm>
            <a:custGeom>
              <a:avLst/>
              <a:gdLst/>
              <a:ahLst/>
              <a:cxnLst/>
              <a:rect l="l" t="t" r="r" b="b"/>
              <a:pathLst>
                <a:path w="1620" h="1621" extrusionOk="0">
                  <a:moveTo>
                    <a:pt x="810" y="1"/>
                  </a:moveTo>
                  <a:cubicBezTo>
                    <a:pt x="358" y="1"/>
                    <a:pt x="1" y="358"/>
                    <a:pt x="1" y="811"/>
                  </a:cubicBezTo>
                  <a:cubicBezTo>
                    <a:pt x="1" y="1263"/>
                    <a:pt x="358" y="1620"/>
                    <a:pt x="810" y="1620"/>
                  </a:cubicBezTo>
                  <a:cubicBezTo>
                    <a:pt x="1263" y="1620"/>
                    <a:pt x="1620" y="1263"/>
                    <a:pt x="1620" y="811"/>
                  </a:cubicBezTo>
                  <a:cubicBezTo>
                    <a:pt x="1620" y="358"/>
                    <a:pt x="1263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799328" y="270496"/>
              <a:ext cx="51840" cy="51840"/>
            </a:xfrm>
            <a:custGeom>
              <a:avLst/>
              <a:gdLst/>
              <a:ahLst/>
              <a:cxnLst/>
              <a:rect l="l" t="t" r="r" b="b"/>
              <a:pathLst>
                <a:path w="1620" h="1620" extrusionOk="0">
                  <a:moveTo>
                    <a:pt x="810" y="0"/>
                  </a:moveTo>
                  <a:cubicBezTo>
                    <a:pt x="357" y="0"/>
                    <a:pt x="0" y="358"/>
                    <a:pt x="0" y="810"/>
                  </a:cubicBezTo>
                  <a:cubicBezTo>
                    <a:pt x="0" y="1262"/>
                    <a:pt x="357" y="1620"/>
                    <a:pt x="810" y="1620"/>
                  </a:cubicBezTo>
                  <a:cubicBezTo>
                    <a:pt x="1262" y="1620"/>
                    <a:pt x="1619" y="1262"/>
                    <a:pt x="1619" y="810"/>
                  </a:cubicBezTo>
                  <a:cubicBezTo>
                    <a:pt x="1619" y="358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99936" y="541760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69" y="1"/>
                    <a:pt x="0" y="358"/>
                    <a:pt x="0" y="810"/>
                  </a:cubicBezTo>
                  <a:cubicBezTo>
                    <a:pt x="0" y="1263"/>
                    <a:pt x="369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58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36064" y="598912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22"/>
                  </a:cubicBezTo>
                  <a:cubicBezTo>
                    <a:pt x="1632" y="370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00512" y="153923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7" y="0"/>
                    <a:pt x="0" y="369"/>
                    <a:pt x="0" y="810"/>
                  </a:cubicBezTo>
                  <a:cubicBezTo>
                    <a:pt x="0" y="1262"/>
                    <a:pt x="357" y="1631"/>
                    <a:pt x="810" y="1631"/>
                  </a:cubicBezTo>
                  <a:cubicBezTo>
                    <a:pt x="1262" y="1631"/>
                    <a:pt x="1619" y="1262"/>
                    <a:pt x="1619" y="810"/>
                  </a:cubicBezTo>
                  <a:cubicBezTo>
                    <a:pt x="1619" y="369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34528" y="358880"/>
              <a:ext cx="52224" cy="51840"/>
            </a:xfrm>
            <a:custGeom>
              <a:avLst/>
              <a:gdLst/>
              <a:ahLst/>
              <a:cxnLst/>
              <a:rect l="l" t="t" r="r" b="b"/>
              <a:pathLst>
                <a:path w="1632" h="1620" extrusionOk="0">
                  <a:moveTo>
                    <a:pt x="810" y="1"/>
                  </a:moveTo>
                  <a:cubicBezTo>
                    <a:pt x="369" y="1"/>
                    <a:pt x="0" y="358"/>
                    <a:pt x="0" y="810"/>
                  </a:cubicBezTo>
                  <a:cubicBezTo>
                    <a:pt x="0" y="1263"/>
                    <a:pt x="369" y="1620"/>
                    <a:pt x="810" y="1620"/>
                  </a:cubicBezTo>
                  <a:cubicBezTo>
                    <a:pt x="1262" y="1620"/>
                    <a:pt x="1631" y="1263"/>
                    <a:pt x="1631" y="810"/>
                  </a:cubicBezTo>
                  <a:cubicBezTo>
                    <a:pt x="1631" y="358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56407" y="310129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20" y="1274"/>
                    <a:pt x="1620" y="822"/>
                  </a:cubicBezTo>
                  <a:cubicBezTo>
                    <a:pt x="1620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62731" y="1144607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58"/>
                    <a:pt x="0" y="810"/>
                  </a:cubicBezTo>
                  <a:cubicBezTo>
                    <a:pt x="0" y="1262"/>
                    <a:pt x="369" y="1632"/>
                    <a:pt x="822" y="1632"/>
                  </a:cubicBezTo>
                  <a:cubicBezTo>
                    <a:pt x="1262" y="1632"/>
                    <a:pt x="1631" y="1262"/>
                    <a:pt x="1631" y="810"/>
                  </a:cubicBezTo>
                  <a:cubicBezTo>
                    <a:pt x="1631" y="358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516696" y="28367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63"/>
                    <a:pt x="369" y="1632"/>
                    <a:pt x="822" y="1632"/>
                  </a:cubicBezTo>
                  <a:cubicBezTo>
                    <a:pt x="1262" y="1632"/>
                    <a:pt x="1631" y="1263"/>
                    <a:pt x="1631" y="822"/>
                  </a:cubicBezTo>
                  <a:cubicBezTo>
                    <a:pt x="1631" y="370"/>
                    <a:pt x="1262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28011" y="9494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927999" y="183334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9800" y="714897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49925" y="334537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62223" y="29820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84113" y="301092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920474" y="29515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74688" y="155603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59700" y="591247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84587" y="461710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84125" y="407448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79824" y="41578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983400" y="32297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720000" y="-110689"/>
            <a:ext cx="7704000" cy="5364863"/>
          </a:xfrm>
          <a:custGeom>
            <a:avLst/>
            <a:gdLst/>
            <a:ahLst/>
            <a:cxnLst/>
            <a:rect l="l" t="t" r="r" b="b"/>
            <a:pathLst>
              <a:path w="80273" h="55900" extrusionOk="0">
                <a:moveTo>
                  <a:pt x="26504" y="0"/>
                </a:moveTo>
                <a:cubicBezTo>
                  <a:pt x="25623" y="3239"/>
                  <a:pt x="25575" y="6834"/>
                  <a:pt x="23611" y="8549"/>
                </a:cubicBezTo>
                <a:cubicBezTo>
                  <a:pt x="22847" y="9217"/>
                  <a:pt x="21468" y="9476"/>
                  <a:pt x="19884" y="9476"/>
                </a:cubicBezTo>
                <a:cubicBezTo>
                  <a:pt x="17122" y="9476"/>
                  <a:pt x="13738" y="8690"/>
                  <a:pt x="11907" y="7918"/>
                </a:cubicBezTo>
                <a:cubicBezTo>
                  <a:pt x="10706" y="7412"/>
                  <a:pt x="9323" y="7150"/>
                  <a:pt x="7935" y="7150"/>
                </a:cubicBezTo>
                <a:cubicBezTo>
                  <a:pt x="5992" y="7150"/>
                  <a:pt x="4039" y="7663"/>
                  <a:pt x="2560" y="8739"/>
                </a:cubicBezTo>
                <a:cubicBezTo>
                  <a:pt x="572" y="10168"/>
                  <a:pt x="0" y="13061"/>
                  <a:pt x="691" y="15454"/>
                </a:cubicBezTo>
                <a:cubicBezTo>
                  <a:pt x="1370" y="17836"/>
                  <a:pt x="3072" y="19776"/>
                  <a:pt x="4894" y="21408"/>
                </a:cubicBezTo>
                <a:cubicBezTo>
                  <a:pt x="6716" y="23051"/>
                  <a:pt x="8740" y="24479"/>
                  <a:pt x="10371" y="26325"/>
                </a:cubicBezTo>
                <a:cubicBezTo>
                  <a:pt x="11145" y="27182"/>
                  <a:pt x="11859" y="28218"/>
                  <a:pt x="11859" y="29385"/>
                </a:cubicBezTo>
                <a:cubicBezTo>
                  <a:pt x="11871" y="30504"/>
                  <a:pt x="11240" y="31516"/>
                  <a:pt x="10549" y="32385"/>
                </a:cubicBezTo>
                <a:cubicBezTo>
                  <a:pt x="8311" y="35243"/>
                  <a:pt x="5072" y="37933"/>
                  <a:pt x="5227" y="41589"/>
                </a:cubicBezTo>
                <a:cubicBezTo>
                  <a:pt x="5346" y="44529"/>
                  <a:pt x="7859" y="46935"/>
                  <a:pt x="10621" y="47708"/>
                </a:cubicBezTo>
                <a:cubicBezTo>
                  <a:pt x="11586" y="47982"/>
                  <a:pt x="12574" y="48097"/>
                  <a:pt x="13569" y="48097"/>
                </a:cubicBezTo>
                <a:cubicBezTo>
                  <a:pt x="15434" y="48097"/>
                  <a:pt x="17325" y="47693"/>
                  <a:pt x="19134" y="47173"/>
                </a:cubicBezTo>
                <a:cubicBezTo>
                  <a:pt x="20891" y="46675"/>
                  <a:pt x="22835" y="46108"/>
                  <a:pt x="24632" y="46108"/>
                </a:cubicBezTo>
                <a:cubicBezTo>
                  <a:pt x="25977" y="46108"/>
                  <a:pt x="27238" y="46426"/>
                  <a:pt x="28278" y="47327"/>
                </a:cubicBezTo>
                <a:cubicBezTo>
                  <a:pt x="30242" y="49030"/>
                  <a:pt x="30385" y="52007"/>
                  <a:pt x="30897" y="54590"/>
                </a:cubicBezTo>
                <a:cubicBezTo>
                  <a:pt x="30980" y="55031"/>
                  <a:pt x="31088" y="55459"/>
                  <a:pt x="31207" y="55900"/>
                </a:cubicBezTo>
                <a:lnTo>
                  <a:pt x="49638" y="55900"/>
                </a:lnTo>
                <a:cubicBezTo>
                  <a:pt x="49649" y="55852"/>
                  <a:pt x="49673" y="55817"/>
                  <a:pt x="49685" y="55781"/>
                </a:cubicBezTo>
                <a:cubicBezTo>
                  <a:pt x="50757" y="52959"/>
                  <a:pt x="52316" y="49947"/>
                  <a:pt x="55126" y="48971"/>
                </a:cubicBezTo>
                <a:cubicBezTo>
                  <a:pt x="55433" y="48864"/>
                  <a:pt x="55823" y="48817"/>
                  <a:pt x="56276" y="48817"/>
                </a:cubicBezTo>
                <a:cubicBezTo>
                  <a:pt x="59936" y="48817"/>
                  <a:pt x="67725" y="51907"/>
                  <a:pt x="69188" y="51971"/>
                </a:cubicBezTo>
                <a:cubicBezTo>
                  <a:pt x="69311" y="51977"/>
                  <a:pt x="69432" y="51980"/>
                  <a:pt x="69552" y="51980"/>
                </a:cubicBezTo>
                <a:cubicBezTo>
                  <a:pt x="73788" y="51980"/>
                  <a:pt x="75327" y="48342"/>
                  <a:pt x="74736" y="45887"/>
                </a:cubicBezTo>
                <a:cubicBezTo>
                  <a:pt x="74295" y="44101"/>
                  <a:pt x="71188" y="39957"/>
                  <a:pt x="70628" y="38541"/>
                </a:cubicBezTo>
                <a:cubicBezTo>
                  <a:pt x="68783" y="33933"/>
                  <a:pt x="71176" y="32528"/>
                  <a:pt x="74117" y="29528"/>
                </a:cubicBezTo>
                <a:cubicBezTo>
                  <a:pt x="76165" y="27432"/>
                  <a:pt x="80272" y="23444"/>
                  <a:pt x="78844" y="18622"/>
                </a:cubicBezTo>
                <a:cubicBezTo>
                  <a:pt x="78134" y="16254"/>
                  <a:pt x="76457" y="13850"/>
                  <a:pt x="72603" y="13850"/>
                </a:cubicBezTo>
                <a:cubicBezTo>
                  <a:pt x="72057" y="13850"/>
                  <a:pt x="71467" y="13899"/>
                  <a:pt x="70831" y="14002"/>
                </a:cubicBezTo>
                <a:cubicBezTo>
                  <a:pt x="69420" y="14231"/>
                  <a:pt x="66819" y="15169"/>
                  <a:pt x="64624" y="15169"/>
                </a:cubicBezTo>
                <a:cubicBezTo>
                  <a:pt x="63504" y="15169"/>
                  <a:pt x="62490" y="14924"/>
                  <a:pt x="61794" y="14216"/>
                </a:cubicBezTo>
                <a:cubicBezTo>
                  <a:pt x="59758" y="12133"/>
                  <a:pt x="61258" y="8096"/>
                  <a:pt x="61389" y="6870"/>
                </a:cubicBezTo>
                <a:cubicBezTo>
                  <a:pt x="61639" y="4429"/>
                  <a:pt x="61306" y="1917"/>
                  <a:pt x="60044" y="0"/>
                </a:cubicBezTo>
                <a:close/>
              </a:path>
            </a:pathLst>
          </a:custGeom>
          <a:solidFill>
            <a:schemeClr val="lt1">
              <a:alpha val="6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ctrTitle"/>
          </p:nvPr>
        </p:nvSpPr>
        <p:spPr>
          <a:xfrm>
            <a:off x="2672700" y="3346675"/>
            <a:ext cx="37947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subTitle" idx="1"/>
          </p:nvPr>
        </p:nvSpPr>
        <p:spPr>
          <a:xfrm>
            <a:off x="2482350" y="1430500"/>
            <a:ext cx="4179300" cy="18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1553748" y="221514"/>
            <a:ext cx="6036789" cy="4745479"/>
            <a:chOff x="1553748" y="221514"/>
            <a:chExt cx="6036789" cy="4745479"/>
          </a:xfrm>
        </p:grpSpPr>
        <p:sp>
          <p:nvSpPr>
            <p:cNvPr id="208" name="Google Shape;208;p9"/>
            <p:cNvSpPr/>
            <p:nvPr/>
          </p:nvSpPr>
          <p:spPr>
            <a:xfrm>
              <a:off x="7278824" y="173176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981400" y="833616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4090412" y="493802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010751" y="42053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2289230" y="349451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2752474" y="3873595"/>
              <a:ext cx="52222" cy="52069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7467465" y="224850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642461" y="84233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2187328" y="148739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2307485" y="202963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316631" y="40521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669761" y="40058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705382" y="34926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617607" y="718917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4816202" y="2215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905675" y="2152725"/>
              <a:ext cx="123537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239552" y="25099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553748" y="1322183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4338335" y="4733056"/>
              <a:ext cx="233665" cy="23393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959462" y="4479850"/>
              <a:ext cx="123537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CUSTOM_1">
    <p:bg>
      <p:bgPr>
        <a:solidFill>
          <a:schemeClr val="lt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/>
          <p:nvPr/>
        </p:nvSpPr>
        <p:spPr>
          <a:xfrm rot="5400000">
            <a:off x="1693625" y="-1693694"/>
            <a:ext cx="5143520" cy="8530908"/>
          </a:xfrm>
          <a:custGeom>
            <a:avLst/>
            <a:gdLst/>
            <a:ahLst/>
            <a:cxnLst/>
            <a:rect l="l" t="t" r="r" b="b"/>
            <a:pathLst>
              <a:path w="49138" h="81499" extrusionOk="0">
                <a:moveTo>
                  <a:pt x="1" y="1"/>
                </a:moveTo>
                <a:lnTo>
                  <a:pt x="1" y="81499"/>
                </a:lnTo>
                <a:lnTo>
                  <a:pt x="49138" y="81499"/>
                </a:lnTo>
                <a:lnTo>
                  <a:pt x="49138" y="36600"/>
                </a:lnTo>
                <a:cubicBezTo>
                  <a:pt x="47304" y="37767"/>
                  <a:pt x="43792" y="38982"/>
                  <a:pt x="37267" y="39887"/>
                </a:cubicBezTo>
                <a:cubicBezTo>
                  <a:pt x="35478" y="40134"/>
                  <a:pt x="33785" y="40258"/>
                  <a:pt x="32189" y="40258"/>
                </a:cubicBezTo>
                <a:cubicBezTo>
                  <a:pt x="18592" y="40258"/>
                  <a:pt x="11998" y="31304"/>
                  <a:pt x="11859" y="13979"/>
                </a:cubicBezTo>
                <a:cubicBezTo>
                  <a:pt x="11776" y="3596"/>
                  <a:pt x="6513" y="70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subTitle" idx="1"/>
          </p:nvPr>
        </p:nvSpPr>
        <p:spPr>
          <a:xfrm>
            <a:off x="1510600" y="3198888"/>
            <a:ext cx="2371800" cy="5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subTitle" idx="2"/>
          </p:nvPr>
        </p:nvSpPr>
        <p:spPr>
          <a:xfrm>
            <a:off x="1512400" y="2667000"/>
            <a:ext cx="2368200" cy="42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78" name="Google Shape;278;p14"/>
          <p:cNvSpPr txBox="1">
            <a:spLocks noGrp="1"/>
          </p:cNvSpPr>
          <p:nvPr>
            <p:ph type="subTitle" idx="3"/>
          </p:nvPr>
        </p:nvSpPr>
        <p:spPr>
          <a:xfrm>
            <a:off x="5473900" y="2083269"/>
            <a:ext cx="23718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4"/>
          </p:nvPr>
        </p:nvSpPr>
        <p:spPr>
          <a:xfrm>
            <a:off x="5475700" y="2667000"/>
            <a:ext cx="2368200" cy="42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200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grpSp>
        <p:nvGrpSpPr>
          <p:cNvPr id="280" name="Google Shape;280;p14"/>
          <p:cNvGrpSpPr/>
          <p:nvPr/>
        </p:nvGrpSpPr>
        <p:grpSpPr>
          <a:xfrm>
            <a:off x="261776" y="216234"/>
            <a:ext cx="8647208" cy="4631138"/>
            <a:chOff x="261776" y="216234"/>
            <a:chExt cx="8647208" cy="4631138"/>
          </a:xfrm>
        </p:grpSpPr>
        <p:sp>
          <p:nvSpPr>
            <p:cNvPr id="281" name="Google Shape;281;p14"/>
            <p:cNvSpPr/>
            <p:nvPr/>
          </p:nvSpPr>
          <p:spPr>
            <a:xfrm>
              <a:off x="904262" y="8422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261776" y="32553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41430" y="71879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58486" y="42840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983894" y="31988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679436" y="3398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80199" y="11570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639500" y="23354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679436" y="38160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575837" y="436231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3346473" y="41822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764200" y="4795151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694105" y="4671665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061599" y="365814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1104738">
              <a:off x="1328905" y="1427829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774811" y="11064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468719" y="23252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4203638" y="156765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932375" y="2083276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4842649" y="141149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289444" y="6235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7764200" y="21623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777100" y="1589627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068676" y="40725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265380" y="1434253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515199" y="454175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8790794" y="40160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679086" y="79140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383974" y="19742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446400" y="31526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162111" y="451279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709274" y="4413202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317986" y="431145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8856762" y="2371113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6494168" y="4603503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 rot="1104738">
              <a:off x="4768168" y="3152679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5162111" y="27264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803794" y="394523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764198" y="26193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0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1"/>
          </p:nvPr>
        </p:nvSpPr>
        <p:spPr>
          <a:xfrm>
            <a:off x="720000" y="1052875"/>
            <a:ext cx="7704000" cy="30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-52" y="52"/>
            <a:ext cx="1810521" cy="666746"/>
          </a:xfrm>
          <a:custGeom>
            <a:avLst/>
            <a:gdLst/>
            <a:ahLst/>
            <a:cxnLst/>
            <a:rect l="l" t="t" r="r" b="b"/>
            <a:pathLst>
              <a:path w="11610" h="4276" extrusionOk="0">
                <a:moveTo>
                  <a:pt x="1" y="1"/>
                </a:moveTo>
                <a:lnTo>
                  <a:pt x="1" y="4275"/>
                </a:lnTo>
                <a:cubicBezTo>
                  <a:pt x="5442" y="3978"/>
                  <a:pt x="11348" y="2323"/>
                  <a:pt x="11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 flipH="1">
            <a:off x="8247256" y="4181325"/>
            <a:ext cx="896745" cy="962170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16"/>
          <p:cNvGrpSpPr/>
          <p:nvPr/>
        </p:nvGrpSpPr>
        <p:grpSpPr>
          <a:xfrm>
            <a:off x="340724" y="160199"/>
            <a:ext cx="8625730" cy="4784136"/>
            <a:chOff x="340724" y="160199"/>
            <a:chExt cx="8625730" cy="4784136"/>
          </a:xfrm>
        </p:grpSpPr>
        <p:sp>
          <p:nvSpPr>
            <p:cNvPr id="335" name="Google Shape;335;p16"/>
            <p:cNvSpPr/>
            <p:nvPr/>
          </p:nvSpPr>
          <p:spPr>
            <a:xfrm>
              <a:off x="936475" y="160199"/>
              <a:ext cx="52798" cy="5279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5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-5400000">
              <a:off x="8863197" y="4545467"/>
              <a:ext cx="103257" cy="103257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643980" y="4840920"/>
              <a:ext cx="103284" cy="10341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40724" y="213006"/>
              <a:ext cx="193874" cy="19409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32"/>
          <p:cNvSpPr/>
          <p:nvPr/>
        </p:nvSpPr>
        <p:spPr>
          <a:xfrm>
            <a:off x="11" y="-28"/>
            <a:ext cx="1924808" cy="1238261"/>
          </a:xfrm>
          <a:custGeom>
            <a:avLst/>
            <a:gdLst/>
            <a:ahLst/>
            <a:cxnLst/>
            <a:rect l="l" t="t" r="r" b="b"/>
            <a:pathLst>
              <a:path w="18753" h="12065" extrusionOk="0">
                <a:moveTo>
                  <a:pt x="1" y="1"/>
                </a:moveTo>
                <a:lnTo>
                  <a:pt x="1" y="11288"/>
                </a:lnTo>
                <a:cubicBezTo>
                  <a:pt x="604" y="11851"/>
                  <a:pt x="1465" y="12064"/>
                  <a:pt x="2344" y="12064"/>
                </a:cubicBezTo>
                <a:cubicBezTo>
                  <a:pt x="3045" y="12064"/>
                  <a:pt x="3757" y="11929"/>
                  <a:pt x="4358" y="11728"/>
                </a:cubicBezTo>
                <a:cubicBezTo>
                  <a:pt x="7633" y="10633"/>
                  <a:pt x="7633" y="7561"/>
                  <a:pt x="9907" y="5680"/>
                </a:cubicBezTo>
                <a:cubicBezTo>
                  <a:pt x="11693" y="4192"/>
                  <a:pt x="14074" y="4787"/>
                  <a:pt x="15967" y="3787"/>
                </a:cubicBezTo>
                <a:cubicBezTo>
                  <a:pt x="16979" y="3239"/>
                  <a:pt x="18753" y="1382"/>
                  <a:pt x="185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2"/>
          <p:cNvSpPr/>
          <p:nvPr/>
        </p:nvSpPr>
        <p:spPr>
          <a:xfrm>
            <a:off x="766531" y="349173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2"/>
          <p:cNvSpPr/>
          <p:nvPr/>
        </p:nvSpPr>
        <p:spPr>
          <a:xfrm>
            <a:off x="186670" y="236012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2"/>
          <p:cNvSpPr/>
          <p:nvPr/>
        </p:nvSpPr>
        <p:spPr>
          <a:xfrm>
            <a:off x="261178" y="63492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1261277" y="178586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01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9" r:id="rId3"/>
    <p:sldLayoutId id="2147483660" r:id="rId4"/>
    <p:sldLayoutId id="2147483662" r:id="rId5"/>
    <p:sldLayoutId id="214748368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>
            <a:spLocks noGrp="1"/>
          </p:cNvSpPr>
          <p:nvPr>
            <p:ph type="ctrTitle"/>
          </p:nvPr>
        </p:nvSpPr>
        <p:spPr>
          <a:xfrm>
            <a:off x="2030401" y="766954"/>
            <a:ext cx="5153986" cy="132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WARS </a:t>
            </a:r>
            <a:br>
              <a:rPr lang="en-US"/>
            </a:br>
            <a:r>
              <a:rPr lang="en-US"/>
              <a:t>Group [401] Cha-Thai</a:t>
            </a:r>
          </a:p>
        </p:txBody>
      </p:sp>
      <p:sp>
        <p:nvSpPr>
          <p:cNvPr id="592" name="Google Shape;592;p38"/>
          <p:cNvSpPr txBox="1">
            <a:spLocks noGrp="1"/>
          </p:cNvSpPr>
          <p:nvPr>
            <p:ph type="subTitle" idx="1"/>
          </p:nvPr>
        </p:nvSpPr>
        <p:spPr>
          <a:xfrm>
            <a:off x="2411015" y="2149400"/>
            <a:ext cx="4665687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BADS7205-Data Streaming &amp; Real-Time Analytics</a:t>
            </a:r>
            <a:endParaRPr/>
          </a:p>
        </p:txBody>
      </p:sp>
      <p:grpSp>
        <p:nvGrpSpPr>
          <p:cNvPr id="593" name="Google Shape;593;p38"/>
          <p:cNvGrpSpPr/>
          <p:nvPr/>
        </p:nvGrpSpPr>
        <p:grpSpPr>
          <a:xfrm>
            <a:off x="2848736" y="2636698"/>
            <a:ext cx="3446528" cy="2280646"/>
            <a:chOff x="2848736" y="2636698"/>
            <a:chExt cx="3446528" cy="2280646"/>
          </a:xfrm>
        </p:grpSpPr>
        <p:sp>
          <p:nvSpPr>
            <p:cNvPr id="594" name="Google Shape;594;p38"/>
            <p:cNvSpPr/>
            <p:nvPr/>
          </p:nvSpPr>
          <p:spPr>
            <a:xfrm>
              <a:off x="4402816" y="4737344"/>
              <a:ext cx="328832" cy="153184"/>
            </a:xfrm>
            <a:custGeom>
              <a:avLst/>
              <a:gdLst/>
              <a:ahLst/>
              <a:cxnLst/>
              <a:rect l="l" t="t" r="r" b="b"/>
              <a:pathLst>
                <a:path w="10276" h="4787" extrusionOk="0">
                  <a:moveTo>
                    <a:pt x="5144" y="0"/>
                  </a:moveTo>
                  <a:cubicBezTo>
                    <a:pt x="2299" y="0"/>
                    <a:pt x="1" y="1072"/>
                    <a:pt x="1" y="2393"/>
                  </a:cubicBezTo>
                  <a:cubicBezTo>
                    <a:pt x="1" y="3715"/>
                    <a:pt x="2299" y="4786"/>
                    <a:pt x="5144" y="4786"/>
                  </a:cubicBezTo>
                  <a:cubicBezTo>
                    <a:pt x="7978" y="4786"/>
                    <a:pt x="10276" y="3715"/>
                    <a:pt x="10276" y="2393"/>
                  </a:cubicBezTo>
                  <a:cubicBezTo>
                    <a:pt x="10276" y="1072"/>
                    <a:pt x="7978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104128" y="3486112"/>
              <a:ext cx="935744" cy="1220768"/>
            </a:xfrm>
            <a:custGeom>
              <a:avLst/>
              <a:gdLst/>
              <a:ahLst/>
              <a:cxnLst/>
              <a:rect l="l" t="t" r="r" b="b"/>
              <a:pathLst>
                <a:path w="29242" h="38149" extrusionOk="0">
                  <a:moveTo>
                    <a:pt x="7727" y="1"/>
                  </a:moveTo>
                  <a:lnTo>
                    <a:pt x="7727" y="1"/>
                  </a:lnTo>
                  <a:cubicBezTo>
                    <a:pt x="7311" y="501"/>
                    <a:pt x="7049" y="1132"/>
                    <a:pt x="7049" y="1823"/>
                  </a:cubicBezTo>
                  <a:cubicBezTo>
                    <a:pt x="7049" y="2454"/>
                    <a:pt x="7263" y="3037"/>
                    <a:pt x="7608" y="3513"/>
                  </a:cubicBezTo>
                  <a:cubicBezTo>
                    <a:pt x="5751" y="3942"/>
                    <a:pt x="4370" y="5597"/>
                    <a:pt x="4370" y="7573"/>
                  </a:cubicBezTo>
                  <a:cubicBezTo>
                    <a:pt x="4370" y="8550"/>
                    <a:pt x="4715" y="9431"/>
                    <a:pt x="5263" y="10133"/>
                  </a:cubicBezTo>
                  <a:cubicBezTo>
                    <a:pt x="3358" y="11157"/>
                    <a:pt x="2072" y="13169"/>
                    <a:pt x="2072" y="15491"/>
                  </a:cubicBezTo>
                  <a:cubicBezTo>
                    <a:pt x="2072" y="16312"/>
                    <a:pt x="2239" y="17110"/>
                    <a:pt x="2536" y="17836"/>
                  </a:cubicBezTo>
                  <a:cubicBezTo>
                    <a:pt x="988" y="19182"/>
                    <a:pt x="0" y="21158"/>
                    <a:pt x="0" y="23373"/>
                  </a:cubicBezTo>
                  <a:cubicBezTo>
                    <a:pt x="0" y="27385"/>
                    <a:pt x="3203" y="30636"/>
                    <a:pt x="7192" y="30707"/>
                  </a:cubicBezTo>
                  <a:cubicBezTo>
                    <a:pt x="7192" y="30719"/>
                    <a:pt x="7192" y="30719"/>
                    <a:pt x="7192" y="30719"/>
                  </a:cubicBezTo>
                  <a:cubicBezTo>
                    <a:pt x="7192" y="34827"/>
                    <a:pt x="10513" y="38149"/>
                    <a:pt x="14621" y="38149"/>
                  </a:cubicBezTo>
                  <a:cubicBezTo>
                    <a:pt x="18729" y="38149"/>
                    <a:pt x="22051" y="34827"/>
                    <a:pt x="22051" y="30719"/>
                  </a:cubicBezTo>
                  <a:cubicBezTo>
                    <a:pt x="22051" y="30719"/>
                    <a:pt x="22051" y="30719"/>
                    <a:pt x="22051" y="30707"/>
                  </a:cubicBezTo>
                  <a:cubicBezTo>
                    <a:pt x="26039" y="30636"/>
                    <a:pt x="29242" y="27385"/>
                    <a:pt x="29242" y="23373"/>
                  </a:cubicBezTo>
                  <a:cubicBezTo>
                    <a:pt x="29242" y="21158"/>
                    <a:pt x="28254" y="19182"/>
                    <a:pt x="26706" y="17836"/>
                  </a:cubicBezTo>
                  <a:cubicBezTo>
                    <a:pt x="27004" y="17110"/>
                    <a:pt x="27170" y="16312"/>
                    <a:pt x="27170" y="15491"/>
                  </a:cubicBezTo>
                  <a:cubicBezTo>
                    <a:pt x="27170" y="13169"/>
                    <a:pt x="25884" y="11157"/>
                    <a:pt x="23979" y="10133"/>
                  </a:cubicBezTo>
                  <a:cubicBezTo>
                    <a:pt x="24527" y="9431"/>
                    <a:pt x="24872" y="8550"/>
                    <a:pt x="24872" y="7573"/>
                  </a:cubicBezTo>
                  <a:cubicBezTo>
                    <a:pt x="24872" y="5597"/>
                    <a:pt x="23491" y="3942"/>
                    <a:pt x="21634" y="3513"/>
                  </a:cubicBezTo>
                  <a:cubicBezTo>
                    <a:pt x="21979" y="3037"/>
                    <a:pt x="22193" y="2454"/>
                    <a:pt x="22193" y="1823"/>
                  </a:cubicBezTo>
                  <a:cubicBezTo>
                    <a:pt x="22193" y="1132"/>
                    <a:pt x="21931" y="501"/>
                    <a:pt x="21515" y="13"/>
                  </a:cubicBezTo>
                  <a:lnTo>
                    <a:pt x="21515" y="13"/>
                  </a:lnTo>
                  <a:cubicBezTo>
                    <a:pt x="21550" y="465"/>
                    <a:pt x="21562" y="715"/>
                    <a:pt x="21562" y="715"/>
                  </a:cubicBezTo>
                  <a:lnTo>
                    <a:pt x="7692" y="715"/>
                  </a:lnTo>
                  <a:cubicBezTo>
                    <a:pt x="7692" y="715"/>
                    <a:pt x="7703" y="453"/>
                    <a:pt x="7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785731" y="4433274"/>
              <a:ext cx="1338496" cy="409384"/>
            </a:xfrm>
            <a:custGeom>
              <a:avLst/>
              <a:gdLst/>
              <a:ahLst/>
              <a:cxnLst/>
              <a:rect l="l" t="t" r="r" b="b"/>
              <a:pathLst>
                <a:path w="41828" h="15431" extrusionOk="0">
                  <a:moveTo>
                    <a:pt x="2977" y="0"/>
                  </a:moveTo>
                  <a:cubicBezTo>
                    <a:pt x="1894" y="655"/>
                    <a:pt x="905" y="1381"/>
                    <a:pt x="0" y="2132"/>
                  </a:cubicBezTo>
                  <a:lnTo>
                    <a:pt x="0" y="13288"/>
                  </a:lnTo>
                  <a:cubicBezTo>
                    <a:pt x="2913" y="10614"/>
                    <a:pt x="6650" y="9652"/>
                    <a:pt x="10896" y="9652"/>
                  </a:cubicBezTo>
                  <a:cubicBezTo>
                    <a:pt x="16180" y="9652"/>
                    <a:pt x="22252" y="11142"/>
                    <a:pt x="28504" y="12681"/>
                  </a:cubicBezTo>
                  <a:cubicBezTo>
                    <a:pt x="32897" y="13764"/>
                    <a:pt x="37493" y="14871"/>
                    <a:pt x="41827" y="15431"/>
                  </a:cubicBezTo>
                  <a:lnTo>
                    <a:pt x="41827" y="7394"/>
                  </a:lnTo>
                  <a:cubicBezTo>
                    <a:pt x="38874" y="6334"/>
                    <a:pt x="34695" y="4453"/>
                    <a:pt x="28897" y="1203"/>
                  </a:cubicBezTo>
                  <a:cubicBezTo>
                    <a:pt x="28123" y="762"/>
                    <a:pt x="27349" y="369"/>
                    <a:pt x="26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019050" y="4433274"/>
              <a:ext cx="1338464" cy="409384"/>
            </a:xfrm>
            <a:custGeom>
              <a:avLst/>
              <a:gdLst/>
              <a:ahLst/>
              <a:cxnLst/>
              <a:rect l="l" t="t" r="r" b="b"/>
              <a:pathLst>
                <a:path w="41827" h="15431" extrusionOk="0">
                  <a:moveTo>
                    <a:pt x="15252" y="0"/>
                  </a:moveTo>
                  <a:cubicBezTo>
                    <a:pt x="14490" y="369"/>
                    <a:pt x="13716" y="762"/>
                    <a:pt x="12942" y="1203"/>
                  </a:cubicBezTo>
                  <a:cubicBezTo>
                    <a:pt x="7132" y="4453"/>
                    <a:pt x="2965" y="6334"/>
                    <a:pt x="0" y="7394"/>
                  </a:cubicBezTo>
                  <a:lnTo>
                    <a:pt x="0" y="15431"/>
                  </a:lnTo>
                  <a:cubicBezTo>
                    <a:pt x="4346" y="14871"/>
                    <a:pt x="8930" y="13764"/>
                    <a:pt x="13335" y="12681"/>
                  </a:cubicBezTo>
                  <a:cubicBezTo>
                    <a:pt x="19587" y="11142"/>
                    <a:pt x="25656" y="9652"/>
                    <a:pt x="30936" y="9652"/>
                  </a:cubicBezTo>
                  <a:cubicBezTo>
                    <a:pt x="35180" y="9652"/>
                    <a:pt x="38915" y="10614"/>
                    <a:pt x="41827" y="13288"/>
                  </a:cubicBezTo>
                  <a:lnTo>
                    <a:pt x="41827" y="2132"/>
                  </a:lnTo>
                  <a:cubicBezTo>
                    <a:pt x="40922" y="1381"/>
                    <a:pt x="39934" y="655"/>
                    <a:pt x="38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785731" y="4433274"/>
              <a:ext cx="1338496" cy="409384"/>
            </a:xfrm>
            <a:custGeom>
              <a:avLst/>
              <a:gdLst/>
              <a:ahLst/>
              <a:cxnLst/>
              <a:rect l="l" t="t" r="r" b="b"/>
              <a:pathLst>
                <a:path w="41828" h="15431" extrusionOk="0">
                  <a:moveTo>
                    <a:pt x="2977" y="0"/>
                  </a:moveTo>
                  <a:cubicBezTo>
                    <a:pt x="1894" y="655"/>
                    <a:pt x="905" y="1381"/>
                    <a:pt x="0" y="2132"/>
                  </a:cubicBezTo>
                  <a:lnTo>
                    <a:pt x="0" y="13288"/>
                  </a:lnTo>
                  <a:cubicBezTo>
                    <a:pt x="2913" y="10614"/>
                    <a:pt x="6650" y="9652"/>
                    <a:pt x="10896" y="9652"/>
                  </a:cubicBezTo>
                  <a:cubicBezTo>
                    <a:pt x="16180" y="9652"/>
                    <a:pt x="22252" y="11142"/>
                    <a:pt x="28504" y="12681"/>
                  </a:cubicBezTo>
                  <a:cubicBezTo>
                    <a:pt x="32897" y="13764"/>
                    <a:pt x="37493" y="14871"/>
                    <a:pt x="41827" y="15431"/>
                  </a:cubicBezTo>
                  <a:lnTo>
                    <a:pt x="41827" y="7394"/>
                  </a:lnTo>
                  <a:cubicBezTo>
                    <a:pt x="38874" y="6334"/>
                    <a:pt x="34695" y="4453"/>
                    <a:pt x="28897" y="1203"/>
                  </a:cubicBezTo>
                  <a:cubicBezTo>
                    <a:pt x="28123" y="762"/>
                    <a:pt x="27349" y="369"/>
                    <a:pt x="26587" y="0"/>
                  </a:cubicBezTo>
                  <a:close/>
                </a:path>
              </a:pathLst>
            </a:custGeom>
            <a:solidFill>
              <a:schemeClr val="dk1">
                <a:alpha val="43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019050" y="4433274"/>
              <a:ext cx="1338464" cy="409384"/>
            </a:xfrm>
            <a:custGeom>
              <a:avLst/>
              <a:gdLst/>
              <a:ahLst/>
              <a:cxnLst/>
              <a:rect l="l" t="t" r="r" b="b"/>
              <a:pathLst>
                <a:path w="41827" h="15431" extrusionOk="0">
                  <a:moveTo>
                    <a:pt x="15252" y="0"/>
                  </a:moveTo>
                  <a:cubicBezTo>
                    <a:pt x="14490" y="369"/>
                    <a:pt x="13716" y="762"/>
                    <a:pt x="12942" y="1203"/>
                  </a:cubicBezTo>
                  <a:cubicBezTo>
                    <a:pt x="7132" y="4453"/>
                    <a:pt x="2965" y="6334"/>
                    <a:pt x="0" y="7394"/>
                  </a:cubicBezTo>
                  <a:lnTo>
                    <a:pt x="0" y="15431"/>
                  </a:lnTo>
                  <a:cubicBezTo>
                    <a:pt x="4346" y="14871"/>
                    <a:pt x="8930" y="13764"/>
                    <a:pt x="13335" y="12681"/>
                  </a:cubicBezTo>
                  <a:cubicBezTo>
                    <a:pt x="19587" y="11142"/>
                    <a:pt x="25656" y="9652"/>
                    <a:pt x="30936" y="9652"/>
                  </a:cubicBezTo>
                  <a:cubicBezTo>
                    <a:pt x="35180" y="9652"/>
                    <a:pt x="38915" y="10614"/>
                    <a:pt x="41827" y="13288"/>
                  </a:cubicBezTo>
                  <a:lnTo>
                    <a:pt x="41827" y="2132"/>
                  </a:lnTo>
                  <a:cubicBezTo>
                    <a:pt x="40922" y="1381"/>
                    <a:pt x="39934" y="655"/>
                    <a:pt x="38850" y="0"/>
                  </a:cubicBezTo>
                  <a:close/>
                </a:path>
              </a:pathLst>
            </a:custGeom>
            <a:solidFill>
              <a:schemeClr val="dk1">
                <a:alpha val="43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849088" y="4286048"/>
              <a:ext cx="3445824" cy="576672"/>
            </a:xfrm>
            <a:custGeom>
              <a:avLst/>
              <a:gdLst/>
              <a:ahLst/>
              <a:cxnLst/>
              <a:rect l="l" t="t" r="r" b="b"/>
              <a:pathLst>
                <a:path w="107682" h="18021" extrusionOk="0">
                  <a:moveTo>
                    <a:pt x="32980" y="1"/>
                  </a:moveTo>
                  <a:cubicBezTo>
                    <a:pt x="29028" y="1"/>
                    <a:pt x="24877" y="1047"/>
                    <a:pt x="20563" y="3137"/>
                  </a:cubicBezTo>
                  <a:cubicBezTo>
                    <a:pt x="19801" y="3506"/>
                    <a:pt x="19027" y="3899"/>
                    <a:pt x="18253" y="4340"/>
                  </a:cubicBezTo>
                  <a:cubicBezTo>
                    <a:pt x="17253" y="4899"/>
                    <a:pt x="16313" y="5411"/>
                    <a:pt x="15408" y="5900"/>
                  </a:cubicBezTo>
                  <a:cubicBezTo>
                    <a:pt x="11050" y="8209"/>
                    <a:pt x="7764" y="9650"/>
                    <a:pt x="5311" y="10531"/>
                  </a:cubicBezTo>
                  <a:cubicBezTo>
                    <a:pt x="2680" y="11472"/>
                    <a:pt x="1013" y="11781"/>
                    <a:pt x="1" y="11853"/>
                  </a:cubicBezTo>
                  <a:lnTo>
                    <a:pt x="1" y="18020"/>
                  </a:lnTo>
                  <a:cubicBezTo>
                    <a:pt x="1287" y="17973"/>
                    <a:pt x="2739" y="17722"/>
                    <a:pt x="4382" y="17282"/>
                  </a:cubicBezTo>
                  <a:cubicBezTo>
                    <a:pt x="4692" y="17199"/>
                    <a:pt x="5002" y="17115"/>
                    <a:pt x="5311" y="17020"/>
                  </a:cubicBezTo>
                  <a:cubicBezTo>
                    <a:pt x="5871" y="16853"/>
                    <a:pt x="6454" y="16663"/>
                    <a:pt x="7049" y="16449"/>
                  </a:cubicBezTo>
                  <a:lnTo>
                    <a:pt x="7061" y="16449"/>
                  </a:lnTo>
                  <a:cubicBezTo>
                    <a:pt x="10943" y="15079"/>
                    <a:pt x="15705" y="12817"/>
                    <a:pt x="21254" y="9698"/>
                  </a:cubicBezTo>
                  <a:cubicBezTo>
                    <a:pt x="21587" y="9519"/>
                    <a:pt x="21920" y="9341"/>
                    <a:pt x="22254" y="9174"/>
                  </a:cubicBezTo>
                  <a:cubicBezTo>
                    <a:pt x="26082" y="7168"/>
                    <a:pt x="29679" y="6166"/>
                    <a:pt x="33005" y="6166"/>
                  </a:cubicBezTo>
                  <a:cubicBezTo>
                    <a:pt x="34674" y="6166"/>
                    <a:pt x="36275" y="6418"/>
                    <a:pt x="37803" y="6924"/>
                  </a:cubicBezTo>
                  <a:cubicBezTo>
                    <a:pt x="41709" y="8221"/>
                    <a:pt x="44554" y="10972"/>
                    <a:pt x="46388" y="13341"/>
                  </a:cubicBezTo>
                  <a:cubicBezTo>
                    <a:pt x="46495" y="13472"/>
                    <a:pt x="46602" y="13603"/>
                    <a:pt x="46697" y="13734"/>
                  </a:cubicBezTo>
                  <a:cubicBezTo>
                    <a:pt x="46852" y="13948"/>
                    <a:pt x="47007" y="14151"/>
                    <a:pt x="47138" y="14353"/>
                  </a:cubicBezTo>
                  <a:cubicBezTo>
                    <a:pt x="47876" y="15401"/>
                    <a:pt x="48388" y="16306"/>
                    <a:pt x="48674" y="16853"/>
                  </a:cubicBezTo>
                  <a:cubicBezTo>
                    <a:pt x="48876" y="16568"/>
                    <a:pt x="49102" y="16294"/>
                    <a:pt x="49352" y="16032"/>
                  </a:cubicBezTo>
                  <a:cubicBezTo>
                    <a:pt x="50460" y="14913"/>
                    <a:pt x="51948" y="14174"/>
                    <a:pt x="53627" y="14067"/>
                  </a:cubicBezTo>
                  <a:cubicBezTo>
                    <a:pt x="53698" y="14055"/>
                    <a:pt x="53770" y="14055"/>
                    <a:pt x="53841" y="14043"/>
                  </a:cubicBezTo>
                  <a:cubicBezTo>
                    <a:pt x="55639" y="14115"/>
                    <a:pt x="57258" y="14901"/>
                    <a:pt x="58413" y="16115"/>
                  </a:cubicBezTo>
                  <a:cubicBezTo>
                    <a:pt x="58627" y="16353"/>
                    <a:pt x="58818" y="16591"/>
                    <a:pt x="59008" y="16853"/>
                  </a:cubicBezTo>
                  <a:cubicBezTo>
                    <a:pt x="59330" y="16234"/>
                    <a:pt x="59925" y="15175"/>
                    <a:pt x="60818" y="13948"/>
                  </a:cubicBezTo>
                  <a:cubicBezTo>
                    <a:pt x="62628" y="11472"/>
                    <a:pt x="65628" y="8340"/>
                    <a:pt x="69879" y="6924"/>
                  </a:cubicBezTo>
                  <a:cubicBezTo>
                    <a:pt x="71408" y="6415"/>
                    <a:pt x="73010" y="6162"/>
                    <a:pt x="74680" y="6162"/>
                  </a:cubicBezTo>
                  <a:cubicBezTo>
                    <a:pt x="78290" y="6162"/>
                    <a:pt x="82220" y="7345"/>
                    <a:pt x="86428" y="9698"/>
                  </a:cubicBezTo>
                  <a:cubicBezTo>
                    <a:pt x="91965" y="12805"/>
                    <a:pt x="96704" y="15056"/>
                    <a:pt x="100585" y="16425"/>
                  </a:cubicBezTo>
                  <a:cubicBezTo>
                    <a:pt x="101537" y="16770"/>
                    <a:pt x="102442" y="17056"/>
                    <a:pt x="103300" y="17282"/>
                  </a:cubicBezTo>
                  <a:cubicBezTo>
                    <a:pt x="104931" y="17722"/>
                    <a:pt x="106395" y="17973"/>
                    <a:pt x="107681" y="18020"/>
                  </a:cubicBezTo>
                  <a:lnTo>
                    <a:pt x="107681" y="11853"/>
                  </a:lnTo>
                  <a:cubicBezTo>
                    <a:pt x="105538" y="11698"/>
                    <a:pt x="100394" y="10495"/>
                    <a:pt x="89429" y="4340"/>
                  </a:cubicBezTo>
                  <a:cubicBezTo>
                    <a:pt x="84287" y="1452"/>
                    <a:pt x="79355" y="5"/>
                    <a:pt x="74699" y="5"/>
                  </a:cubicBezTo>
                  <a:cubicBezTo>
                    <a:pt x="72348" y="5"/>
                    <a:pt x="70068" y="374"/>
                    <a:pt x="67867" y="1113"/>
                  </a:cubicBezTo>
                  <a:cubicBezTo>
                    <a:pt x="59949" y="3768"/>
                    <a:pt x="55496" y="10472"/>
                    <a:pt x="53841" y="13460"/>
                  </a:cubicBezTo>
                  <a:cubicBezTo>
                    <a:pt x="52793" y="11567"/>
                    <a:pt x="50614" y="8174"/>
                    <a:pt x="47138" y="5269"/>
                  </a:cubicBezTo>
                  <a:cubicBezTo>
                    <a:pt x="46233" y="4518"/>
                    <a:pt x="45245" y="3792"/>
                    <a:pt x="44161" y="3137"/>
                  </a:cubicBezTo>
                  <a:cubicBezTo>
                    <a:pt x="42840" y="2340"/>
                    <a:pt x="41399" y="1637"/>
                    <a:pt x="39815" y="1113"/>
                  </a:cubicBezTo>
                  <a:cubicBezTo>
                    <a:pt x="37612" y="372"/>
                    <a:pt x="35331" y="1"/>
                    <a:pt x="32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388352" y="4725888"/>
              <a:ext cx="367296" cy="110144"/>
            </a:xfrm>
            <a:custGeom>
              <a:avLst/>
              <a:gdLst/>
              <a:ahLst/>
              <a:cxnLst/>
              <a:rect l="l" t="t" r="r" b="b"/>
              <a:pathLst>
                <a:path w="11478" h="3442" extrusionOk="0">
                  <a:moveTo>
                    <a:pt x="5739" y="1"/>
                  </a:moveTo>
                  <a:cubicBezTo>
                    <a:pt x="4429" y="1"/>
                    <a:pt x="3012" y="525"/>
                    <a:pt x="1655" y="1525"/>
                  </a:cubicBezTo>
                  <a:cubicBezTo>
                    <a:pt x="643" y="2275"/>
                    <a:pt x="24" y="3025"/>
                    <a:pt x="0" y="3049"/>
                  </a:cubicBezTo>
                  <a:lnTo>
                    <a:pt x="476" y="3442"/>
                  </a:lnTo>
                  <a:cubicBezTo>
                    <a:pt x="500" y="3418"/>
                    <a:pt x="2870" y="608"/>
                    <a:pt x="5739" y="608"/>
                  </a:cubicBezTo>
                  <a:cubicBezTo>
                    <a:pt x="8608" y="608"/>
                    <a:pt x="10978" y="3418"/>
                    <a:pt x="11002" y="3442"/>
                  </a:cubicBezTo>
                  <a:lnTo>
                    <a:pt x="11478" y="3049"/>
                  </a:lnTo>
                  <a:cubicBezTo>
                    <a:pt x="11454" y="3025"/>
                    <a:pt x="10835" y="2275"/>
                    <a:pt x="9823" y="1525"/>
                  </a:cubicBezTo>
                  <a:cubicBezTo>
                    <a:pt x="8466" y="525"/>
                    <a:pt x="7049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849088" y="4637152"/>
              <a:ext cx="3445824" cy="280192"/>
            </a:xfrm>
            <a:custGeom>
              <a:avLst/>
              <a:gdLst/>
              <a:ahLst/>
              <a:cxnLst/>
              <a:rect l="l" t="t" r="r" b="b"/>
              <a:pathLst>
                <a:path w="107682" h="8756" extrusionOk="0">
                  <a:moveTo>
                    <a:pt x="36227" y="0"/>
                  </a:moveTo>
                  <a:cubicBezTo>
                    <a:pt x="30623" y="0"/>
                    <a:pt x="24358" y="1542"/>
                    <a:pt x="18206" y="3060"/>
                  </a:cubicBezTo>
                  <a:cubicBezTo>
                    <a:pt x="14527" y="3964"/>
                    <a:pt x="10705" y="4881"/>
                    <a:pt x="7049" y="5477"/>
                  </a:cubicBezTo>
                  <a:cubicBezTo>
                    <a:pt x="6466" y="5572"/>
                    <a:pt x="5883" y="5655"/>
                    <a:pt x="5311" y="5738"/>
                  </a:cubicBezTo>
                  <a:cubicBezTo>
                    <a:pt x="3478" y="5977"/>
                    <a:pt x="1692" y="6119"/>
                    <a:pt x="1" y="6119"/>
                  </a:cubicBezTo>
                  <a:lnTo>
                    <a:pt x="1" y="7965"/>
                  </a:lnTo>
                  <a:cubicBezTo>
                    <a:pt x="1704" y="7965"/>
                    <a:pt x="3489" y="7834"/>
                    <a:pt x="5311" y="7596"/>
                  </a:cubicBezTo>
                  <a:cubicBezTo>
                    <a:pt x="9657" y="7036"/>
                    <a:pt x="14241" y="5929"/>
                    <a:pt x="18646" y="4846"/>
                  </a:cubicBezTo>
                  <a:cubicBezTo>
                    <a:pt x="24898" y="3307"/>
                    <a:pt x="30967" y="1817"/>
                    <a:pt x="36247" y="1817"/>
                  </a:cubicBezTo>
                  <a:cubicBezTo>
                    <a:pt x="40491" y="1817"/>
                    <a:pt x="44226" y="2779"/>
                    <a:pt x="47138" y="5453"/>
                  </a:cubicBezTo>
                  <a:cubicBezTo>
                    <a:pt x="47495" y="5774"/>
                    <a:pt x="47828" y="6119"/>
                    <a:pt x="48150" y="6489"/>
                  </a:cubicBezTo>
                  <a:cubicBezTo>
                    <a:pt x="48662" y="7072"/>
                    <a:pt x="49317" y="7512"/>
                    <a:pt x="50007" y="7858"/>
                  </a:cubicBezTo>
                  <a:cubicBezTo>
                    <a:pt x="51213" y="8461"/>
                    <a:pt x="52529" y="8755"/>
                    <a:pt x="53850" y="8755"/>
                  </a:cubicBezTo>
                  <a:cubicBezTo>
                    <a:pt x="55137" y="8755"/>
                    <a:pt x="56428" y="8476"/>
                    <a:pt x="57627" y="7929"/>
                  </a:cubicBezTo>
                  <a:cubicBezTo>
                    <a:pt x="58401" y="7572"/>
                    <a:pt x="59139" y="7108"/>
                    <a:pt x="59687" y="6489"/>
                  </a:cubicBezTo>
                  <a:cubicBezTo>
                    <a:pt x="62721" y="3026"/>
                    <a:pt x="66836" y="1821"/>
                    <a:pt x="71590" y="1821"/>
                  </a:cubicBezTo>
                  <a:cubicBezTo>
                    <a:pt x="76874" y="1821"/>
                    <a:pt x="82948" y="3310"/>
                    <a:pt x="89203" y="4846"/>
                  </a:cubicBezTo>
                  <a:cubicBezTo>
                    <a:pt x="95453" y="6381"/>
                    <a:pt x="101930" y="7965"/>
                    <a:pt x="107681" y="7965"/>
                  </a:cubicBezTo>
                  <a:lnTo>
                    <a:pt x="107681" y="6119"/>
                  </a:lnTo>
                  <a:cubicBezTo>
                    <a:pt x="105431" y="6119"/>
                    <a:pt x="103038" y="5869"/>
                    <a:pt x="100585" y="5453"/>
                  </a:cubicBezTo>
                  <a:cubicBezTo>
                    <a:pt x="97001" y="4857"/>
                    <a:pt x="93286" y="3953"/>
                    <a:pt x="89643" y="3060"/>
                  </a:cubicBezTo>
                  <a:cubicBezTo>
                    <a:pt x="83480" y="1543"/>
                    <a:pt x="77208" y="2"/>
                    <a:pt x="71600" y="2"/>
                  </a:cubicBezTo>
                  <a:cubicBezTo>
                    <a:pt x="67566" y="2"/>
                    <a:pt x="63877" y="799"/>
                    <a:pt x="60818" y="2976"/>
                  </a:cubicBezTo>
                  <a:cubicBezTo>
                    <a:pt x="59961" y="3595"/>
                    <a:pt x="59163" y="4310"/>
                    <a:pt x="58413" y="5143"/>
                  </a:cubicBezTo>
                  <a:cubicBezTo>
                    <a:pt x="58365" y="5191"/>
                    <a:pt x="58330" y="5226"/>
                    <a:pt x="58294" y="5274"/>
                  </a:cubicBezTo>
                  <a:cubicBezTo>
                    <a:pt x="57949" y="5679"/>
                    <a:pt x="57449" y="6000"/>
                    <a:pt x="56913" y="6250"/>
                  </a:cubicBezTo>
                  <a:cubicBezTo>
                    <a:pt x="55972" y="6703"/>
                    <a:pt x="54948" y="6929"/>
                    <a:pt x="53923" y="6929"/>
                  </a:cubicBezTo>
                  <a:cubicBezTo>
                    <a:pt x="52897" y="6929"/>
                    <a:pt x="51871" y="6703"/>
                    <a:pt x="50924" y="6250"/>
                  </a:cubicBezTo>
                  <a:cubicBezTo>
                    <a:pt x="50388" y="6000"/>
                    <a:pt x="49888" y="5679"/>
                    <a:pt x="49543" y="5274"/>
                  </a:cubicBezTo>
                  <a:cubicBezTo>
                    <a:pt x="49483" y="5203"/>
                    <a:pt x="49412" y="5131"/>
                    <a:pt x="49352" y="5060"/>
                  </a:cubicBezTo>
                  <a:cubicBezTo>
                    <a:pt x="48662" y="4298"/>
                    <a:pt x="47924" y="3643"/>
                    <a:pt x="47138" y="3071"/>
                  </a:cubicBezTo>
                  <a:cubicBezTo>
                    <a:pt x="46995" y="2964"/>
                    <a:pt x="46852" y="2857"/>
                    <a:pt x="46697" y="2762"/>
                  </a:cubicBezTo>
                  <a:cubicBezTo>
                    <a:pt x="43699" y="745"/>
                    <a:pt x="40123" y="0"/>
                    <a:pt x="36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848736" y="4384768"/>
              <a:ext cx="1638688" cy="388032"/>
            </a:xfrm>
            <a:custGeom>
              <a:avLst/>
              <a:gdLst/>
              <a:ahLst/>
              <a:cxnLst/>
              <a:rect l="l" t="t" r="r" b="b"/>
              <a:pathLst>
                <a:path w="51209" h="12126" extrusionOk="0">
                  <a:moveTo>
                    <a:pt x="31926" y="0"/>
                  </a:moveTo>
                  <a:cubicBezTo>
                    <a:pt x="27950" y="0"/>
                    <a:pt x="23770" y="1049"/>
                    <a:pt x="19431" y="3148"/>
                  </a:cubicBezTo>
                  <a:cubicBezTo>
                    <a:pt x="18657" y="3517"/>
                    <a:pt x="17883" y="3922"/>
                    <a:pt x="17121" y="4351"/>
                  </a:cubicBezTo>
                  <a:cubicBezTo>
                    <a:pt x="16157" y="4886"/>
                    <a:pt x="15204" y="5410"/>
                    <a:pt x="14276" y="5910"/>
                  </a:cubicBezTo>
                  <a:cubicBezTo>
                    <a:pt x="10418" y="7958"/>
                    <a:pt x="7025" y="9518"/>
                    <a:pt x="4203" y="10530"/>
                  </a:cubicBezTo>
                  <a:cubicBezTo>
                    <a:pt x="3596" y="10744"/>
                    <a:pt x="3108" y="10935"/>
                    <a:pt x="2691" y="11089"/>
                  </a:cubicBezTo>
                  <a:cubicBezTo>
                    <a:pt x="1286" y="11601"/>
                    <a:pt x="762" y="11792"/>
                    <a:pt x="0" y="11851"/>
                  </a:cubicBezTo>
                  <a:lnTo>
                    <a:pt x="24" y="12125"/>
                  </a:lnTo>
                  <a:cubicBezTo>
                    <a:pt x="822" y="12066"/>
                    <a:pt x="1357" y="11863"/>
                    <a:pt x="2786" y="11339"/>
                  </a:cubicBezTo>
                  <a:cubicBezTo>
                    <a:pt x="3203" y="11185"/>
                    <a:pt x="3691" y="11006"/>
                    <a:pt x="4298" y="10792"/>
                  </a:cubicBezTo>
                  <a:cubicBezTo>
                    <a:pt x="7132" y="9768"/>
                    <a:pt x="10537" y="8208"/>
                    <a:pt x="14407" y="6148"/>
                  </a:cubicBezTo>
                  <a:cubicBezTo>
                    <a:pt x="15335" y="5648"/>
                    <a:pt x="16288" y="5124"/>
                    <a:pt x="17252" y="4589"/>
                  </a:cubicBezTo>
                  <a:cubicBezTo>
                    <a:pt x="18014" y="4160"/>
                    <a:pt x="18788" y="3755"/>
                    <a:pt x="19550" y="3386"/>
                  </a:cubicBezTo>
                  <a:cubicBezTo>
                    <a:pt x="23850" y="1307"/>
                    <a:pt x="27990" y="266"/>
                    <a:pt x="31929" y="266"/>
                  </a:cubicBezTo>
                  <a:cubicBezTo>
                    <a:pt x="34262" y="266"/>
                    <a:pt x="36524" y="631"/>
                    <a:pt x="38707" y="1362"/>
                  </a:cubicBezTo>
                  <a:cubicBezTo>
                    <a:pt x="40184" y="1862"/>
                    <a:pt x="41636" y="2541"/>
                    <a:pt x="43029" y="3374"/>
                  </a:cubicBezTo>
                  <a:cubicBezTo>
                    <a:pt x="44041" y="3993"/>
                    <a:pt x="45029" y="4708"/>
                    <a:pt x="45994" y="5505"/>
                  </a:cubicBezTo>
                  <a:cubicBezTo>
                    <a:pt x="47827" y="7053"/>
                    <a:pt x="49518" y="8899"/>
                    <a:pt x="50995" y="11006"/>
                  </a:cubicBezTo>
                  <a:lnTo>
                    <a:pt x="51209" y="10851"/>
                  </a:lnTo>
                  <a:cubicBezTo>
                    <a:pt x="49721" y="8720"/>
                    <a:pt x="48018" y="6851"/>
                    <a:pt x="46161" y="5303"/>
                  </a:cubicBezTo>
                  <a:cubicBezTo>
                    <a:pt x="45196" y="4493"/>
                    <a:pt x="44184" y="3767"/>
                    <a:pt x="43160" y="3148"/>
                  </a:cubicBezTo>
                  <a:cubicBezTo>
                    <a:pt x="41755" y="2303"/>
                    <a:pt x="40291" y="1612"/>
                    <a:pt x="38791" y="1112"/>
                  </a:cubicBezTo>
                  <a:cubicBezTo>
                    <a:pt x="36580" y="371"/>
                    <a:pt x="34289" y="0"/>
                    <a:pt x="31926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656576" y="4384768"/>
              <a:ext cx="1638688" cy="388032"/>
            </a:xfrm>
            <a:custGeom>
              <a:avLst/>
              <a:gdLst/>
              <a:ahLst/>
              <a:cxnLst/>
              <a:rect l="l" t="t" r="r" b="b"/>
              <a:pathLst>
                <a:path w="51209" h="12126" extrusionOk="0">
                  <a:moveTo>
                    <a:pt x="19283" y="0"/>
                  </a:moveTo>
                  <a:cubicBezTo>
                    <a:pt x="16920" y="0"/>
                    <a:pt x="14629" y="371"/>
                    <a:pt x="12418" y="1112"/>
                  </a:cubicBezTo>
                  <a:cubicBezTo>
                    <a:pt x="10918" y="1612"/>
                    <a:pt x="9454" y="2303"/>
                    <a:pt x="8049" y="3148"/>
                  </a:cubicBezTo>
                  <a:cubicBezTo>
                    <a:pt x="7025" y="3767"/>
                    <a:pt x="6013" y="4493"/>
                    <a:pt x="5048" y="5303"/>
                  </a:cubicBezTo>
                  <a:cubicBezTo>
                    <a:pt x="3179" y="6851"/>
                    <a:pt x="1488" y="8720"/>
                    <a:pt x="0" y="10851"/>
                  </a:cubicBezTo>
                  <a:lnTo>
                    <a:pt x="215" y="11006"/>
                  </a:lnTo>
                  <a:cubicBezTo>
                    <a:pt x="1691" y="8899"/>
                    <a:pt x="3382" y="7053"/>
                    <a:pt x="5215" y="5505"/>
                  </a:cubicBezTo>
                  <a:cubicBezTo>
                    <a:pt x="6180" y="4708"/>
                    <a:pt x="7168" y="3993"/>
                    <a:pt x="8180" y="3374"/>
                  </a:cubicBezTo>
                  <a:cubicBezTo>
                    <a:pt x="9573" y="2541"/>
                    <a:pt x="11025" y="1862"/>
                    <a:pt x="12502" y="1362"/>
                  </a:cubicBezTo>
                  <a:cubicBezTo>
                    <a:pt x="14685" y="631"/>
                    <a:pt x="16947" y="266"/>
                    <a:pt x="19280" y="266"/>
                  </a:cubicBezTo>
                  <a:cubicBezTo>
                    <a:pt x="23219" y="266"/>
                    <a:pt x="27359" y="1307"/>
                    <a:pt x="31659" y="3386"/>
                  </a:cubicBezTo>
                  <a:cubicBezTo>
                    <a:pt x="32421" y="3755"/>
                    <a:pt x="33195" y="4160"/>
                    <a:pt x="33957" y="4589"/>
                  </a:cubicBezTo>
                  <a:cubicBezTo>
                    <a:pt x="34921" y="5124"/>
                    <a:pt x="35886" y="5648"/>
                    <a:pt x="36802" y="6148"/>
                  </a:cubicBezTo>
                  <a:cubicBezTo>
                    <a:pt x="40672" y="8208"/>
                    <a:pt x="44077" y="9768"/>
                    <a:pt x="46911" y="10792"/>
                  </a:cubicBezTo>
                  <a:cubicBezTo>
                    <a:pt x="47518" y="11006"/>
                    <a:pt x="48006" y="11185"/>
                    <a:pt x="48423" y="11339"/>
                  </a:cubicBezTo>
                  <a:cubicBezTo>
                    <a:pt x="49852" y="11863"/>
                    <a:pt x="50387" y="12066"/>
                    <a:pt x="51185" y="12125"/>
                  </a:cubicBezTo>
                  <a:lnTo>
                    <a:pt x="51209" y="11851"/>
                  </a:lnTo>
                  <a:cubicBezTo>
                    <a:pt x="50447" y="11792"/>
                    <a:pt x="49923" y="11601"/>
                    <a:pt x="48518" y="11089"/>
                  </a:cubicBezTo>
                  <a:cubicBezTo>
                    <a:pt x="48101" y="10935"/>
                    <a:pt x="47601" y="10744"/>
                    <a:pt x="47006" y="10530"/>
                  </a:cubicBezTo>
                  <a:cubicBezTo>
                    <a:pt x="44184" y="9518"/>
                    <a:pt x="40791" y="7958"/>
                    <a:pt x="36933" y="5910"/>
                  </a:cubicBezTo>
                  <a:cubicBezTo>
                    <a:pt x="36005" y="5410"/>
                    <a:pt x="35052" y="4898"/>
                    <a:pt x="34088" y="4351"/>
                  </a:cubicBezTo>
                  <a:cubicBezTo>
                    <a:pt x="33326" y="3922"/>
                    <a:pt x="32552" y="3517"/>
                    <a:pt x="31778" y="3148"/>
                  </a:cubicBezTo>
                  <a:cubicBezTo>
                    <a:pt x="27439" y="1049"/>
                    <a:pt x="23259" y="0"/>
                    <a:pt x="19283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5" name="Google Shape;605;p38"/>
            <p:cNvGrpSpPr/>
            <p:nvPr/>
          </p:nvGrpSpPr>
          <p:grpSpPr>
            <a:xfrm>
              <a:off x="4088679" y="2636698"/>
              <a:ext cx="966641" cy="1307330"/>
              <a:chOff x="7608179" y="2798623"/>
              <a:chExt cx="966641" cy="1307330"/>
            </a:xfrm>
          </p:grpSpPr>
          <p:sp>
            <p:nvSpPr>
              <p:cNvPr id="606" name="Google Shape;606;p38"/>
              <p:cNvSpPr/>
              <p:nvPr/>
            </p:nvSpPr>
            <p:spPr>
              <a:xfrm>
                <a:off x="7918773" y="3514276"/>
                <a:ext cx="348649" cy="591677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9825" extrusionOk="0">
                    <a:moveTo>
                      <a:pt x="5823" y="1"/>
                    </a:moveTo>
                    <a:cubicBezTo>
                      <a:pt x="4489" y="1108"/>
                      <a:pt x="3394" y="2739"/>
                      <a:pt x="2691" y="4704"/>
                    </a:cubicBezTo>
                    <a:cubicBezTo>
                      <a:pt x="2620" y="4644"/>
                      <a:pt x="2560" y="4585"/>
                      <a:pt x="2501" y="4537"/>
                    </a:cubicBezTo>
                    <a:cubicBezTo>
                      <a:pt x="1013" y="5763"/>
                      <a:pt x="1" y="8061"/>
                      <a:pt x="1" y="10693"/>
                    </a:cubicBezTo>
                    <a:cubicBezTo>
                      <a:pt x="1" y="13336"/>
                      <a:pt x="1013" y="15622"/>
                      <a:pt x="2501" y="16860"/>
                    </a:cubicBezTo>
                    <a:cubicBezTo>
                      <a:pt x="2727" y="16669"/>
                      <a:pt x="2941" y="16455"/>
                      <a:pt x="3144" y="16229"/>
                    </a:cubicBezTo>
                    <a:cubicBezTo>
                      <a:pt x="3822" y="17693"/>
                      <a:pt x="4739" y="18932"/>
                      <a:pt x="5823" y="19825"/>
                    </a:cubicBezTo>
                    <a:cubicBezTo>
                      <a:pt x="6906" y="18932"/>
                      <a:pt x="7823" y="17682"/>
                      <a:pt x="8513" y="16193"/>
                    </a:cubicBezTo>
                    <a:cubicBezTo>
                      <a:pt x="8728" y="16443"/>
                      <a:pt x="8942" y="16669"/>
                      <a:pt x="9180" y="16860"/>
                    </a:cubicBezTo>
                    <a:cubicBezTo>
                      <a:pt x="10669" y="15622"/>
                      <a:pt x="11681" y="13336"/>
                      <a:pt x="11681" y="10693"/>
                    </a:cubicBezTo>
                    <a:cubicBezTo>
                      <a:pt x="11681" y="8061"/>
                      <a:pt x="10669" y="5763"/>
                      <a:pt x="9180" y="4537"/>
                    </a:cubicBezTo>
                    <a:cubicBezTo>
                      <a:pt x="9109" y="4597"/>
                      <a:pt x="9037" y="4656"/>
                      <a:pt x="8966" y="4728"/>
                    </a:cubicBezTo>
                    <a:cubicBezTo>
                      <a:pt x="8263" y="2751"/>
                      <a:pt x="7168" y="1108"/>
                      <a:pt x="58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7959276" y="3582860"/>
                <a:ext cx="267643" cy="454510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15229" extrusionOk="0">
                    <a:moveTo>
                      <a:pt x="4466" y="1"/>
                    </a:moveTo>
                    <a:cubicBezTo>
                      <a:pt x="3442" y="846"/>
                      <a:pt x="2608" y="2108"/>
                      <a:pt x="2061" y="3608"/>
                    </a:cubicBezTo>
                    <a:cubicBezTo>
                      <a:pt x="2013" y="3573"/>
                      <a:pt x="1965" y="3525"/>
                      <a:pt x="1918" y="3489"/>
                    </a:cubicBezTo>
                    <a:cubicBezTo>
                      <a:pt x="775" y="4430"/>
                      <a:pt x="1" y="6192"/>
                      <a:pt x="1" y="8216"/>
                    </a:cubicBezTo>
                    <a:cubicBezTo>
                      <a:pt x="1" y="10240"/>
                      <a:pt x="775" y="12002"/>
                      <a:pt x="1918" y="12943"/>
                    </a:cubicBezTo>
                    <a:cubicBezTo>
                      <a:pt x="2096" y="12800"/>
                      <a:pt x="2251" y="12645"/>
                      <a:pt x="2406" y="12466"/>
                    </a:cubicBezTo>
                    <a:cubicBezTo>
                      <a:pt x="2942" y="13598"/>
                      <a:pt x="3644" y="14538"/>
                      <a:pt x="4466" y="15229"/>
                    </a:cubicBezTo>
                    <a:cubicBezTo>
                      <a:pt x="5299" y="14538"/>
                      <a:pt x="6013" y="13586"/>
                      <a:pt x="6537" y="12443"/>
                    </a:cubicBezTo>
                    <a:cubicBezTo>
                      <a:pt x="6704" y="12621"/>
                      <a:pt x="6871" y="12800"/>
                      <a:pt x="7049" y="12943"/>
                    </a:cubicBezTo>
                    <a:cubicBezTo>
                      <a:pt x="8192" y="12002"/>
                      <a:pt x="8966" y="10240"/>
                      <a:pt x="8966" y="8216"/>
                    </a:cubicBezTo>
                    <a:cubicBezTo>
                      <a:pt x="8966" y="6192"/>
                      <a:pt x="8192" y="4430"/>
                      <a:pt x="7049" y="3489"/>
                    </a:cubicBezTo>
                    <a:cubicBezTo>
                      <a:pt x="6990" y="3537"/>
                      <a:pt x="6942" y="3584"/>
                      <a:pt x="6883" y="3632"/>
                    </a:cubicBezTo>
                    <a:cubicBezTo>
                      <a:pt x="6347" y="2120"/>
                      <a:pt x="5502" y="858"/>
                      <a:pt x="4466" y="1"/>
                    </a:cubicBez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7994108" y="3582860"/>
                <a:ext cx="197978" cy="336532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1276" extrusionOk="0">
                    <a:moveTo>
                      <a:pt x="3311" y="1"/>
                    </a:moveTo>
                    <a:cubicBezTo>
                      <a:pt x="2549" y="632"/>
                      <a:pt x="1929" y="1560"/>
                      <a:pt x="1525" y="2680"/>
                    </a:cubicBezTo>
                    <a:cubicBezTo>
                      <a:pt x="1489" y="2644"/>
                      <a:pt x="1453" y="2608"/>
                      <a:pt x="1417" y="2584"/>
                    </a:cubicBezTo>
                    <a:cubicBezTo>
                      <a:pt x="572" y="3287"/>
                      <a:pt x="1" y="4585"/>
                      <a:pt x="1" y="6085"/>
                    </a:cubicBezTo>
                    <a:cubicBezTo>
                      <a:pt x="1" y="7585"/>
                      <a:pt x="572" y="8895"/>
                      <a:pt x="1417" y="9585"/>
                    </a:cubicBezTo>
                    <a:cubicBezTo>
                      <a:pt x="1548" y="9490"/>
                      <a:pt x="1668" y="9359"/>
                      <a:pt x="1787" y="9228"/>
                    </a:cubicBezTo>
                    <a:cubicBezTo>
                      <a:pt x="2168" y="10073"/>
                      <a:pt x="2691" y="10776"/>
                      <a:pt x="3311" y="11276"/>
                    </a:cubicBezTo>
                    <a:cubicBezTo>
                      <a:pt x="3918" y="10764"/>
                      <a:pt x="4442" y="10061"/>
                      <a:pt x="4835" y="9216"/>
                    </a:cubicBezTo>
                    <a:cubicBezTo>
                      <a:pt x="4954" y="9359"/>
                      <a:pt x="5085" y="9478"/>
                      <a:pt x="5216" y="9585"/>
                    </a:cubicBezTo>
                    <a:cubicBezTo>
                      <a:pt x="6061" y="8895"/>
                      <a:pt x="6632" y="7585"/>
                      <a:pt x="6632" y="6085"/>
                    </a:cubicBezTo>
                    <a:cubicBezTo>
                      <a:pt x="6632" y="4585"/>
                      <a:pt x="6061" y="3287"/>
                      <a:pt x="5216" y="2584"/>
                    </a:cubicBezTo>
                    <a:cubicBezTo>
                      <a:pt x="5180" y="2620"/>
                      <a:pt x="5132" y="2656"/>
                      <a:pt x="5097" y="2691"/>
                    </a:cubicBezTo>
                    <a:cubicBezTo>
                      <a:pt x="4692" y="1572"/>
                      <a:pt x="4073" y="632"/>
                      <a:pt x="3311" y="1"/>
                    </a:cubicBezTo>
                    <a:close/>
                  </a:path>
                </a:pathLst>
              </a:custGeom>
              <a:solidFill>
                <a:schemeClr val="lt1">
                  <a:alpha val="376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7729360" y="3662457"/>
                <a:ext cx="134015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5" extrusionOk="0">
                    <a:moveTo>
                      <a:pt x="584" y="1"/>
                    </a:moveTo>
                    <a:lnTo>
                      <a:pt x="0" y="1025"/>
                    </a:lnTo>
                    <a:lnTo>
                      <a:pt x="4489" y="1025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rgbClr val="EAC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7810396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0" y="1"/>
                    </a:moveTo>
                    <a:lnTo>
                      <a:pt x="584" y="1025"/>
                    </a:lnTo>
                    <a:lnTo>
                      <a:pt x="1774" y="1025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F7D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7729360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584" y="1"/>
                    </a:moveTo>
                    <a:lnTo>
                      <a:pt x="0" y="1025"/>
                    </a:lnTo>
                    <a:lnTo>
                      <a:pt x="1191" y="102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C99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7729360" y="3298587"/>
                <a:ext cx="119420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11360" extrusionOk="0">
                    <a:moveTo>
                      <a:pt x="2001" y="1"/>
                    </a:moveTo>
                    <a:cubicBezTo>
                      <a:pt x="893" y="1"/>
                      <a:pt x="0" y="894"/>
                      <a:pt x="0" y="2001"/>
                    </a:cubicBezTo>
                    <a:lnTo>
                      <a:pt x="0" y="11359"/>
                    </a:lnTo>
                    <a:lnTo>
                      <a:pt x="4001" y="11359"/>
                    </a:lnTo>
                    <a:lnTo>
                      <a:pt x="4001" y="2001"/>
                    </a:lnTo>
                    <a:cubicBezTo>
                      <a:pt x="4001" y="894"/>
                      <a:pt x="3108" y="1"/>
                      <a:pt x="20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7729360" y="3298587"/>
                <a:ext cx="76081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1360" extrusionOk="0">
                    <a:moveTo>
                      <a:pt x="2001" y="1"/>
                    </a:moveTo>
                    <a:cubicBezTo>
                      <a:pt x="893" y="1"/>
                      <a:pt x="0" y="894"/>
                      <a:pt x="0" y="2001"/>
                    </a:cubicBezTo>
                    <a:lnTo>
                      <a:pt x="0" y="11359"/>
                    </a:lnTo>
                    <a:lnTo>
                      <a:pt x="1096" y="11359"/>
                    </a:lnTo>
                    <a:lnTo>
                      <a:pt x="1096" y="2001"/>
                    </a:lnTo>
                    <a:cubicBezTo>
                      <a:pt x="1096" y="1084"/>
                      <a:pt x="1703" y="310"/>
                      <a:pt x="2548" y="72"/>
                    </a:cubicBezTo>
                    <a:cubicBezTo>
                      <a:pt x="2370" y="25"/>
                      <a:pt x="2191" y="1"/>
                      <a:pt x="2001" y="1"/>
                    </a:cubicBezTo>
                    <a:close/>
                  </a:path>
                </a:pathLst>
              </a:custGeom>
              <a:solidFill>
                <a:schemeClr val="dk1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7608179" y="3190936"/>
                <a:ext cx="373512" cy="515632"/>
              </a:xfrm>
              <a:custGeom>
                <a:avLst/>
                <a:gdLst/>
                <a:ahLst/>
                <a:cxnLst/>
                <a:rect l="l" t="t" r="r" b="b"/>
                <a:pathLst>
                  <a:path w="12514" h="17277" extrusionOk="0">
                    <a:moveTo>
                      <a:pt x="12061" y="0"/>
                    </a:moveTo>
                    <a:cubicBezTo>
                      <a:pt x="12061" y="5775"/>
                      <a:pt x="3882" y="11478"/>
                      <a:pt x="1263" y="13156"/>
                    </a:cubicBezTo>
                    <a:cubicBezTo>
                      <a:pt x="751" y="13478"/>
                      <a:pt x="405" y="14002"/>
                      <a:pt x="286" y="14597"/>
                    </a:cubicBezTo>
                    <a:cubicBezTo>
                      <a:pt x="0" y="15978"/>
                      <a:pt x="1060" y="17276"/>
                      <a:pt x="2477" y="17276"/>
                    </a:cubicBezTo>
                    <a:lnTo>
                      <a:pt x="10240" y="17276"/>
                    </a:lnTo>
                    <a:cubicBezTo>
                      <a:pt x="11502" y="17276"/>
                      <a:pt x="12514" y="16240"/>
                      <a:pt x="12478" y="14978"/>
                    </a:cubicBezTo>
                    <a:lnTo>
                      <a:pt x="120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7613522" y="3190936"/>
                <a:ext cx="367482" cy="479729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6074" extrusionOk="0">
                    <a:moveTo>
                      <a:pt x="11882" y="0"/>
                    </a:moveTo>
                    <a:cubicBezTo>
                      <a:pt x="11882" y="5775"/>
                      <a:pt x="3703" y="11478"/>
                      <a:pt x="1084" y="13156"/>
                    </a:cubicBezTo>
                    <a:cubicBezTo>
                      <a:pt x="572" y="13478"/>
                      <a:pt x="226" y="14002"/>
                      <a:pt x="107" y="14597"/>
                    </a:cubicBezTo>
                    <a:cubicBezTo>
                      <a:pt x="0" y="15121"/>
                      <a:pt x="83" y="15633"/>
                      <a:pt x="310" y="16074"/>
                    </a:cubicBezTo>
                    <a:cubicBezTo>
                      <a:pt x="488" y="15728"/>
                      <a:pt x="750" y="15431"/>
                      <a:pt x="1084" y="15216"/>
                    </a:cubicBezTo>
                    <a:cubicBezTo>
                      <a:pt x="3703" y="13537"/>
                      <a:pt x="11882" y="7834"/>
                      <a:pt x="11882" y="2060"/>
                    </a:cubicBezTo>
                    <a:lnTo>
                      <a:pt x="12263" y="15478"/>
                    </a:lnTo>
                    <a:cubicBezTo>
                      <a:pt x="12287" y="15312"/>
                      <a:pt x="12311" y="15145"/>
                      <a:pt x="12299" y="14978"/>
                    </a:cubicBezTo>
                    <a:lnTo>
                      <a:pt x="11882" y="0"/>
                    </a:ln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8319624" y="3662457"/>
                <a:ext cx="134015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5" extrusionOk="0">
                    <a:moveTo>
                      <a:pt x="596" y="1"/>
                    </a:moveTo>
                    <a:lnTo>
                      <a:pt x="1" y="1025"/>
                    </a:lnTo>
                    <a:lnTo>
                      <a:pt x="4489" y="1025"/>
                    </a:lnTo>
                    <a:lnTo>
                      <a:pt x="3906" y="1"/>
                    </a:lnTo>
                    <a:close/>
                  </a:path>
                </a:pathLst>
              </a:custGeom>
              <a:solidFill>
                <a:srgbClr val="EAC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8319624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596" y="1"/>
                    </a:moveTo>
                    <a:lnTo>
                      <a:pt x="1" y="1025"/>
                    </a:lnTo>
                    <a:lnTo>
                      <a:pt x="1191" y="102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F7D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8400660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0" y="1"/>
                    </a:moveTo>
                    <a:lnTo>
                      <a:pt x="584" y="1025"/>
                    </a:lnTo>
                    <a:lnTo>
                      <a:pt x="1774" y="1025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C99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8334548" y="3298587"/>
                <a:ext cx="119092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1360" extrusionOk="0">
                    <a:moveTo>
                      <a:pt x="1989" y="1"/>
                    </a:moveTo>
                    <a:cubicBezTo>
                      <a:pt x="894" y="1"/>
                      <a:pt x="1" y="894"/>
                      <a:pt x="1" y="2001"/>
                    </a:cubicBezTo>
                    <a:lnTo>
                      <a:pt x="1" y="11359"/>
                    </a:lnTo>
                    <a:lnTo>
                      <a:pt x="3989" y="11359"/>
                    </a:lnTo>
                    <a:lnTo>
                      <a:pt x="3989" y="2001"/>
                    </a:lnTo>
                    <a:cubicBezTo>
                      <a:pt x="3989" y="894"/>
                      <a:pt x="3096" y="1"/>
                      <a:pt x="1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8377558" y="3298587"/>
                <a:ext cx="76081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1360" extrusionOk="0">
                    <a:moveTo>
                      <a:pt x="548" y="1"/>
                    </a:moveTo>
                    <a:cubicBezTo>
                      <a:pt x="358" y="1"/>
                      <a:pt x="179" y="25"/>
                      <a:pt x="0" y="72"/>
                    </a:cubicBezTo>
                    <a:cubicBezTo>
                      <a:pt x="846" y="310"/>
                      <a:pt x="1453" y="1084"/>
                      <a:pt x="1453" y="2001"/>
                    </a:cubicBezTo>
                    <a:lnTo>
                      <a:pt x="1453" y="11359"/>
                    </a:lnTo>
                    <a:lnTo>
                      <a:pt x="2548" y="11359"/>
                    </a:lnTo>
                    <a:lnTo>
                      <a:pt x="2548" y="2001"/>
                    </a:lnTo>
                    <a:cubicBezTo>
                      <a:pt x="2548" y="894"/>
                      <a:pt x="1655" y="1"/>
                      <a:pt x="548" y="1"/>
                    </a:cubicBezTo>
                    <a:close/>
                  </a:path>
                </a:pathLst>
              </a:custGeom>
              <a:solidFill>
                <a:schemeClr val="dk1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8201279" y="3190936"/>
                <a:ext cx="373541" cy="515632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17277" extrusionOk="0">
                    <a:moveTo>
                      <a:pt x="465" y="0"/>
                    </a:moveTo>
                    <a:lnTo>
                      <a:pt x="37" y="14978"/>
                    </a:lnTo>
                    <a:cubicBezTo>
                      <a:pt x="1" y="16240"/>
                      <a:pt x="1013" y="17276"/>
                      <a:pt x="2275" y="17276"/>
                    </a:cubicBezTo>
                    <a:lnTo>
                      <a:pt x="10050" y="17276"/>
                    </a:lnTo>
                    <a:cubicBezTo>
                      <a:pt x="11455" y="17276"/>
                      <a:pt x="12514" y="15978"/>
                      <a:pt x="12241" y="14597"/>
                    </a:cubicBezTo>
                    <a:cubicBezTo>
                      <a:pt x="12122" y="14002"/>
                      <a:pt x="11764" y="13478"/>
                      <a:pt x="11252" y="13156"/>
                    </a:cubicBezTo>
                    <a:cubicBezTo>
                      <a:pt x="8645" y="11478"/>
                      <a:pt x="465" y="5775"/>
                      <a:pt x="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8201995" y="3190936"/>
                <a:ext cx="367841" cy="479729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6074" extrusionOk="0">
                    <a:moveTo>
                      <a:pt x="429" y="0"/>
                    </a:moveTo>
                    <a:lnTo>
                      <a:pt x="13" y="14978"/>
                    </a:lnTo>
                    <a:cubicBezTo>
                      <a:pt x="1" y="15145"/>
                      <a:pt x="25" y="15312"/>
                      <a:pt x="60" y="15478"/>
                    </a:cubicBezTo>
                    <a:lnTo>
                      <a:pt x="429" y="2060"/>
                    </a:lnTo>
                    <a:cubicBezTo>
                      <a:pt x="429" y="7834"/>
                      <a:pt x="8621" y="13537"/>
                      <a:pt x="11228" y="15216"/>
                    </a:cubicBezTo>
                    <a:cubicBezTo>
                      <a:pt x="11562" y="15431"/>
                      <a:pt x="11824" y="15728"/>
                      <a:pt x="12002" y="16074"/>
                    </a:cubicBezTo>
                    <a:cubicBezTo>
                      <a:pt x="12229" y="15633"/>
                      <a:pt x="12324" y="15121"/>
                      <a:pt x="12217" y="14597"/>
                    </a:cubicBezTo>
                    <a:cubicBezTo>
                      <a:pt x="12098" y="14002"/>
                      <a:pt x="11740" y="13478"/>
                      <a:pt x="11228" y="13156"/>
                    </a:cubicBezTo>
                    <a:cubicBezTo>
                      <a:pt x="8621" y="11478"/>
                      <a:pt x="429" y="5775"/>
                      <a:pt x="429" y="0"/>
                    </a:cubicBez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7907401" y="2798623"/>
                <a:ext cx="371392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30422" extrusionOk="0">
                    <a:moveTo>
                      <a:pt x="6227" y="1"/>
                    </a:moveTo>
                    <a:cubicBezTo>
                      <a:pt x="6227" y="1"/>
                      <a:pt x="1" y="3406"/>
                      <a:pt x="1" y="11764"/>
                    </a:cubicBezTo>
                    <a:lnTo>
                      <a:pt x="1" y="30421"/>
                    </a:lnTo>
                    <a:lnTo>
                      <a:pt x="12443" y="30421"/>
                    </a:lnTo>
                    <a:lnTo>
                      <a:pt x="12443" y="11764"/>
                    </a:lnTo>
                    <a:cubicBezTo>
                      <a:pt x="12443" y="3406"/>
                      <a:pt x="6227" y="1"/>
                      <a:pt x="6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7907401" y="2798623"/>
                <a:ext cx="185890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30422" extrusionOk="0">
                    <a:moveTo>
                      <a:pt x="6227" y="1"/>
                    </a:moveTo>
                    <a:cubicBezTo>
                      <a:pt x="6227" y="1"/>
                      <a:pt x="1" y="3406"/>
                      <a:pt x="1" y="11764"/>
                    </a:cubicBezTo>
                    <a:lnTo>
                      <a:pt x="1" y="30421"/>
                    </a:lnTo>
                    <a:lnTo>
                      <a:pt x="2025" y="30421"/>
                    </a:lnTo>
                    <a:lnTo>
                      <a:pt x="2025" y="11764"/>
                    </a:lnTo>
                    <a:cubicBezTo>
                      <a:pt x="2025" y="3406"/>
                      <a:pt x="6227" y="1"/>
                      <a:pt x="6227" y="1"/>
                    </a:cubicBezTo>
                    <a:close/>
                  </a:path>
                </a:pathLst>
              </a:custGeom>
              <a:solidFill>
                <a:schemeClr val="dk1">
                  <a:alpha val="188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8093261" y="2798623"/>
                <a:ext cx="185532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042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4191" y="3406"/>
                      <a:pt x="4191" y="11764"/>
                    </a:cubicBezTo>
                    <a:lnTo>
                      <a:pt x="4191" y="30421"/>
                    </a:lnTo>
                    <a:lnTo>
                      <a:pt x="6216" y="30421"/>
                    </a:lnTo>
                    <a:lnTo>
                      <a:pt x="6216" y="11764"/>
                    </a:lnTo>
                    <a:cubicBezTo>
                      <a:pt x="6216" y="340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5019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7907401" y="3323477"/>
                <a:ext cx="371392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548" extrusionOk="0">
                    <a:moveTo>
                      <a:pt x="1" y="0"/>
                    </a:moveTo>
                    <a:lnTo>
                      <a:pt x="1" y="1548"/>
                    </a:lnTo>
                    <a:lnTo>
                      <a:pt x="12443" y="1548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7907401" y="3468076"/>
                <a:ext cx="371392" cy="4623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549" extrusionOk="0">
                    <a:moveTo>
                      <a:pt x="1" y="1"/>
                    </a:moveTo>
                    <a:lnTo>
                      <a:pt x="1" y="1549"/>
                    </a:lnTo>
                    <a:lnTo>
                      <a:pt x="12443" y="1549"/>
                    </a:lnTo>
                    <a:lnTo>
                      <a:pt x="12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8048132" y="3422264"/>
                <a:ext cx="90289" cy="284303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9526" extrusionOk="0">
                    <a:moveTo>
                      <a:pt x="1512" y="0"/>
                    </a:moveTo>
                    <a:cubicBezTo>
                      <a:pt x="679" y="0"/>
                      <a:pt x="0" y="679"/>
                      <a:pt x="0" y="1512"/>
                    </a:cubicBezTo>
                    <a:lnTo>
                      <a:pt x="0" y="9525"/>
                    </a:lnTo>
                    <a:lnTo>
                      <a:pt x="3025" y="9525"/>
                    </a:lnTo>
                    <a:lnTo>
                      <a:pt x="3025" y="1512"/>
                    </a:lnTo>
                    <a:cubicBezTo>
                      <a:pt x="3025" y="679"/>
                      <a:pt x="2346" y="0"/>
                      <a:pt x="1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8048132" y="3422264"/>
                <a:ext cx="44443" cy="2843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526" extrusionOk="0">
                    <a:moveTo>
                      <a:pt x="1489" y="0"/>
                    </a:moveTo>
                    <a:cubicBezTo>
                      <a:pt x="667" y="12"/>
                      <a:pt x="0" y="691"/>
                      <a:pt x="0" y="1512"/>
                    </a:cubicBezTo>
                    <a:lnTo>
                      <a:pt x="0" y="9525"/>
                    </a:lnTo>
                    <a:lnTo>
                      <a:pt x="1489" y="9525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7942233" y="2983394"/>
                <a:ext cx="301728" cy="172385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5776" extrusionOk="0">
                    <a:moveTo>
                      <a:pt x="5060" y="1"/>
                    </a:moveTo>
                    <a:cubicBezTo>
                      <a:pt x="5060" y="1"/>
                      <a:pt x="0" y="1311"/>
                      <a:pt x="0" y="5775"/>
                    </a:cubicBezTo>
                    <a:cubicBezTo>
                      <a:pt x="0" y="5775"/>
                      <a:pt x="2751" y="4085"/>
                      <a:pt x="5060" y="4085"/>
                    </a:cubicBezTo>
                    <a:cubicBezTo>
                      <a:pt x="7358" y="4085"/>
                      <a:pt x="10109" y="5775"/>
                      <a:pt x="10109" y="5775"/>
                    </a:cubicBezTo>
                    <a:cubicBezTo>
                      <a:pt x="10109" y="1311"/>
                      <a:pt x="5060" y="1"/>
                      <a:pt x="5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7942233" y="2983394"/>
                <a:ext cx="183741" cy="17238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776" extrusionOk="0">
                    <a:moveTo>
                      <a:pt x="5060" y="1"/>
                    </a:moveTo>
                    <a:cubicBezTo>
                      <a:pt x="5060" y="1"/>
                      <a:pt x="0" y="1311"/>
                      <a:pt x="0" y="5775"/>
                    </a:cubicBezTo>
                    <a:cubicBezTo>
                      <a:pt x="0" y="5775"/>
                      <a:pt x="1012" y="5156"/>
                      <a:pt x="2310" y="4668"/>
                    </a:cubicBezTo>
                    <a:cubicBezTo>
                      <a:pt x="2810" y="2275"/>
                      <a:pt x="4858" y="989"/>
                      <a:pt x="6156" y="406"/>
                    </a:cubicBezTo>
                    <a:cubicBezTo>
                      <a:pt x="5513" y="120"/>
                      <a:pt x="5060" y="1"/>
                      <a:pt x="5060" y="1"/>
                    </a:cubicBezTo>
                    <a:close/>
                  </a:path>
                </a:pathLst>
              </a:custGeom>
              <a:solidFill>
                <a:schemeClr val="dk1">
                  <a:alpha val="439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2" name="Google Shape;632;p38"/>
          <p:cNvGrpSpPr/>
          <p:nvPr/>
        </p:nvGrpSpPr>
        <p:grpSpPr>
          <a:xfrm rot="1613830">
            <a:off x="6923655" y="326023"/>
            <a:ext cx="1110941" cy="597988"/>
            <a:chOff x="7278875" y="3732450"/>
            <a:chExt cx="1074577" cy="578339"/>
          </a:xfrm>
        </p:grpSpPr>
        <p:sp>
          <p:nvSpPr>
            <p:cNvPr id="633" name="Google Shape;633;p38"/>
            <p:cNvSpPr/>
            <p:nvPr/>
          </p:nvSpPr>
          <p:spPr>
            <a:xfrm>
              <a:off x="7526402" y="3732450"/>
              <a:ext cx="578940" cy="578339"/>
            </a:xfrm>
            <a:custGeom>
              <a:avLst/>
              <a:gdLst/>
              <a:ahLst/>
              <a:cxnLst/>
              <a:rect l="l" t="t" r="r" b="b"/>
              <a:pathLst>
                <a:path w="12169" h="12157" extrusionOk="0">
                  <a:moveTo>
                    <a:pt x="6095" y="0"/>
                  </a:moveTo>
                  <a:cubicBezTo>
                    <a:pt x="6087" y="0"/>
                    <a:pt x="6080" y="0"/>
                    <a:pt x="6073" y="0"/>
                  </a:cubicBezTo>
                  <a:cubicBezTo>
                    <a:pt x="2715" y="0"/>
                    <a:pt x="0" y="2727"/>
                    <a:pt x="0" y="6085"/>
                  </a:cubicBezTo>
                  <a:cubicBezTo>
                    <a:pt x="12" y="9442"/>
                    <a:pt x="2739" y="12157"/>
                    <a:pt x="6096" y="12157"/>
                  </a:cubicBezTo>
                  <a:cubicBezTo>
                    <a:pt x="9454" y="12145"/>
                    <a:pt x="12169" y="9418"/>
                    <a:pt x="12157" y="6061"/>
                  </a:cubicBezTo>
                  <a:cubicBezTo>
                    <a:pt x="12157" y="2710"/>
                    <a:pt x="9442" y="0"/>
                    <a:pt x="6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7561511" y="3823648"/>
              <a:ext cx="508719" cy="113889"/>
            </a:xfrm>
            <a:custGeom>
              <a:avLst/>
              <a:gdLst/>
              <a:ahLst/>
              <a:cxnLst/>
              <a:rect l="l" t="t" r="r" b="b"/>
              <a:pathLst>
                <a:path w="10693" h="2394" extrusionOk="0">
                  <a:moveTo>
                    <a:pt x="906" y="0"/>
                  </a:moveTo>
                  <a:cubicBezTo>
                    <a:pt x="548" y="381"/>
                    <a:pt x="251" y="798"/>
                    <a:pt x="1" y="1262"/>
                  </a:cubicBezTo>
                  <a:cubicBezTo>
                    <a:pt x="822" y="1727"/>
                    <a:pt x="2477" y="2382"/>
                    <a:pt x="5323" y="2393"/>
                  </a:cubicBezTo>
                  <a:lnTo>
                    <a:pt x="5370" y="2393"/>
                  </a:lnTo>
                  <a:cubicBezTo>
                    <a:pt x="8216" y="2382"/>
                    <a:pt x="9859" y="1727"/>
                    <a:pt x="10692" y="1262"/>
                  </a:cubicBezTo>
                  <a:cubicBezTo>
                    <a:pt x="10442" y="798"/>
                    <a:pt x="10133" y="381"/>
                    <a:pt x="9788" y="0"/>
                  </a:cubicBezTo>
                  <a:cubicBezTo>
                    <a:pt x="8835" y="369"/>
                    <a:pt x="7394" y="715"/>
                    <a:pt x="5347" y="715"/>
                  </a:cubicBezTo>
                  <a:cubicBezTo>
                    <a:pt x="3287" y="715"/>
                    <a:pt x="1858" y="369"/>
                    <a:pt x="906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7526402" y="3982258"/>
              <a:ext cx="578940" cy="154087"/>
            </a:xfrm>
            <a:custGeom>
              <a:avLst/>
              <a:gdLst/>
              <a:ahLst/>
              <a:cxnLst/>
              <a:rect l="l" t="t" r="r" b="b"/>
              <a:pathLst>
                <a:path w="12169" h="3239" extrusionOk="0">
                  <a:moveTo>
                    <a:pt x="60" y="0"/>
                  </a:moveTo>
                  <a:cubicBezTo>
                    <a:pt x="24" y="274"/>
                    <a:pt x="0" y="548"/>
                    <a:pt x="0" y="834"/>
                  </a:cubicBezTo>
                  <a:cubicBezTo>
                    <a:pt x="0" y="1167"/>
                    <a:pt x="36" y="1500"/>
                    <a:pt x="84" y="1810"/>
                  </a:cubicBezTo>
                  <a:cubicBezTo>
                    <a:pt x="786" y="2310"/>
                    <a:pt x="2584" y="3239"/>
                    <a:pt x="6061" y="3239"/>
                  </a:cubicBezTo>
                  <a:lnTo>
                    <a:pt x="6108" y="3239"/>
                  </a:lnTo>
                  <a:cubicBezTo>
                    <a:pt x="9573" y="3239"/>
                    <a:pt x="11371" y="2310"/>
                    <a:pt x="12085" y="1810"/>
                  </a:cubicBezTo>
                  <a:cubicBezTo>
                    <a:pt x="12133" y="1488"/>
                    <a:pt x="12169" y="1155"/>
                    <a:pt x="12157" y="810"/>
                  </a:cubicBezTo>
                  <a:cubicBezTo>
                    <a:pt x="12157" y="536"/>
                    <a:pt x="12145" y="262"/>
                    <a:pt x="12109" y="0"/>
                  </a:cubicBezTo>
                  <a:cubicBezTo>
                    <a:pt x="11407" y="488"/>
                    <a:pt x="9609" y="1441"/>
                    <a:pt x="6085" y="1441"/>
                  </a:cubicBezTo>
                  <a:cubicBezTo>
                    <a:pt x="2560" y="1441"/>
                    <a:pt x="751" y="488"/>
                    <a:pt x="60" y="0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7555279" y="4147623"/>
              <a:ext cx="520613" cy="135439"/>
            </a:xfrm>
            <a:custGeom>
              <a:avLst/>
              <a:gdLst/>
              <a:ahLst/>
              <a:cxnLst/>
              <a:rect l="l" t="t" r="r" b="b"/>
              <a:pathLst>
                <a:path w="10943" h="2847" extrusionOk="0">
                  <a:moveTo>
                    <a:pt x="1" y="1"/>
                  </a:moveTo>
                  <a:cubicBezTo>
                    <a:pt x="501" y="1025"/>
                    <a:pt x="1275" y="1894"/>
                    <a:pt x="2239" y="2489"/>
                  </a:cubicBezTo>
                  <a:cubicBezTo>
                    <a:pt x="3061" y="2691"/>
                    <a:pt x="4120" y="2846"/>
                    <a:pt x="5454" y="2846"/>
                  </a:cubicBezTo>
                  <a:lnTo>
                    <a:pt x="5501" y="2846"/>
                  </a:lnTo>
                  <a:cubicBezTo>
                    <a:pt x="6835" y="2846"/>
                    <a:pt x="7883" y="2691"/>
                    <a:pt x="8716" y="2489"/>
                  </a:cubicBezTo>
                  <a:cubicBezTo>
                    <a:pt x="9669" y="1894"/>
                    <a:pt x="10454" y="1025"/>
                    <a:pt x="10943" y="1"/>
                  </a:cubicBezTo>
                  <a:lnTo>
                    <a:pt x="10943" y="1"/>
                  </a:lnTo>
                  <a:cubicBezTo>
                    <a:pt x="10323" y="429"/>
                    <a:pt x="8692" y="1275"/>
                    <a:pt x="5478" y="1275"/>
                  </a:cubicBezTo>
                  <a:cubicBezTo>
                    <a:pt x="2263" y="1275"/>
                    <a:pt x="620" y="429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7598333" y="3817559"/>
              <a:ext cx="197151" cy="203658"/>
            </a:xfrm>
            <a:custGeom>
              <a:avLst/>
              <a:gdLst/>
              <a:ahLst/>
              <a:cxnLst/>
              <a:rect l="l" t="t" r="r" b="b"/>
              <a:pathLst>
                <a:path w="4144" h="4281" extrusionOk="0">
                  <a:moveTo>
                    <a:pt x="2804" y="1"/>
                  </a:moveTo>
                  <a:cubicBezTo>
                    <a:pt x="2156" y="1"/>
                    <a:pt x="1378" y="466"/>
                    <a:pt x="822" y="1248"/>
                  </a:cubicBezTo>
                  <a:cubicBezTo>
                    <a:pt x="60" y="2319"/>
                    <a:pt x="1" y="3593"/>
                    <a:pt x="691" y="4081"/>
                  </a:cubicBezTo>
                  <a:cubicBezTo>
                    <a:pt x="881" y="4216"/>
                    <a:pt x="1106" y="4280"/>
                    <a:pt x="1348" y="4280"/>
                  </a:cubicBezTo>
                  <a:cubicBezTo>
                    <a:pt x="2001" y="4280"/>
                    <a:pt x="2778" y="3815"/>
                    <a:pt x="3334" y="3033"/>
                  </a:cubicBezTo>
                  <a:cubicBezTo>
                    <a:pt x="4096" y="1962"/>
                    <a:pt x="4144" y="688"/>
                    <a:pt x="3453" y="200"/>
                  </a:cubicBezTo>
                  <a:cubicBezTo>
                    <a:pt x="3267" y="65"/>
                    <a:pt x="3044" y="1"/>
                    <a:pt x="2804" y="1"/>
                  </a:cubicBezTo>
                  <a:close/>
                </a:path>
              </a:pathLst>
            </a:custGeom>
            <a:solidFill>
              <a:schemeClr val="lt1">
                <a:alpha val="207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724642" y="3735828"/>
              <a:ext cx="380695" cy="574961"/>
            </a:xfrm>
            <a:custGeom>
              <a:avLst/>
              <a:gdLst/>
              <a:ahLst/>
              <a:cxnLst/>
              <a:rect l="l" t="t" r="r" b="b"/>
              <a:pathLst>
                <a:path w="8002" h="12086" extrusionOk="0">
                  <a:moveTo>
                    <a:pt x="2870" y="1"/>
                  </a:moveTo>
                  <a:lnTo>
                    <a:pt x="2870" y="1"/>
                  </a:lnTo>
                  <a:cubicBezTo>
                    <a:pt x="3442" y="1334"/>
                    <a:pt x="3715" y="3168"/>
                    <a:pt x="2668" y="5252"/>
                  </a:cubicBezTo>
                  <a:cubicBezTo>
                    <a:pt x="1120" y="8347"/>
                    <a:pt x="1" y="10193"/>
                    <a:pt x="358" y="11883"/>
                  </a:cubicBezTo>
                  <a:cubicBezTo>
                    <a:pt x="858" y="12014"/>
                    <a:pt x="1382" y="12086"/>
                    <a:pt x="1929" y="12086"/>
                  </a:cubicBezTo>
                  <a:cubicBezTo>
                    <a:pt x="5287" y="12074"/>
                    <a:pt x="8002" y="9347"/>
                    <a:pt x="7990" y="5990"/>
                  </a:cubicBezTo>
                  <a:cubicBezTo>
                    <a:pt x="7990" y="2966"/>
                    <a:pt x="5763" y="453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18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278875" y="3954475"/>
              <a:ext cx="1074577" cy="186960"/>
            </a:xfrm>
            <a:custGeom>
              <a:avLst/>
              <a:gdLst/>
              <a:ahLst/>
              <a:cxnLst/>
              <a:rect l="l" t="t" r="r" b="b"/>
              <a:pathLst>
                <a:path w="22587" h="3930" extrusionOk="0">
                  <a:moveTo>
                    <a:pt x="17205" y="1"/>
                  </a:moveTo>
                  <a:lnTo>
                    <a:pt x="17205" y="1"/>
                  </a:lnTo>
                  <a:cubicBezTo>
                    <a:pt x="17253" y="215"/>
                    <a:pt x="17288" y="417"/>
                    <a:pt x="17324" y="644"/>
                  </a:cubicBezTo>
                  <a:cubicBezTo>
                    <a:pt x="18562" y="906"/>
                    <a:pt x="19324" y="1251"/>
                    <a:pt x="19324" y="1632"/>
                  </a:cubicBezTo>
                  <a:cubicBezTo>
                    <a:pt x="19324" y="2013"/>
                    <a:pt x="18538" y="2370"/>
                    <a:pt x="17253" y="2644"/>
                  </a:cubicBezTo>
                  <a:lnTo>
                    <a:pt x="17229" y="2644"/>
                  </a:lnTo>
                  <a:cubicBezTo>
                    <a:pt x="15764" y="2953"/>
                    <a:pt x="13645" y="3144"/>
                    <a:pt x="11299" y="3144"/>
                  </a:cubicBezTo>
                  <a:cubicBezTo>
                    <a:pt x="8942" y="3144"/>
                    <a:pt x="6823" y="2965"/>
                    <a:pt x="5358" y="2668"/>
                  </a:cubicBezTo>
                  <a:cubicBezTo>
                    <a:pt x="5358" y="2668"/>
                    <a:pt x="5346" y="2668"/>
                    <a:pt x="5334" y="2656"/>
                  </a:cubicBezTo>
                  <a:cubicBezTo>
                    <a:pt x="4049" y="2394"/>
                    <a:pt x="3263" y="2049"/>
                    <a:pt x="3263" y="1656"/>
                  </a:cubicBezTo>
                  <a:cubicBezTo>
                    <a:pt x="3263" y="1275"/>
                    <a:pt x="4013" y="929"/>
                    <a:pt x="5263" y="656"/>
                  </a:cubicBezTo>
                  <a:cubicBezTo>
                    <a:pt x="5287" y="441"/>
                    <a:pt x="5323" y="227"/>
                    <a:pt x="5370" y="24"/>
                  </a:cubicBezTo>
                  <a:lnTo>
                    <a:pt x="5370" y="24"/>
                  </a:lnTo>
                  <a:cubicBezTo>
                    <a:pt x="2144" y="370"/>
                    <a:pt x="0" y="977"/>
                    <a:pt x="0" y="1668"/>
                  </a:cubicBezTo>
                  <a:cubicBezTo>
                    <a:pt x="0" y="2358"/>
                    <a:pt x="2215" y="3334"/>
                    <a:pt x="5513" y="3668"/>
                  </a:cubicBezTo>
                  <a:cubicBezTo>
                    <a:pt x="5549" y="3668"/>
                    <a:pt x="5573" y="3680"/>
                    <a:pt x="5608" y="3680"/>
                  </a:cubicBezTo>
                  <a:cubicBezTo>
                    <a:pt x="7287" y="3834"/>
                    <a:pt x="9228" y="3930"/>
                    <a:pt x="11299" y="3930"/>
                  </a:cubicBezTo>
                  <a:cubicBezTo>
                    <a:pt x="13371" y="3930"/>
                    <a:pt x="15312" y="3823"/>
                    <a:pt x="16979" y="3656"/>
                  </a:cubicBezTo>
                  <a:cubicBezTo>
                    <a:pt x="17014" y="3656"/>
                    <a:pt x="17038" y="3656"/>
                    <a:pt x="17074" y="3644"/>
                  </a:cubicBezTo>
                  <a:cubicBezTo>
                    <a:pt x="20372" y="3311"/>
                    <a:pt x="22587" y="2322"/>
                    <a:pt x="22587" y="1620"/>
                  </a:cubicBezTo>
                  <a:cubicBezTo>
                    <a:pt x="22587" y="929"/>
                    <a:pt x="20432" y="334"/>
                    <a:pt x="17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491624E-B131-4F80-BA12-226DB075B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10587">
            <a:off x="646990" y="986792"/>
            <a:ext cx="616000" cy="616000"/>
          </a:xfrm>
          <a:prstGeom prst="rect">
            <a:avLst/>
          </a:prstGeom>
        </p:spPr>
      </p:pic>
      <p:pic>
        <p:nvPicPr>
          <p:cNvPr id="5" name="Picture 4" descr="Chart, icon, funnel chart&#10;&#10;Description automatically generated">
            <a:extLst>
              <a:ext uri="{FF2B5EF4-FFF2-40B4-BE49-F238E27FC236}">
                <a16:creationId xmlns:a16="http://schemas.microsoft.com/office/drawing/2014/main" id="{66DDA9B2-4EF6-47D3-9EE6-26F9FF65B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80948">
            <a:off x="6214288" y="3945192"/>
            <a:ext cx="453199" cy="453199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CE9EE634-9107-46BE-AAE8-B0CFCBF10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690" y="2937053"/>
            <a:ext cx="490821" cy="49082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0BFA7E2-FF86-449D-A97C-9D61C687D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85948">
            <a:off x="1801330" y="2993854"/>
            <a:ext cx="609685" cy="609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D06E4-78E0-42EE-B6F6-4B65625C8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903060">
            <a:off x="1735272" y="2749914"/>
            <a:ext cx="289458" cy="289458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BFECCCF5-DD16-4219-9BD1-14BE300CD1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834" y="756308"/>
            <a:ext cx="415944" cy="41594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B50F84F-DF67-49FB-B6A7-00CCD71E7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903060">
            <a:off x="1014962" y="1492520"/>
            <a:ext cx="289458" cy="289458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857A30B-C856-4630-9613-7825105997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314" y="2905930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LEARNING</a:t>
            </a:r>
            <a:endParaRPr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59678F5-FFF8-3D4A-A301-91E1147F5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" t="3922" r="3092" b="4100"/>
          <a:stretch/>
        </p:blipFill>
        <p:spPr>
          <a:xfrm>
            <a:off x="933768" y="1017725"/>
            <a:ext cx="7276463" cy="4037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LEARNING</a:t>
            </a:r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92E63E1-8CCE-014A-9E7D-462ADEA27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3257" r="2761" b="4100"/>
          <a:stretch/>
        </p:blipFill>
        <p:spPr>
          <a:xfrm>
            <a:off x="1371599" y="1017725"/>
            <a:ext cx="6864629" cy="40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LEARNING</a:t>
            </a:r>
            <a:endParaRPr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240CDC5-F7E4-8448-8696-006F906A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606" y="1144774"/>
            <a:ext cx="4962788" cy="38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6880-EF57-984A-88E7-9F9C4A5F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/>
              <a:t>ONLINE LEARNING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86439F5-BCB3-BD4C-92DF-A8B067B5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24" y="1164674"/>
            <a:ext cx="4914952" cy="38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2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5"/>
          <p:cNvSpPr/>
          <p:nvPr/>
        </p:nvSpPr>
        <p:spPr>
          <a:xfrm>
            <a:off x="7274675" y="3430975"/>
            <a:ext cx="143400" cy="31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55"/>
          <p:cNvSpPr/>
          <p:nvPr/>
        </p:nvSpPr>
        <p:spPr>
          <a:xfrm>
            <a:off x="5909475" y="3430975"/>
            <a:ext cx="143400" cy="31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55"/>
          <p:cNvSpPr/>
          <p:nvPr/>
        </p:nvSpPr>
        <p:spPr>
          <a:xfrm>
            <a:off x="5990875" y="2916925"/>
            <a:ext cx="1345800" cy="13458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6" name="Google Shape;1406;p55"/>
          <p:cNvCxnSpPr/>
          <p:nvPr/>
        </p:nvCxnSpPr>
        <p:spPr>
          <a:xfrm>
            <a:off x="5976150" y="3002800"/>
            <a:ext cx="162000" cy="174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7" name="Google Shape;1407;p55"/>
          <p:cNvSpPr/>
          <p:nvPr/>
        </p:nvSpPr>
        <p:spPr>
          <a:xfrm>
            <a:off x="5916825" y="2945675"/>
            <a:ext cx="128700" cy="12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QUESTIONAIRE RESULT</a:t>
            </a:r>
          </a:p>
        </p:txBody>
      </p:sp>
      <p:sp>
        <p:nvSpPr>
          <p:cNvPr id="1409" name="Google Shape;1409;p55"/>
          <p:cNvSpPr txBox="1">
            <a:spLocks noGrp="1"/>
          </p:cNvSpPr>
          <p:nvPr>
            <p:ph type="subTitle" idx="1"/>
          </p:nvPr>
        </p:nvSpPr>
        <p:spPr>
          <a:xfrm>
            <a:off x="1294325" y="3726738"/>
            <a:ext cx="2371800" cy="5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ATHIWAT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10" name="Google Shape;1410;p55"/>
          <p:cNvSpPr txBox="1">
            <a:spLocks noGrp="1"/>
          </p:cNvSpPr>
          <p:nvPr>
            <p:ph type="subTitle" idx="4"/>
          </p:nvPr>
        </p:nvSpPr>
        <p:spPr>
          <a:xfrm>
            <a:off x="5479675" y="2286427"/>
            <a:ext cx="2368200" cy="42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ACHIEVER</a:t>
            </a:r>
            <a:endParaRPr/>
          </a:p>
        </p:txBody>
      </p:sp>
      <p:sp>
        <p:nvSpPr>
          <p:cNvPr id="1411" name="Google Shape;1411;p55"/>
          <p:cNvSpPr txBox="1">
            <a:spLocks noGrp="1"/>
          </p:cNvSpPr>
          <p:nvPr>
            <p:ph type="subTitle" idx="3"/>
          </p:nvPr>
        </p:nvSpPr>
        <p:spPr>
          <a:xfrm>
            <a:off x="5727226" y="1581578"/>
            <a:ext cx="2371800" cy="6904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KITTISAK</a:t>
            </a:r>
            <a:r>
              <a:rPr lang="en" b="1"/>
              <a:t>, </a:t>
            </a:r>
            <a:r>
              <a:rPr lang="en" b="1">
                <a:solidFill>
                  <a:srgbClr val="FF0000"/>
                </a:solidFill>
              </a:rPr>
              <a:t>ATHIWAT</a:t>
            </a:r>
            <a:r>
              <a:rPr lang="en" b="1"/>
              <a:t>, </a:t>
            </a:r>
            <a:r>
              <a:rPr lang="en" b="1">
                <a:solidFill>
                  <a:srgbClr val="FF0000"/>
                </a:solidFill>
              </a:rPr>
              <a:t>PORNTIP</a:t>
            </a:r>
            <a:r>
              <a:rPr lang="en" b="1"/>
              <a:t>, </a:t>
            </a:r>
            <a:r>
              <a:rPr lang="en" b="1">
                <a:solidFill>
                  <a:srgbClr val="FF0000"/>
                </a:solidFill>
              </a:rPr>
              <a:t>APINYA</a:t>
            </a:r>
            <a:r>
              <a:rPr lang="en" b="1"/>
              <a:t>,</a:t>
            </a:r>
            <a:endParaRPr lang="en-US" b="1"/>
          </a:p>
          <a:p>
            <a:pPr marL="0" lvl="0" indent="0"/>
            <a:r>
              <a:rPr lang="en-US" b="1"/>
              <a:t>MAETHAVEE</a:t>
            </a:r>
          </a:p>
        </p:txBody>
      </p:sp>
      <p:sp>
        <p:nvSpPr>
          <p:cNvPr id="1412" name="Google Shape;1412;p55"/>
          <p:cNvSpPr txBox="1">
            <a:spLocks noGrp="1"/>
          </p:cNvSpPr>
          <p:nvPr>
            <p:ph type="subTitle" idx="2"/>
          </p:nvPr>
        </p:nvSpPr>
        <p:spPr>
          <a:xfrm>
            <a:off x="1296125" y="3199236"/>
            <a:ext cx="2368200" cy="42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KILLER</a:t>
            </a:r>
            <a:endParaRPr/>
          </a:p>
        </p:txBody>
      </p:sp>
      <p:grpSp>
        <p:nvGrpSpPr>
          <p:cNvPr id="1414" name="Google Shape;1414;p55"/>
          <p:cNvGrpSpPr/>
          <p:nvPr/>
        </p:nvGrpSpPr>
        <p:grpSpPr>
          <a:xfrm>
            <a:off x="1725925" y="1783775"/>
            <a:ext cx="1508600" cy="1345800"/>
            <a:chOff x="1942200" y="1287950"/>
            <a:chExt cx="1508600" cy="1345800"/>
          </a:xfrm>
        </p:grpSpPr>
        <p:sp>
          <p:nvSpPr>
            <p:cNvPr id="1415" name="Google Shape;1415;p55"/>
            <p:cNvSpPr/>
            <p:nvPr/>
          </p:nvSpPr>
          <p:spPr>
            <a:xfrm flipH="1">
              <a:off x="1942200" y="1802000"/>
              <a:ext cx="143400" cy="31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 flipH="1">
              <a:off x="3307400" y="1802000"/>
              <a:ext cx="143400" cy="31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 flipH="1">
              <a:off x="2023600" y="1287950"/>
              <a:ext cx="1345800" cy="13458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8" name="Google Shape;1418;p55"/>
            <p:cNvCxnSpPr/>
            <p:nvPr/>
          </p:nvCxnSpPr>
          <p:spPr>
            <a:xfrm flipH="1">
              <a:off x="3222125" y="1373825"/>
              <a:ext cx="162000" cy="1740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9" name="Google Shape;1419;p55"/>
            <p:cNvSpPr/>
            <p:nvPr/>
          </p:nvSpPr>
          <p:spPr>
            <a:xfrm flipH="1">
              <a:off x="3314750" y="1316700"/>
              <a:ext cx="128700" cy="12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D86A628-DEEC-4F27-8BF4-FF290CC5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3604">
            <a:off x="5076698" y="1980923"/>
            <a:ext cx="582258" cy="58225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853D8E6-EAEA-46F1-8F22-F684885DA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69" y="3176800"/>
            <a:ext cx="768612" cy="768612"/>
          </a:xfrm>
          <a:prstGeom prst="rect">
            <a:avLst/>
          </a:prstGeom>
        </p:spPr>
      </p:pic>
      <p:grpSp>
        <p:nvGrpSpPr>
          <p:cNvPr id="32" name="Google Shape;184;p30">
            <a:extLst>
              <a:ext uri="{FF2B5EF4-FFF2-40B4-BE49-F238E27FC236}">
                <a16:creationId xmlns:a16="http://schemas.microsoft.com/office/drawing/2014/main" id="{EA8FC72B-44B7-4853-AC16-5C7DEFF6F0DE}"/>
              </a:ext>
            </a:extLst>
          </p:cNvPr>
          <p:cNvGrpSpPr/>
          <p:nvPr/>
        </p:nvGrpSpPr>
        <p:grpSpPr>
          <a:xfrm rot="402103">
            <a:off x="8054330" y="2045024"/>
            <a:ext cx="739340" cy="921072"/>
            <a:chOff x="-1778892" y="2016220"/>
            <a:chExt cx="891846" cy="1111064"/>
          </a:xfrm>
        </p:grpSpPr>
        <p:sp>
          <p:nvSpPr>
            <p:cNvPr id="33" name="Google Shape;185;p30">
              <a:extLst>
                <a:ext uri="{FF2B5EF4-FFF2-40B4-BE49-F238E27FC236}">
                  <a16:creationId xmlns:a16="http://schemas.microsoft.com/office/drawing/2014/main" id="{A73865BE-43BE-44F3-B050-EE95FE08E617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rgbClr val="4CDBF8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186;p30">
              <a:extLst>
                <a:ext uri="{FF2B5EF4-FFF2-40B4-BE49-F238E27FC236}">
                  <a16:creationId xmlns:a16="http://schemas.microsoft.com/office/drawing/2014/main" id="{B55E862D-B0B9-425B-982A-10B750EFDAD0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6" name="Google Shape;187;p30">
                <a:extLst>
                  <a:ext uri="{FF2B5EF4-FFF2-40B4-BE49-F238E27FC236}">
                    <a16:creationId xmlns:a16="http://schemas.microsoft.com/office/drawing/2014/main" id="{95805C1E-0001-4BAA-9E56-543CF8B4BB87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rgbClr val="4CDBF8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8;p30">
                <a:extLst>
                  <a:ext uri="{FF2B5EF4-FFF2-40B4-BE49-F238E27FC236}">
                    <a16:creationId xmlns:a16="http://schemas.microsoft.com/office/drawing/2014/main" id="{EF1A3C2C-BF30-4438-9FB4-2BFFF641BFB8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rgbClr val="4CDBF8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189;p30">
              <a:extLst>
                <a:ext uri="{FF2B5EF4-FFF2-40B4-BE49-F238E27FC236}">
                  <a16:creationId xmlns:a16="http://schemas.microsoft.com/office/drawing/2014/main" id="{F13361B7-9C59-43EF-BCD6-711594D6CD07}"/>
                </a:ext>
              </a:extLst>
            </p:cNvPr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78;p30">
            <a:extLst>
              <a:ext uri="{FF2B5EF4-FFF2-40B4-BE49-F238E27FC236}">
                <a16:creationId xmlns:a16="http://schemas.microsoft.com/office/drawing/2014/main" id="{1F0A9ED9-05EE-45ED-818D-4C560F01707F}"/>
              </a:ext>
            </a:extLst>
          </p:cNvPr>
          <p:cNvGrpSpPr/>
          <p:nvPr/>
        </p:nvGrpSpPr>
        <p:grpSpPr>
          <a:xfrm>
            <a:off x="2091945" y="1984754"/>
            <a:ext cx="804623" cy="1002402"/>
            <a:chOff x="-1778892" y="2016220"/>
            <a:chExt cx="891846" cy="1111064"/>
          </a:xfrm>
        </p:grpSpPr>
        <p:sp>
          <p:nvSpPr>
            <p:cNvPr id="45" name="Google Shape;179;p30">
              <a:extLst>
                <a:ext uri="{FF2B5EF4-FFF2-40B4-BE49-F238E27FC236}">
                  <a16:creationId xmlns:a16="http://schemas.microsoft.com/office/drawing/2014/main" id="{4A1262B9-08AC-48EF-8A85-E501C8601373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180;p30">
              <a:extLst>
                <a:ext uri="{FF2B5EF4-FFF2-40B4-BE49-F238E27FC236}">
                  <a16:creationId xmlns:a16="http://schemas.microsoft.com/office/drawing/2014/main" id="{08731E39-8CD9-4E88-8D1B-291F2102FF42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8" name="Google Shape;181;p30">
                <a:extLst>
                  <a:ext uri="{FF2B5EF4-FFF2-40B4-BE49-F238E27FC236}">
                    <a16:creationId xmlns:a16="http://schemas.microsoft.com/office/drawing/2014/main" id="{45867CE5-FD0D-439C-B460-64980A7A2864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rgbClr val="FF0000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2;p30">
                <a:extLst>
                  <a:ext uri="{FF2B5EF4-FFF2-40B4-BE49-F238E27FC236}">
                    <a16:creationId xmlns:a16="http://schemas.microsoft.com/office/drawing/2014/main" id="{4E2C0691-5706-45AC-9141-DE91E918B78D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183;p30">
              <a:extLst>
                <a:ext uri="{FF2B5EF4-FFF2-40B4-BE49-F238E27FC236}">
                  <a16:creationId xmlns:a16="http://schemas.microsoft.com/office/drawing/2014/main" id="{19503498-2371-411E-ADB5-9423584D9CC6}"/>
                </a:ext>
              </a:extLst>
            </p:cNvPr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78;p30">
            <a:extLst>
              <a:ext uri="{FF2B5EF4-FFF2-40B4-BE49-F238E27FC236}">
                <a16:creationId xmlns:a16="http://schemas.microsoft.com/office/drawing/2014/main" id="{B6F698C5-97A1-4875-BDE0-1D7F0F91A6C0}"/>
              </a:ext>
            </a:extLst>
          </p:cNvPr>
          <p:cNvGrpSpPr/>
          <p:nvPr/>
        </p:nvGrpSpPr>
        <p:grpSpPr>
          <a:xfrm rot="21041893">
            <a:off x="4998948" y="4012438"/>
            <a:ext cx="608908" cy="758580"/>
            <a:chOff x="-1778892" y="2016220"/>
            <a:chExt cx="891846" cy="1111064"/>
          </a:xfrm>
        </p:grpSpPr>
        <p:sp>
          <p:nvSpPr>
            <p:cNvPr id="39" name="Google Shape;179;p30">
              <a:extLst>
                <a:ext uri="{FF2B5EF4-FFF2-40B4-BE49-F238E27FC236}">
                  <a16:creationId xmlns:a16="http://schemas.microsoft.com/office/drawing/2014/main" id="{530E61FA-A5EB-4F65-8457-C1425634CE3F}"/>
                </a:ext>
              </a:extLst>
            </p:cNvPr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rgbClr val="E852BE"/>
            </a:solidFill>
            <a:ln w="38100" cap="flat" cmpd="sng">
              <a:solidFill>
                <a:srgbClr val="020203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180;p30">
              <a:extLst>
                <a:ext uri="{FF2B5EF4-FFF2-40B4-BE49-F238E27FC236}">
                  <a16:creationId xmlns:a16="http://schemas.microsoft.com/office/drawing/2014/main" id="{AC9E74C3-75CE-4ECC-98BD-EAE64B6F0C29}"/>
                </a:ext>
              </a:extLst>
            </p:cNvPr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2" name="Google Shape;181;p30">
                <a:extLst>
                  <a:ext uri="{FF2B5EF4-FFF2-40B4-BE49-F238E27FC236}">
                    <a16:creationId xmlns:a16="http://schemas.microsoft.com/office/drawing/2014/main" id="{9082B7B1-0906-4CF4-B261-CB341059B1F1}"/>
                  </a:ext>
                </a:extLst>
              </p:cNvPr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rgbClr val="E852BE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2;p30">
                <a:extLst>
                  <a:ext uri="{FF2B5EF4-FFF2-40B4-BE49-F238E27FC236}">
                    <a16:creationId xmlns:a16="http://schemas.microsoft.com/office/drawing/2014/main" id="{ED31D0ED-EF9F-4B6C-9C71-3A1950E86736}"/>
                  </a:ext>
                </a:extLst>
              </p:cNvPr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rgbClr val="E852BE"/>
              </a:solidFill>
              <a:ln w="38100" cap="flat" cmpd="sng">
                <a:solidFill>
                  <a:srgbClr val="020203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183;p30">
              <a:extLst>
                <a:ext uri="{FF2B5EF4-FFF2-40B4-BE49-F238E27FC236}">
                  <a16:creationId xmlns:a16="http://schemas.microsoft.com/office/drawing/2014/main" id="{0D4786C0-8082-49EC-A2F8-59F0D284AE1D}"/>
                </a:ext>
              </a:extLst>
            </p:cNvPr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B6DCF6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6960A8-699E-49DD-A6C8-020AD2B6E306}"/>
              </a:ext>
            </a:extLst>
          </p:cNvPr>
          <p:cNvSpPr/>
          <p:nvPr/>
        </p:nvSpPr>
        <p:spPr>
          <a:xfrm>
            <a:off x="7274674" y="4347438"/>
            <a:ext cx="1724773" cy="749012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HARDCORE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MODERATE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1828" name="Google Shape;1828;p61"/>
          <p:cNvGraphicFramePr/>
          <p:nvPr>
            <p:extLst>
              <p:ext uri="{D42A27DB-BD31-4B8C-83A1-F6EECF244321}">
                <p14:modId xmlns:p14="http://schemas.microsoft.com/office/powerpoint/2010/main" val="3834666835"/>
              </p:ext>
            </p:extLst>
          </p:nvPr>
        </p:nvGraphicFramePr>
        <p:xfrm>
          <a:off x="335666" y="1619250"/>
          <a:ext cx="8518966" cy="2591515"/>
        </p:xfrm>
        <a:graphic>
          <a:graphicData uri="http://schemas.openxmlformats.org/drawingml/2006/table">
            <a:tbl>
              <a:tblPr>
                <a:noFill/>
                <a:tableStyleId>{62914C6E-9F2B-446E-896B-DB2510F74BE0}</a:tableStyleId>
              </a:tblPr>
              <a:tblGrid>
                <a:gridCol w="141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err="1">
                          <a:solidFill>
                            <a:schemeClr val="lt1"/>
                          </a:solidFill>
                          <a:latin typeface="Denk One"/>
                          <a:ea typeface="Denk One"/>
                          <a:cs typeface="Denk One"/>
                          <a:sym typeface="Denk One"/>
                        </a:rPr>
                        <a:t>Maethavee</a:t>
                      </a:r>
                      <a:endParaRPr sz="1800">
                        <a:solidFill>
                          <a:schemeClr val="lt1"/>
                        </a:solidFill>
                        <a:latin typeface="Denk One"/>
                        <a:ea typeface="Denk One"/>
                        <a:cs typeface="Denk One"/>
                        <a:sym typeface="Denk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err="1">
                          <a:solidFill>
                            <a:schemeClr val="lt1"/>
                          </a:solidFill>
                          <a:latin typeface="Denk One"/>
                          <a:ea typeface="Denk One"/>
                          <a:cs typeface="Denk One"/>
                          <a:sym typeface="Denk One"/>
                        </a:rPr>
                        <a:t>Athiwat</a:t>
                      </a:r>
                      <a:endParaRPr sz="1800">
                        <a:solidFill>
                          <a:schemeClr val="lt1"/>
                        </a:solidFill>
                        <a:latin typeface="Denk One"/>
                        <a:ea typeface="Denk One"/>
                        <a:cs typeface="Denk One"/>
                        <a:sym typeface="Denk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Denk One"/>
                          <a:ea typeface="Denk One"/>
                          <a:cs typeface="Denk One"/>
                        </a:rPr>
                        <a:t>Kittisak</a:t>
                      </a:r>
                      <a:endParaRPr sz="1800">
                        <a:solidFill>
                          <a:schemeClr val="lt1"/>
                        </a:solidFill>
                        <a:latin typeface="Denk One"/>
                        <a:ea typeface="Denk One"/>
                        <a:cs typeface="Denk One"/>
                        <a:sym typeface="Denk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Denk One"/>
                          <a:ea typeface="Denk One"/>
                          <a:cs typeface="Denk One"/>
                          <a:sym typeface="Denk One"/>
                        </a:rPr>
                        <a:t>Porntip</a:t>
                      </a:r>
                      <a:endParaRPr sz="1800">
                        <a:solidFill>
                          <a:schemeClr val="lt1"/>
                        </a:solidFill>
                        <a:latin typeface="Denk One"/>
                        <a:ea typeface="Denk One"/>
                        <a:cs typeface="Denk One"/>
                        <a:sym typeface="Denk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Denk One"/>
                          <a:ea typeface="Denk One"/>
                          <a:cs typeface="Denk One"/>
                          <a:sym typeface="Denk One"/>
                        </a:rPr>
                        <a:t>Apinya</a:t>
                      </a:r>
                      <a:endParaRPr sz="1800">
                        <a:solidFill>
                          <a:schemeClr val="lt1"/>
                        </a:solidFill>
                        <a:latin typeface="Denk One"/>
                        <a:ea typeface="Denk One"/>
                        <a:cs typeface="Denk One"/>
                        <a:sym typeface="Denk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Denk One"/>
                          <a:ea typeface="Denk One"/>
                          <a:cs typeface="Denk One"/>
                          <a:sym typeface="Denk One"/>
                        </a:rPr>
                        <a:t>Questionnaire</a:t>
                      </a:r>
                      <a:endParaRPr sz="1400">
                        <a:solidFill>
                          <a:schemeClr val="lt1"/>
                        </a:solidFill>
                        <a:latin typeface="Denk One"/>
                        <a:ea typeface="Denk One"/>
                        <a:cs typeface="Denk One"/>
                        <a:sym typeface="Denk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Moderate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Achiever</a:t>
                      </a:r>
                      <a:endParaRPr sz="16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Hardcore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Achiever &amp; Killer</a:t>
                      </a:r>
                      <a:endParaRPr sz="1400">
                        <a:solidFill>
                          <a:schemeClr val="tx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Hardcore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Achiever</a:t>
                      </a:r>
                      <a:endParaRPr sz="1600">
                        <a:solidFill>
                          <a:schemeClr val="tx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</a:rPr>
                        <a:t>Hardcore</a:t>
                      </a:r>
                      <a:endParaRPr lang="en-US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</a:rPr>
                        <a:t>Achiever</a:t>
                      </a:r>
                      <a:endParaRPr lang="en-US" sz="1600">
                        <a:solidFill>
                          <a:schemeClr val="tx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Hardcore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Achiever</a:t>
                      </a:r>
                      <a:endParaRPr sz="1600">
                        <a:solidFill>
                          <a:schemeClr val="tx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Denk One"/>
                          <a:ea typeface="Denk One"/>
                          <a:cs typeface="Denk One"/>
                          <a:sym typeface="Denk One"/>
                        </a:rPr>
                        <a:t>Offline</a:t>
                      </a:r>
                      <a:endParaRPr sz="1800">
                        <a:solidFill>
                          <a:schemeClr val="lt1"/>
                        </a:solidFill>
                        <a:latin typeface="Denk One"/>
                        <a:ea typeface="Denk One"/>
                        <a:cs typeface="Denk One"/>
                        <a:sym typeface="Denk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dk1"/>
                          </a:solidFill>
                          <a:latin typeface="Roboto Condensed"/>
                        </a:rPr>
                        <a:t>Casual</a:t>
                      </a:r>
                      <a:endParaRPr lang="en-US" sz="1600" b="0" i="0" u="none" strike="noStrike" noProof="0">
                        <a:latin typeface="Roboto Condensed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dk1"/>
                          </a:solidFill>
                          <a:latin typeface="Roboto Condensed"/>
                        </a:rPr>
                        <a:t>Killer</a:t>
                      </a:r>
                      <a:endParaRPr lang="en-US" sz="1600" b="0" i="0" u="none" strike="noStrike" noProof="0">
                        <a:latin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</a:rPr>
                        <a:t>Casual Achiever</a:t>
                      </a:r>
                      <a:endParaRPr sz="16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Roboto Condensed"/>
                        </a:rPr>
                        <a:t>Hardcore</a:t>
                      </a:r>
                      <a:endParaRPr lang="en-US" sz="1600" b="0" i="0" u="none" strike="noStrike" noProof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Roboto Condensed"/>
                        </a:rPr>
                        <a:t>Achiever</a:t>
                      </a:r>
                      <a:endParaRPr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Casual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Killer</a:t>
                      </a:r>
                      <a:endParaRPr sz="16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dk1"/>
                          </a:solidFill>
                          <a:latin typeface="Roboto Condensed"/>
                        </a:rPr>
                        <a:t>Casual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Roboto Condensed"/>
                        </a:rPr>
                        <a:t>Achiever</a:t>
                      </a:r>
                      <a:endParaRPr lang="en-US" sz="1600" b="0" i="0" u="none" strike="noStrike" noProof="0">
                        <a:latin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Denk One"/>
                          <a:ea typeface="Denk One"/>
                          <a:cs typeface="Denk One"/>
                          <a:sym typeface="Denk One"/>
                        </a:rPr>
                        <a:t>Online</a:t>
                      </a:r>
                      <a:endParaRPr sz="1800">
                        <a:solidFill>
                          <a:schemeClr val="lt1"/>
                        </a:solidFill>
                        <a:latin typeface="Denk One"/>
                        <a:ea typeface="Denk One"/>
                        <a:cs typeface="Denk One"/>
                        <a:sym typeface="Denk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dk1"/>
                          </a:solidFill>
                          <a:latin typeface="Roboto Condensed"/>
                        </a:rPr>
                        <a:t>Casual</a:t>
                      </a:r>
                      <a:endParaRPr lang="en-US" sz="1600" b="0" i="0" u="none" strike="noStrike" noProof="0">
                        <a:latin typeface="Roboto Condensed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dk1"/>
                          </a:solidFill>
                          <a:latin typeface="Roboto Condensed"/>
                        </a:rPr>
                        <a:t>Killer</a:t>
                      </a:r>
                      <a:endParaRPr lang="en-US" sz="1600" b="0" i="0" u="none" strike="noStrike" noProof="0">
                        <a:latin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</a:rPr>
                        <a:t>Hardcore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</a:rPr>
                        <a:t>Killer</a:t>
                      </a:r>
                      <a:endParaRPr sz="16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Roboto Condensed"/>
                        </a:rPr>
                        <a:t>Hardcore</a:t>
                      </a:r>
                      <a:endParaRPr lang="en-US" sz="1600" b="0" i="0" u="none" strike="noStrike" noProof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Roboto Condensed"/>
                        </a:rPr>
                        <a:t>Achiever</a:t>
                      </a:r>
                      <a:endParaRPr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Casual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Achiever</a:t>
                      </a:r>
                      <a:endParaRPr sz="16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Roboto Condensed"/>
                        </a:rPr>
                        <a:t>Hardcore</a:t>
                      </a:r>
                      <a:endParaRPr lang="en-US" sz="1600" b="0" i="0" u="none" strike="noStrike" noProof="0">
                        <a:latin typeface="Roboto Condensed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dk1"/>
                          </a:solidFill>
                          <a:latin typeface="Roboto Condensed"/>
                        </a:rPr>
                        <a:t>Killer</a:t>
                      </a:r>
                      <a:endParaRPr>
                        <a:latin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3"/>
          <p:cNvSpPr txBox="1">
            <a:spLocks noGrp="1"/>
          </p:cNvSpPr>
          <p:nvPr>
            <p:ph type="ctrTitle"/>
          </p:nvPr>
        </p:nvSpPr>
        <p:spPr>
          <a:xfrm>
            <a:off x="2674650" y="871537"/>
            <a:ext cx="37947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MEMBER</a:t>
            </a:r>
            <a:endParaRPr/>
          </a:p>
        </p:txBody>
      </p:sp>
      <p:sp>
        <p:nvSpPr>
          <p:cNvPr id="809" name="Google Shape;809;p43"/>
          <p:cNvSpPr txBox="1">
            <a:spLocks noGrp="1"/>
          </p:cNvSpPr>
          <p:nvPr>
            <p:ph type="subTitle" idx="1"/>
          </p:nvPr>
        </p:nvSpPr>
        <p:spPr>
          <a:xfrm>
            <a:off x="1482436" y="1744825"/>
            <a:ext cx="6861463" cy="2527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457200" algn="l" fontAlgn="base">
              <a:buFont typeface="Arial" panose="020B0604020202020204" pitchFamily="34" charset="0"/>
              <a:buChar char="•"/>
            </a:pPr>
            <a:r>
              <a:rPr lang="th-TH"/>
              <a:t>6220422078 </a:t>
            </a:r>
            <a:r>
              <a:rPr lang="en-US" err="1"/>
              <a:t>Maethavee</a:t>
            </a:r>
            <a:r>
              <a:rPr lang="en-US"/>
              <a:t> </a:t>
            </a:r>
            <a:r>
              <a:rPr lang="en-US" err="1"/>
              <a:t>Sukul</a:t>
            </a:r>
            <a:endParaRPr lang="th-TH"/>
          </a:p>
          <a:p>
            <a:pPr marL="571500" indent="-457200" algn="l" fontAlgn="base">
              <a:buFont typeface="Arial" panose="020B0604020202020204" pitchFamily="34" charset="0"/>
              <a:buChar char="•"/>
            </a:pPr>
            <a:r>
              <a:rPr lang="th-TH"/>
              <a:t>6220422080 </a:t>
            </a:r>
            <a:r>
              <a:rPr lang="en-US"/>
              <a:t>Athiwat Hirunworawongkun</a:t>
            </a:r>
            <a:endParaRPr lang="th-TH"/>
          </a:p>
          <a:p>
            <a:pPr marL="571500" indent="-457200" algn="l" fontAlgn="base">
              <a:buFont typeface="Arial" panose="020B0604020202020204" pitchFamily="34" charset="0"/>
              <a:buChar char="•"/>
            </a:pPr>
            <a:r>
              <a:rPr lang="th-TH"/>
              <a:t>6220422081 </a:t>
            </a:r>
            <a:r>
              <a:rPr lang="en-US" err="1"/>
              <a:t>Kittasak</a:t>
            </a:r>
            <a:r>
              <a:rPr lang="en-US"/>
              <a:t> </a:t>
            </a:r>
            <a:r>
              <a:rPr lang="en-US" err="1"/>
              <a:t>Sukhantharat</a:t>
            </a:r>
            <a:endParaRPr lang="th-TH"/>
          </a:p>
          <a:p>
            <a:pPr marL="571500" indent="-457200" algn="l" fontAlgn="base">
              <a:buFont typeface="Arial" panose="020B0604020202020204" pitchFamily="34" charset="0"/>
              <a:buChar char="•"/>
            </a:pPr>
            <a:r>
              <a:rPr lang="th-TH"/>
              <a:t>6220422085 </a:t>
            </a:r>
            <a:r>
              <a:rPr lang="en-US" err="1"/>
              <a:t>Porntip</a:t>
            </a:r>
            <a:r>
              <a:rPr lang="en-US"/>
              <a:t> </a:t>
            </a:r>
            <a:r>
              <a:rPr lang="en-US" err="1"/>
              <a:t>Kaewwaen</a:t>
            </a:r>
            <a:endParaRPr lang="th-TH"/>
          </a:p>
          <a:p>
            <a:pPr marL="571500" indent="-457200" algn="l" fontAlgn="base">
              <a:buFont typeface="Arial" panose="020B0604020202020204" pitchFamily="34" charset="0"/>
              <a:buChar char="•"/>
            </a:pPr>
            <a:r>
              <a:rPr lang="th-TH"/>
              <a:t>6220422086 </a:t>
            </a:r>
            <a:r>
              <a:rPr lang="en-US" err="1"/>
              <a:t>Apinya</a:t>
            </a:r>
            <a:r>
              <a:rPr lang="en-US"/>
              <a:t> </a:t>
            </a:r>
            <a:r>
              <a:rPr lang="en-US" err="1"/>
              <a:t>Ketnu</a:t>
            </a:r>
            <a:endParaRPr lang="th-TH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ace Digital Learning Slides By Slidesgo">
  <a:themeElements>
    <a:clrScheme name="Simple Light">
      <a:dk1>
        <a:srgbClr val="182347"/>
      </a:dk1>
      <a:lt1>
        <a:srgbClr val="FFFFFF"/>
      </a:lt1>
      <a:dk2>
        <a:srgbClr val="4F73F5"/>
      </a:dk2>
      <a:lt2>
        <a:srgbClr val="EFCA2E"/>
      </a:lt2>
      <a:accent1>
        <a:srgbClr val="E6E7E8"/>
      </a:accent1>
      <a:accent2>
        <a:srgbClr val="FFFFFF"/>
      </a:accent2>
      <a:accent3>
        <a:srgbClr val="4F73F5"/>
      </a:accent3>
      <a:accent4>
        <a:srgbClr val="EFCA2E"/>
      </a:accent4>
      <a:accent5>
        <a:srgbClr val="E6E7E8"/>
      </a:accent5>
      <a:accent6>
        <a:srgbClr val="4F73F5"/>
      </a:accent6>
      <a:hlink>
        <a:srgbClr val="18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5E25E5D87E72D748B48CDED4CD988C50" ma:contentTypeVersion="12" ma:contentTypeDescription="สร้างเอกสารใหม่" ma:contentTypeScope="" ma:versionID="97a58e7eea9c1c6efb25bc449c8c2c35">
  <xsd:schema xmlns:xsd="http://www.w3.org/2001/XMLSchema" xmlns:xs="http://www.w3.org/2001/XMLSchema" xmlns:p="http://schemas.microsoft.com/office/2006/metadata/properties" xmlns:ns2="3fc3cc21-6fc9-4136-a850-ebc859078a67" xmlns:ns3="5059b95a-255e-468f-b540-3fa6d6cd7969" targetNamespace="http://schemas.microsoft.com/office/2006/metadata/properties" ma:root="true" ma:fieldsID="be2d33cb2eb331b636df1a748f29a514" ns2:_="" ns3:_="">
    <xsd:import namespace="3fc3cc21-6fc9-4136-a850-ebc859078a67"/>
    <xsd:import namespace="5059b95a-255e-468f-b540-3fa6d6cd79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3cc21-6fc9-4136-a850-ebc859078a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9b95a-255e-468f-b540-3fa6d6cd796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7CB03A-9E99-4A47-BDEF-2EB0B3A27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7B53B5-4942-482B-A913-061F5CA63B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4A1BFC-36E4-4FF8-A293-A845A6C48B01}">
  <ds:schemaRefs>
    <ds:schemaRef ds:uri="3fc3cc21-6fc9-4136-a850-ebc859078a67"/>
    <ds:schemaRef ds:uri="5059b95a-255e-468f-b540-3fa6d6cd79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Space Digital Learning Slides By Slidesgo</vt:lpstr>
      <vt:lpstr>SPACE WARS  Group [401] Cha-Thai</vt:lpstr>
      <vt:lpstr>BATCH LEARNING</vt:lpstr>
      <vt:lpstr>ONLINE LEARNING</vt:lpstr>
      <vt:lpstr>ONLINE LEARNING</vt:lpstr>
      <vt:lpstr>ONLINE LEARNING</vt:lpstr>
      <vt:lpstr>QUESTIONAIRE RESULT</vt:lpstr>
      <vt:lpstr>RESULT</vt:lpstr>
      <vt:lpstr>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WARS  Group [401] Cha-Thai</dc:title>
  <cp:revision>1</cp:revision>
  <dcterms:modified xsi:type="dcterms:W3CDTF">2021-11-13T06:20:34Z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0x0101005E25E5D87E72D748B48CDED4CD988C50</vt:lpwstr>
  </property>
</Properties>
</file>