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7"/>
  </p:notesMasterIdLst>
  <p:handoutMasterIdLst>
    <p:handoutMasterId r:id="rId18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0" r:id="rId11"/>
    <p:sldId id="341" r:id="rId12"/>
    <p:sldId id="342" r:id="rId13"/>
    <p:sldId id="343" r:id="rId14"/>
    <p:sldId id="344" r:id="rId15"/>
    <p:sldId id="30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24" y="77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3/2/2024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3/2/2024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github.com/athiyaman-m/Healthcare-Analytics-for-Doctor-Visits-using-Pyth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github.com/athiyaman-m/Healthcare-Analytics-for-Doctor-Visits-using-Python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thiyaman-m/Healthcare-Analytics-for-Doctor-Visits-using-Python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github.com/athiyaman-m/Healthcare-Analytics-for-Doctor-Visits-using-Pyth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github.com/athiyaman-m/Healthcare-Analytics-for-Doctor-Visits-using-Pytho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github.com/athiyaman-m/Healthcare-Analytics-for-Doctor-Visits-using-Pyth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07547" y="4117404"/>
            <a:ext cx="4998720" cy="1437707"/>
          </a:xfrm>
        </p:spPr>
        <p:txBody>
          <a:bodyPr>
            <a:no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Student Name : Athiyaman M</a:t>
            </a:r>
          </a:p>
          <a:p>
            <a:r>
              <a:rPr lang="en-US" b="0" dirty="0">
                <a:solidFill>
                  <a:schemeClr val="tx1"/>
                </a:solidFill>
              </a:rPr>
              <a:t>AICTE ID  : STU63a5c8593b4db1671809113</a:t>
            </a:r>
          </a:p>
          <a:p>
            <a:r>
              <a:rPr lang="en-US" b="0" dirty="0">
                <a:solidFill>
                  <a:schemeClr val="tx1"/>
                </a:solidFill>
              </a:rPr>
              <a:t>College : IFET College of Engineering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511" y="2307500"/>
            <a:ext cx="4998720" cy="743448"/>
          </a:xfrm>
        </p:spPr>
        <p:txBody>
          <a:bodyPr>
            <a:noAutofit/>
          </a:bodyPr>
          <a:lstStyle/>
          <a:p>
            <a:r>
              <a:rPr lang="en-US" sz="3600" b="1" dirty="0"/>
              <a:t>Healthcare Analytics for Doctor Visits</a:t>
            </a:r>
            <a:endParaRPr lang="en-IN" sz="3600" b="1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3158E-FAFF-5A85-5F85-4D58DB16E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43EFEF-767D-C4A2-8E95-030E95B60E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F45E7D4-06B5-7707-5609-4017446D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9FF0C039-3D49-C672-B997-4A374CCC3B37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32636AC-C1AA-77A5-3367-F62AC5788089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607D97A-D944-9A4B-F66D-5550AAFAF545}"/>
              </a:ext>
            </a:extLst>
          </p:cNvPr>
          <p:cNvSpPr txBox="1">
            <a:spLocks/>
          </p:cNvSpPr>
          <p:nvPr/>
        </p:nvSpPr>
        <p:spPr>
          <a:xfrm>
            <a:off x="7381829" y="526231"/>
            <a:ext cx="1989379" cy="525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400" u="sng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8EAE16-C7BE-30E8-7766-8A4069A0A5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5957" y="1352541"/>
            <a:ext cx="6452631" cy="5134869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73E28169-40C0-1369-39A2-E9522ABC6CF9}"/>
              </a:ext>
            </a:extLst>
          </p:cNvPr>
          <p:cNvSpPr txBox="1">
            <a:spLocks/>
          </p:cNvSpPr>
          <p:nvPr/>
        </p:nvSpPr>
        <p:spPr>
          <a:xfrm>
            <a:off x="7381829" y="513709"/>
            <a:ext cx="1989379" cy="525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u="sng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Link</a:t>
            </a:r>
            <a:endParaRPr lang="en-IN" sz="2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97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AB76D-46F3-5CD5-200A-6EE8990FD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F15202-034A-3DEE-27D2-E03EC094D4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4222EB7-57CE-F7F0-F05B-6B0901224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23A7CAD2-2189-91EC-F86F-BB68FEE7D850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D720E236-C81C-2FE1-7B25-AED4377E9B04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AD85E24A-7D08-EC4F-8BD7-6D1C31894755}"/>
              </a:ext>
            </a:extLst>
          </p:cNvPr>
          <p:cNvSpPr txBox="1">
            <a:spLocks/>
          </p:cNvSpPr>
          <p:nvPr/>
        </p:nvSpPr>
        <p:spPr>
          <a:xfrm>
            <a:off x="7381829" y="526231"/>
            <a:ext cx="1989379" cy="525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400" u="sng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DE4AE2-4491-A69E-99BE-DD73E0AB26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5957" y="1352541"/>
            <a:ext cx="6797863" cy="5134869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0A854EF4-0210-4505-B5BF-082AD1868436}"/>
              </a:ext>
            </a:extLst>
          </p:cNvPr>
          <p:cNvSpPr txBox="1">
            <a:spLocks/>
          </p:cNvSpPr>
          <p:nvPr/>
        </p:nvSpPr>
        <p:spPr>
          <a:xfrm>
            <a:off x="7381829" y="513709"/>
            <a:ext cx="1989379" cy="525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u="sng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Link</a:t>
            </a:r>
            <a:endParaRPr lang="en-IN" sz="2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33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6492" y="3078943"/>
            <a:ext cx="11340000" cy="700114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4602" y="1592630"/>
            <a:ext cx="7649651" cy="48792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i="1" dirty="0"/>
              <a:t>Introduction :</a:t>
            </a:r>
            <a:endParaRPr lang="en-US" sz="1800" dirty="0"/>
          </a:p>
          <a:p>
            <a:r>
              <a:rPr lang="en-US" sz="1800" dirty="0"/>
              <a:t>Rising complexities in healthcare demand efficient data analysis.</a:t>
            </a:r>
          </a:p>
          <a:p>
            <a:r>
              <a:rPr lang="en-US" sz="1800" dirty="0"/>
              <a:t>Limited insights into doctor visit data hinder decision-making.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i="1" dirty="0"/>
              <a:t>Challenges:</a:t>
            </a:r>
            <a:endParaRPr lang="en-US" sz="1800" dirty="0"/>
          </a:p>
          <a:p>
            <a:r>
              <a:rPr lang="en-US" sz="1800" dirty="0"/>
              <a:t>Inadequate use of data science in healthcare analytics.</a:t>
            </a:r>
          </a:p>
          <a:p>
            <a:r>
              <a:rPr lang="en-US" sz="1800" dirty="0"/>
              <a:t>Lack of tools for comprehensive doctor visit data analysis.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i="1" dirty="0"/>
              <a:t>Objectives:</a:t>
            </a:r>
            <a:endParaRPr lang="en-US" sz="1800" dirty="0"/>
          </a:p>
          <a:p>
            <a:r>
              <a:rPr lang="en-US" sz="1800" dirty="0"/>
              <a:t>Develop a robust Python-based healthcare analytics system.</a:t>
            </a:r>
          </a:p>
          <a:p>
            <a:r>
              <a:rPr lang="en-US" sz="1800" dirty="0"/>
              <a:t>Address challenges in healthcare data analysis.</a:t>
            </a:r>
          </a:p>
          <a:p>
            <a:r>
              <a:rPr lang="en-US" sz="1800" dirty="0"/>
              <a:t>Provide actionable insights for improved decision-making.</a:t>
            </a: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F43791-C561-A2A4-7E9C-F49F907690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399" y="1592631"/>
            <a:ext cx="7649651" cy="48792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i="1" dirty="0"/>
              <a:t>Overview :</a:t>
            </a:r>
            <a:endParaRPr lang="en-IN" dirty="0"/>
          </a:p>
          <a:p>
            <a:r>
              <a:rPr lang="en-IN" dirty="0"/>
              <a:t>Focus on Python tools for doctor visit data analysis.</a:t>
            </a:r>
          </a:p>
          <a:p>
            <a:r>
              <a:rPr lang="en-IN" dirty="0"/>
              <a:t>Enhance understanding through advanced analytics.</a:t>
            </a:r>
            <a:endParaRPr lang="en-IN" i="1" dirty="0"/>
          </a:p>
          <a:p>
            <a:pPr marL="0" indent="0">
              <a:buNone/>
            </a:pPr>
            <a:r>
              <a:rPr lang="en-IN" i="1" dirty="0"/>
              <a:t>Key Features :</a:t>
            </a:r>
            <a:endParaRPr lang="en-IN" dirty="0"/>
          </a:p>
          <a:p>
            <a:r>
              <a:rPr lang="en-IN" b="1" dirty="0"/>
              <a:t>Data Science Concepts</a:t>
            </a:r>
            <a:endParaRPr lang="en-IN" dirty="0"/>
          </a:p>
          <a:p>
            <a:r>
              <a:rPr lang="en-IN" b="1" dirty="0"/>
              <a:t>Terminologies and Processes</a:t>
            </a:r>
            <a:endParaRPr lang="en-IN" dirty="0"/>
          </a:p>
          <a:p>
            <a:r>
              <a:rPr lang="en-IN" b="1" dirty="0"/>
              <a:t>Python Libraries: NumPy, Pandas</a:t>
            </a:r>
            <a:endParaRPr lang="en-IN" dirty="0"/>
          </a:p>
          <a:p>
            <a:r>
              <a:rPr lang="en-IN" b="1" dirty="0"/>
              <a:t>Data Visualization: Matplotlib, Seaborn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Benefits :</a:t>
            </a:r>
            <a:endParaRPr lang="en-IN" dirty="0"/>
          </a:p>
          <a:p>
            <a:r>
              <a:rPr lang="en-IN" dirty="0"/>
              <a:t>Empower healthcare professionals with data-driven insights.</a:t>
            </a:r>
          </a:p>
          <a:p>
            <a:r>
              <a:rPr lang="en-IN" dirty="0"/>
              <a:t>Enhance decision-making for better patient care.</a:t>
            </a: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D78F1BEC-33F1-C557-22B8-69ED5BF308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0008" y="1881879"/>
            <a:ext cx="5341398" cy="4294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i="1" dirty="0"/>
              <a:t>Primary Users :</a:t>
            </a:r>
            <a:endParaRPr lang="en-US" dirty="0"/>
          </a:p>
          <a:p>
            <a:r>
              <a:rPr lang="en-US" b="1" dirty="0"/>
              <a:t>Healthcare Analysts</a:t>
            </a:r>
            <a:endParaRPr lang="en-US" dirty="0"/>
          </a:p>
          <a:p>
            <a:r>
              <a:rPr lang="en-US" b="1" dirty="0"/>
              <a:t>Doctors and Healthcare Professionals</a:t>
            </a:r>
            <a:endParaRPr lang="en-US" dirty="0"/>
          </a:p>
          <a:p>
            <a:r>
              <a:rPr lang="en-US" b="1" dirty="0"/>
              <a:t>Data Scientists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Secondary Users :</a:t>
            </a:r>
            <a:endParaRPr lang="en-US" dirty="0"/>
          </a:p>
          <a:p>
            <a:r>
              <a:rPr lang="en-US" b="1" dirty="0"/>
              <a:t>Healthcare Administrators</a:t>
            </a:r>
            <a:endParaRPr lang="en-US" dirty="0"/>
          </a:p>
          <a:p>
            <a:r>
              <a:rPr lang="en-US" b="1" dirty="0"/>
              <a:t>Researchers</a:t>
            </a:r>
            <a:endParaRPr lang="en-US" dirty="0"/>
          </a:p>
          <a:p>
            <a:r>
              <a:rPr lang="en-US" b="1" dirty="0"/>
              <a:t>Policy Makers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78000" y="1692054"/>
            <a:ext cx="6386286" cy="2691571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Python – for programming</a:t>
            </a:r>
            <a:endParaRPr lang="en-IN" dirty="0"/>
          </a:p>
          <a:p>
            <a:r>
              <a:rPr lang="en-IN" b="1" dirty="0"/>
              <a:t>Jupyter Notebook – for IDE</a:t>
            </a:r>
            <a:endParaRPr lang="en-IN" dirty="0"/>
          </a:p>
          <a:p>
            <a:r>
              <a:rPr lang="en-IN" b="1" dirty="0"/>
              <a:t>Pandas, NumPy – for computation</a:t>
            </a:r>
            <a:endParaRPr lang="en-IN" dirty="0"/>
          </a:p>
          <a:p>
            <a:r>
              <a:rPr lang="en-IN" b="1" dirty="0"/>
              <a:t>Matplotlib, Seaborn – for data visualization</a:t>
            </a:r>
          </a:p>
          <a:p>
            <a:r>
              <a:rPr lang="en-IN" b="1" dirty="0"/>
              <a:t>GitHub – for documentation</a:t>
            </a:r>
            <a:endParaRPr lang="en-IN" dirty="0"/>
          </a:p>
          <a:p>
            <a:pPr lvl="1">
              <a:lnSpc>
                <a:spcPct val="150000"/>
              </a:lnSpc>
            </a:pP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7381829" y="526231"/>
            <a:ext cx="1989379" cy="525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u="sng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Link</a:t>
            </a:r>
            <a:endParaRPr lang="en-IN" sz="2400" u="sng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6EDF7F-BEA4-C117-20A2-001E4EE1B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57" y="1352541"/>
            <a:ext cx="7700562" cy="513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48D21-E85B-1594-B008-41034364E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5ECBC4-EE36-8293-C5A2-F9A26A6250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BBFB9E-17EC-77C3-B9AB-F35423AA0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E72D035A-2A1B-8697-19BF-BBB75361B53A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B3DB5930-9170-CC8A-C146-ECCEF362DA0D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1F9CB30A-00C1-0348-CD43-398224BDAA84}"/>
              </a:ext>
            </a:extLst>
          </p:cNvPr>
          <p:cNvSpPr txBox="1">
            <a:spLocks/>
          </p:cNvSpPr>
          <p:nvPr/>
        </p:nvSpPr>
        <p:spPr>
          <a:xfrm>
            <a:off x="7381829" y="526231"/>
            <a:ext cx="1989379" cy="525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400" u="sng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45D629-53EA-7928-DFC7-60F63AF54A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5957" y="1352541"/>
            <a:ext cx="6825855" cy="5134869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22C19C45-212E-C799-46A3-8146CAA5385F}"/>
              </a:ext>
            </a:extLst>
          </p:cNvPr>
          <p:cNvSpPr txBox="1">
            <a:spLocks/>
          </p:cNvSpPr>
          <p:nvPr/>
        </p:nvSpPr>
        <p:spPr>
          <a:xfrm>
            <a:off x="7381829" y="513709"/>
            <a:ext cx="1989379" cy="525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u="sng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Link</a:t>
            </a:r>
            <a:endParaRPr lang="en-IN" sz="2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48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A630B-F75D-03E0-18BC-343023453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F19C37-7E5F-429D-F832-F64602CD9C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5A8C401-EA49-81AD-2D5F-9B06A3664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43E0454E-0677-15DA-ED07-945383A37580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740F96CB-6C5F-FD85-986B-B2C377D77F0A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18F9CEF6-2FAC-5DC9-1DB4-3EE62269EF42}"/>
              </a:ext>
            </a:extLst>
          </p:cNvPr>
          <p:cNvSpPr txBox="1">
            <a:spLocks/>
          </p:cNvSpPr>
          <p:nvPr/>
        </p:nvSpPr>
        <p:spPr>
          <a:xfrm>
            <a:off x="7381829" y="526231"/>
            <a:ext cx="1989379" cy="525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400" u="sng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EBB30F-21B7-FC53-A4F9-8E85C41FAD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5958" y="1352541"/>
            <a:ext cx="6705872" cy="5134869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B2728053-EF27-E2D5-53E8-541475CC4DEE}"/>
              </a:ext>
            </a:extLst>
          </p:cNvPr>
          <p:cNvSpPr txBox="1">
            <a:spLocks/>
          </p:cNvSpPr>
          <p:nvPr/>
        </p:nvSpPr>
        <p:spPr>
          <a:xfrm>
            <a:off x="7381829" y="513709"/>
            <a:ext cx="1989379" cy="525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u="sng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Link</a:t>
            </a:r>
            <a:endParaRPr lang="en-IN" sz="2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17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6717B-2D55-418C-F035-22AAEA7D2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0AA53B-B558-4678-553B-BF53FB189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FA4641F-433B-D8C7-2A15-6BADE9299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E83C3857-0319-D267-C162-57162228E062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90042FE8-610B-CAEA-3541-DABDB8B39FBE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DDEB34F2-6CC2-67A2-5501-BF5E53C74F77}"/>
              </a:ext>
            </a:extLst>
          </p:cNvPr>
          <p:cNvSpPr txBox="1">
            <a:spLocks/>
          </p:cNvSpPr>
          <p:nvPr/>
        </p:nvSpPr>
        <p:spPr>
          <a:xfrm>
            <a:off x="7381829" y="526231"/>
            <a:ext cx="1989379" cy="525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400" u="sng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ED4B95-91C8-D2A3-1432-20281FD2CB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21094" y="1352541"/>
            <a:ext cx="6699379" cy="5134869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6B1A188C-BB1C-3CA7-E49C-0C1419CDA194}"/>
              </a:ext>
            </a:extLst>
          </p:cNvPr>
          <p:cNvSpPr txBox="1">
            <a:spLocks/>
          </p:cNvSpPr>
          <p:nvPr/>
        </p:nvSpPr>
        <p:spPr>
          <a:xfrm>
            <a:off x="7381829" y="513709"/>
            <a:ext cx="1989379" cy="525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u="sng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Link</a:t>
            </a:r>
            <a:endParaRPr lang="en-IN" sz="2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90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598</TotalTime>
  <Words>227</Words>
  <Application>Microsoft Office PowerPoint</Application>
  <PresentationFormat>Widescreen</PresentationFormat>
  <Paragraphs>61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Trebuchet MS</vt:lpstr>
      <vt:lpstr>Wingdings</vt:lpstr>
      <vt:lpstr>Wingdings 3</vt:lpstr>
      <vt:lpstr>Facet</vt:lpstr>
      <vt:lpstr>Healthcare Analytics for Doctor Visits</vt:lpstr>
      <vt:lpstr>PROBLEM  STATEMENT</vt:lpstr>
      <vt:lpstr>Project Description </vt:lpstr>
      <vt:lpstr>WHO ARE THE END USERS?</vt:lpstr>
      <vt:lpstr>Technology Used</vt:lpstr>
      <vt:lpstr>RESULTS </vt:lpstr>
      <vt:lpstr>RESULTS </vt:lpstr>
      <vt:lpstr>RESULTS </vt:lpstr>
      <vt:lpstr>RESULTS </vt:lpstr>
      <vt:lpstr>RESULTS </vt:lpstr>
      <vt:lpstr>RESULTS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Athiyaman M</cp:lastModifiedBy>
  <cp:revision>76</cp:revision>
  <dcterms:created xsi:type="dcterms:W3CDTF">2021-07-11T13:13:15Z</dcterms:created>
  <dcterms:modified xsi:type="dcterms:W3CDTF">2024-03-02T15:54:29Z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