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7"/>
  </p:notesMasterIdLst>
  <p:handoutMasterIdLst>
    <p:handoutMasterId r:id="rId18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0" r:id="rId11"/>
    <p:sldId id="341" r:id="rId12"/>
    <p:sldId id="342" r:id="rId13"/>
    <p:sldId id="343" r:id="rId14"/>
    <p:sldId id="344" r:id="rId15"/>
    <p:sldId id="30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624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3/17/2024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3/17/2024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3/17/2024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05266" y="4131400"/>
            <a:ext cx="5206481" cy="1465699"/>
          </a:xfrm>
        </p:spPr>
        <p:txBody>
          <a:bodyPr>
            <a:normAutofit/>
          </a:bodyPr>
          <a:lstStyle/>
          <a:p>
            <a:pPr lvl="0">
              <a:buClr>
                <a:srgbClr val="5FCBEF"/>
              </a:buClr>
            </a:pPr>
            <a:r>
              <a:rPr lang="en-US" b="0" dirty="0">
                <a:solidFill>
                  <a:prstClr val="black"/>
                </a:solidFill>
              </a:rPr>
              <a:t>Student Name : Athiyaman M</a:t>
            </a:r>
          </a:p>
          <a:p>
            <a:pPr lvl="0">
              <a:buClr>
                <a:srgbClr val="5FCBEF"/>
              </a:buClr>
            </a:pPr>
            <a:r>
              <a:rPr lang="en-US" b="0" dirty="0">
                <a:solidFill>
                  <a:prstClr val="black"/>
                </a:solidFill>
              </a:rPr>
              <a:t>AICTE ID  : STU63a5c8593b4db1671809113</a:t>
            </a:r>
          </a:p>
          <a:p>
            <a:pPr lvl="0">
              <a:buClr>
                <a:srgbClr val="5FCBEF"/>
              </a:buClr>
            </a:pPr>
            <a:r>
              <a:rPr lang="en-US" b="0" dirty="0">
                <a:solidFill>
                  <a:prstClr val="black"/>
                </a:solidFill>
              </a:rPr>
              <a:t>College : IFET College of Engineering</a:t>
            </a:r>
            <a:endParaRPr lang="en-IN" b="0" dirty="0">
              <a:solidFill>
                <a:prstClr val="black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6215" y="2275172"/>
            <a:ext cx="4146745" cy="74344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Power BI enabled Crop Production Analysis</a:t>
            </a: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867BEF-C966-B5BF-D3BF-2BB0C4CA0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57" y="1352939"/>
            <a:ext cx="8062659" cy="511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1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385DD9-AA76-54DF-7046-3011BE593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59" y="1201586"/>
            <a:ext cx="8839966" cy="52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2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6492" y="3262457"/>
            <a:ext cx="11340000" cy="700114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4601" y="2304764"/>
            <a:ext cx="6915161" cy="3607987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Traditional methods of analyzing crop production data are inefficient and lack real-time insights.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Suboptimal decision-making in agriculture leads to reduced productivity and potential losses.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There is a need for a solution that offers intuitive and real-time analysis of crop production data.</a:t>
            </a:r>
          </a:p>
          <a:p>
            <a:pPr>
              <a:lnSpc>
                <a:spcPct val="150000"/>
              </a:lnSpc>
            </a:pP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A295EF-B311-EA33-80FF-97EA9A42BD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1376" y="1828903"/>
            <a:ext cx="8529359" cy="4836057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Develop a data analytics platform using Power BI.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Integrate weather data, soil quality, crop yield, market trends, and historical data.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Provide interactive dashboards, predictive analytics, and customizable reporting.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Empower users to make informed decisions regarding crop planning and resource allocation.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Revolutionize crop production analysis for improved productivity and sustainability.</a:t>
            </a: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2186781"/>
            <a:ext cx="7904481" cy="3990023"/>
          </a:xfrm>
        </p:spPr>
        <p:txBody>
          <a:bodyPr>
            <a:normAutofit/>
          </a:bodyPr>
          <a:lstStyle/>
          <a:p>
            <a:r>
              <a:rPr lang="en-US" dirty="0"/>
              <a:t>Farmers: Optimize crop production strategies.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Agricultural Consultants: Provide advisory services.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Agricultural Enterprises: Optimize supply chain management.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Government Agencies: Monitor and regulate agricultural activities.</a:t>
            </a:r>
          </a:p>
          <a:p>
            <a:pPr algn="just">
              <a:lnSpc>
                <a:spcPct val="150000"/>
              </a:lnSpc>
            </a:pPr>
            <a:endParaRPr lang="en-IN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0618" y="1432560"/>
            <a:ext cx="9027702" cy="524344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IN" sz="3200" dirty="0"/>
              <a:t>Power BI</a:t>
            </a:r>
          </a:p>
          <a:p>
            <a:pPr lvl="1">
              <a:lnSpc>
                <a:spcPct val="150000"/>
              </a:lnSpc>
            </a:pPr>
            <a:r>
              <a:rPr lang="en-IN" sz="3200" dirty="0"/>
              <a:t>ChatGPT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Sum of total Crops, Area and Productions.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8786EA-61D0-D2D3-01D6-0474683E3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928" y="2355881"/>
            <a:ext cx="8514748" cy="309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Sum of crop year by Area and Production.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417D4-3C61-02B8-075A-7D4E4F2EC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57" y="2379280"/>
            <a:ext cx="8580864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3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744550" cy="664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Sum of Area and Production by season.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C4A869-6190-09DE-9204-80F864A24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13" y="2420055"/>
            <a:ext cx="8161727" cy="31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9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744550" cy="664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Sum of Area and Production by state.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8F7A73-4B87-4437-5A23-D21AECF0B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59" y="2252585"/>
            <a:ext cx="8710415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7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588</TotalTime>
  <Words>236</Words>
  <Application>Microsoft Office PowerPoint</Application>
  <PresentationFormat>Widescreen</PresentationFormat>
  <Paragraphs>51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Trebuchet MS</vt:lpstr>
      <vt:lpstr>Wingdings</vt:lpstr>
      <vt:lpstr>Wingdings 3</vt:lpstr>
      <vt:lpstr>Facet</vt:lpstr>
      <vt:lpstr>Power BI enabled Crop Production Analysis</vt:lpstr>
      <vt:lpstr>PROBLEM  STATEMENT</vt:lpstr>
      <vt:lpstr>Project Description  </vt:lpstr>
      <vt:lpstr>WHO ARE THE END USERS?</vt:lpstr>
      <vt:lpstr>Technology Used</vt:lpstr>
      <vt:lpstr>RESULTS </vt:lpstr>
      <vt:lpstr>RESULTS </vt:lpstr>
      <vt:lpstr>RESULTS </vt:lpstr>
      <vt:lpstr>RESULTS </vt:lpstr>
      <vt:lpstr>RESULTS </vt:lpstr>
      <vt:lpstr>RESULTS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Athiyaman M</cp:lastModifiedBy>
  <cp:revision>75</cp:revision>
  <dcterms:created xsi:type="dcterms:W3CDTF">2021-07-11T13:13:15Z</dcterms:created>
  <dcterms:modified xsi:type="dcterms:W3CDTF">2024-03-17T15:36:21Z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