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0" r:id="rId2"/>
    <p:sldMasterId id="2147483656" r:id="rId3"/>
    <p:sldMasterId id="2147483654" r:id="rId4"/>
  </p:sldMasterIdLst>
  <p:notesMasterIdLst>
    <p:notesMasterId r:id="rId19"/>
  </p:notesMasterIdLst>
  <p:sldIdLst>
    <p:sldId id="283" r:id="rId5"/>
    <p:sldId id="320" r:id="rId6"/>
    <p:sldId id="321" r:id="rId7"/>
    <p:sldId id="322" r:id="rId8"/>
    <p:sldId id="330" r:id="rId9"/>
    <p:sldId id="331" r:id="rId10"/>
    <p:sldId id="332" r:id="rId11"/>
    <p:sldId id="325" r:id="rId12"/>
    <p:sldId id="323" r:id="rId13"/>
    <p:sldId id="326" r:id="rId14"/>
    <p:sldId id="327" r:id="rId15"/>
    <p:sldId id="324" r:id="rId16"/>
    <p:sldId id="328" r:id="rId17"/>
    <p:sldId id="329" r:id="rId18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5"/>
    <a:srgbClr val="E9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612" autoAdjust="0"/>
    <p:restoredTop sz="94477" autoAdjust="0"/>
  </p:normalViewPr>
  <p:slideViewPr>
    <p:cSldViewPr snapToObjects="1">
      <p:cViewPr varScale="1">
        <p:scale>
          <a:sx n="89" d="100"/>
          <a:sy n="89" d="100"/>
        </p:scale>
        <p:origin x="-1044" y="-96"/>
      </p:cViewPr>
      <p:guideLst>
        <p:guide orient="horz" pos="504"/>
        <p:guide orient="horz" pos="618"/>
        <p:guide pos="3120"/>
        <p:guide pos="6000"/>
        <p:guide pos="376"/>
        <p:guide pos="489"/>
        <p:guide pos="285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5" d="100"/>
          <a:sy n="115" d="100"/>
        </p:scale>
        <p:origin x="-492" y="-96"/>
      </p:cViewPr>
      <p:guideLst>
        <p:guide orient="horz" pos="2141"/>
        <p:guide pos="3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8DFBE-DE58-4284-87FA-97AE493B1C8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4CA6C4-ED0F-4F07-B083-6E27747481E8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svn://svnserver/repo</a:t>
          </a:r>
          <a:endParaRPr lang="ko-KR" altLang="en-US" sz="1400" dirty="0"/>
        </a:p>
      </dgm:t>
    </dgm:pt>
    <dgm:pt modelId="{C0278358-3A82-4520-AC19-F4EBED75BDE2}" type="parTrans" cxnId="{D4E60F2C-7DE9-4F81-AD53-C737036996E5}">
      <dgm:prSet/>
      <dgm:spPr/>
      <dgm:t>
        <a:bodyPr/>
        <a:lstStyle/>
        <a:p>
          <a:pPr latinLnBrk="1"/>
          <a:endParaRPr lang="ko-KR" altLang="en-US" sz="1400"/>
        </a:p>
      </dgm:t>
    </dgm:pt>
    <dgm:pt modelId="{95ACB7CB-24AA-4ED3-8798-4F857DA02FA0}" type="sibTrans" cxnId="{D4E60F2C-7DE9-4F81-AD53-C737036996E5}">
      <dgm:prSet/>
      <dgm:spPr/>
      <dgm:t>
        <a:bodyPr/>
        <a:lstStyle/>
        <a:p>
          <a:pPr latinLnBrk="1"/>
          <a:endParaRPr lang="ko-KR" altLang="en-US" sz="1400"/>
        </a:p>
      </dgm:t>
    </dgm:pt>
    <dgm:pt modelId="{934BEC13-5250-4DE5-8EC2-B4CDE323C440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trunk</a:t>
          </a:r>
          <a:endParaRPr lang="ko-KR" altLang="en-US" sz="1400" dirty="0"/>
        </a:p>
      </dgm:t>
    </dgm:pt>
    <dgm:pt modelId="{FA8EF3A1-2F31-46A0-A888-FEBD560E5F5B}" type="parTrans" cxnId="{86E4E524-8118-4AF8-87A2-3ED2DD446364}">
      <dgm:prSet/>
      <dgm:spPr/>
      <dgm:t>
        <a:bodyPr/>
        <a:lstStyle/>
        <a:p>
          <a:pPr latinLnBrk="1"/>
          <a:endParaRPr lang="ko-KR" altLang="en-US" sz="1400"/>
        </a:p>
      </dgm:t>
    </dgm:pt>
    <dgm:pt modelId="{13BF8931-ABAD-46C4-AE30-5526E94A99AB}" type="sibTrans" cxnId="{86E4E524-8118-4AF8-87A2-3ED2DD446364}">
      <dgm:prSet/>
      <dgm:spPr/>
      <dgm:t>
        <a:bodyPr/>
        <a:lstStyle/>
        <a:p>
          <a:pPr latinLnBrk="1"/>
          <a:endParaRPr lang="ko-KR" altLang="en-US" sz="1400"/>
        </a:p>
      </dgm:t>
    </dgm:pt>
    <dgm:pt modelId="{FD0F8993-E447-4F5B-B30D-BCB4E6A496A4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tags/${TAG_ID}</a:t>
          </a:r>
          <a:endParaRPr lang="ko-KR" altLang="en-US" sz="1400" dirty="0"/>
        </a:p>
      </dgm:t>
    </dgm:pt>
    <dgm:pt modelId="{D24AE1E8-816F-4B7C-ABF3-8CFEB0834942}" type="parTrans" cxnId="{6F17DDCB-8FEB-4DCE-8132-5C61D8DD2061}">
      <dgm:prSet/>
      <dgm:spPr/>
      <dgm:t>
        <a:bodyPr/>
        <a:lstStyle/>
        <a:p>
          <a:pPr latinLnBrk="1"/>
          <a:endParaRPr lang="ko-KR" altLang="en-US" sz="1400"/>
        </a:p>
      </dgm:t>
    </dgm:pt>
    <dgm:pt modelId="{E566986F-AE5A-4361-980B-7613770AFCF7}" type="sibTrans" cxnId="{6F17DDCB-8FEB-4DCE-8132-5C61D8DD2061}">
      <dgm:prSet/>
      <dgm:spPr/>
      <dgm:t>
        <a:bodyPr/>
        <a:lstStyle/>
        <a:p>
          <a:pPr latinLnBrk="1"/>
          <a:endParaRPr lang="ko-KR" altLang="en-US" sz="1400"/>
        </a:p>
      </dgm:t>
    </dgm:pt>
    <dgm:pt modelId="{313CC689-D4D1-4A07-A4B2-3F0FF757C6C2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branches</a:t>
          </a:r>
          <a:endParaRPr lang="ko-KR" altLang="en-US" sz="1400" dirty="0"/>
        </a:p>
      </dgm:t>
    </dgm:pt>
    <dgm:pt modelId="{11E2DD2F-013E-411C-B1DD-EFEE999E6CB5}" type="parTrans" cxnId="{1C554A19-60DD-42EE-A8C9-40F1E010ABFB}">
      <dgm:prSet/>
      <dgm:spPr/>
      <dgm:t>
        <a:bodyPr/>
        <a:lstStyle/>
        <a:p>
          <a:pPr latinLnBrk="1"/>
          <a:endParaRPr lang="ko-KR" altLang="en-US" sz="1400"/>
        </a:p>
      </dgm:t>
    </dgm:pt>
    <dgm:pt modelId="{A0DCE4E5-E0F1-497D-A08F-8D5B2BE6AB51}" type="sibTrans" cxnId="{1C554A19-60DD-42EE-A8C9-40F1E010ABFB}">
      <dgm:prSet/>
      <dgm:spPr/>
      <dgm:t>
        <a:bodyPr/>
        <a:lstStyle/>
        <a:p>
          <a:pPr latinLnBrk="1"/>
          <a:endParaRPr lang="ko-KR" altLang="en-US" sz="1400"/>
        </a:p>
      </dgm:t>
    </dgm:pt>
    <dgm:pt modelId="{CA044778-A45B-4357-960F-E127CE5F8FC8}" type="pres">
      <dgm:prSet presAssocID="{D068DFBE-DE58-4284-87FA-97AE493B1C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FC1AEC-A4B6-4905-A842-1F92B1E09DE1}" type="pres">
      <dgm:prSet presAssocID="{564CA6C4-ED0F-4F07-B083-6E27747481E8}" presName="root" presStyleCnt="0"/>
      <dgm:spPr/>
    </dgm:pt>
    <dgm:pt modelId="{38DB74C1-7DB7-4E9C-98A4-240D96927FDF}" type="pres">
      <dgm:prSet presAssocID="{564CA6C4-ED0F-4F07-B083-6E27747481E8}" presName="rootComposite" presStyleCnt="0"/>
      <dgm:spPr/>
    </dgm:pt>
    <dgm:pt modelId="{1DD314C0-5C3B-4A86-AA0B-033555EC6E24}" type="pres">
      <dgm:prSet presAssocID="{564CA6C4-ED0F-4F07-B083-6E27747481E8}" presName="rootText" presStyleLbl="node1" presStyleIdx="0" presStyleCnt="1" custScaleX="28489" custScaleY="11875" custLinFactNeighborY="-79"/>
      <dgm:spPr/>
      <dgm:t>
        <a:bodyPr/>
        <a:lstStyle/>
        <a:p>
          <a:pPr latinLnBrk="1"/>
          <a:endParaRPr lang="ko-KR" altLang="en-US"/>
        </a:p>
      </dgm:t>
    </dgm:pt>
    <dgm:pt modelId="{A50DF87B-21E3-4F9D-B9DF-C2A7FB677531}" type="pres">
      <dgm:prSet presAssocID="{564CA6C4-ED0F-4F07-B083-6E27747481E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E966ACA-084F-4E88-A87B-D7AFF0D98E5F}" type="pres">
      <dgm:prSet presAssocID="{564CA6C4-ED0F-4F07-B083-6E27747481E8}" presName="childShape" presStyleCnt="0"/>
      <dgm:spPr/>
    </dgm:pt>
    <dgm:pt modelId="{DFF267D2-D452-4029-9C2E-E71223EF67FE}" type="pres">
      <dgm:prSet presAssocID="{FA8EF3A1-2F31-46A0-A888-FEBD560E5F5B}" presName="Name13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D577C93-7B61-4A72-8DFF-A20E66C80A42}" type="pres">
      <dgm:prSet presAssocID="{934BEC13-5250-4DE5-8EC2-B4CDE323C440}" presName="childText" presStyleLbl="bgAcc1" presStyleIdx="0" presStyleCnt="3" custScaleX="34174" custScaleY="6911" custLinFactNeighborX="-2199" custLinFactNeighborY="-1986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C19E5-6F08-4F24-8DDB-1834CFC34219}" type="pres">
      <dgm:prSet presAssocID="{D24AE1E8-816F-4B7C-ABF3-8CFEB0834942}" presName="Name13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33983C6-5BEB-4E02-AE79-B69B924363BB}" type="pres">
      <dgm:prSet presAssocID="{FD0F8993-E447-4F5B-B30D-BCB4E6A496A4}" presName="childText" presStyleLbl="bgAcc1" presStyleIdx="1" presStyleCnt="3" custScaleX="34174" custScaleY="6911" custLinFactNeighborX="-2199" custLinFactNeighborY="-417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5967EA-7C1D-41BD-8AE0-42902BD8F069}" type="pres">
      <dgm:prSet presAssocID="{11E2DD2F-013E-411C-B1DD-EFEE999E6CB5}" presName="Name13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C4650B5-F1AD-4DA6-B810-E9F0D857B27B}" type="pres">
      <dgm:prSet presAssocID="{313CC689-D4D1-4A07-A4B2-3F0FF757C6C2}" presName="childText" presStyleLbl="bgAcc1" presStyleIdx="2" presStyleCnt="3" custScaleX="34174" custScaleY="6911" custLinFactNeighborX="-1960" custLinFactNeighborY="-632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BBB9590-9029-4542-A55F-232709C087BE}" type="presOf" srcId="{934BEC13-5250-4DE5-8EC2-B4CDE323C440}" destId="{9D577C93-7B61-4A72-8DFF-A20E66C80A42}" srcOrd="0" destOrd="0" presId="urn:microsoft.com/office/officeart/2005/8/layout/hierarchy3"/>
    <dgm:cxn modelId="{86E4E524-8118-4AF8-87A2-3ED2DD446364}" srcId="{564CA6C4-ED0F-4F07-B083-6E27747481E8}" destId="{934BEC13-5250-4DE5-8EC2-B4CDE323C440}" srcOrd="0" destOrd="0" parTransId="{FA8EF3A1-2F31-46A0-A888-FEBD560E5F5B}" sibTransId="{13BF8931-ABAD-46C4-AE30-5526E94A99AB}"/>
    <dgm:cxn modelId="{11333F95-0406-4DE7-B955-AAAAED8ADB4A}" type="presOf" srcId="{D24AE1E8-816F-4B7C-ABF3-8CFEB0834942}" destId="{714C19E5-6F08-4F24-8DDB-1834CFC34219}" srcOrd="0" destOrd="0" presId="urn:microsoft.com/office/officeart/2005/8/layout/hierarchy3"/>
    <dgm:cxn modelId="{A9FE9E57-8162-4641-9FDE-526DA86FC7A5}" type="presOf" srcId="{D068DFBE-DE58-4284-87FA-97AE493B1C85}" destId="{CA044778-A45B-4357-960F-E127CE5F8FC8}" srcOrd="0" destOrd="0" presId="urn:microsoft.com/office/officeart/2005/8/layout/hierarchy3"/>
    <dgm:cxn modelId="{D28F7B11-7277-45F7-A165-25AAAE0310D2}" type="presOf" srcId="{11E2DD2F-013E-411C-B1DD-EFEE999E6CB5}" destId="{105967EA-7C1D-41BD-8AE0-42902BD8F069}" srcOrd="0" destOrd="0" presId="urn:microsoft.com/office/officeart/2005/8/layout/hierarchy3"/>
    <dgm:cxn modelId="{4787A214-8211-46BD-83C7-3F095C54408D}" type="presOf" srcId="{564CA6C4-ED0F-4F07-B083-6E27747481E8}" destId="{1DD314C0-5C3B-4A86-AA0B-033555EC6E24}" srcOrd="0" destOrd="0" presId="urn:microsoft.com/office/officeart/2005/8/layout/hierarchy3"/>
    <dgm:cxn modelId="{6F17DDCB-8FEB-4DCE-8132-5C61D8DD2061}" srcId="{564CA6C4-ED0F-4F07-B083-6E27747481E8}" destId="{FD0F8993-E447-4F5B-B30D-BCB4E6A496A4}" srcOrd="1" destOrd="0" parTransId="{D24AE1E8-816F-4B7C-ABF3-8CFEB0834942}" sibTransId="{E566986F-AE5A-4361-980B-7613770AFCF7}"/>
    <dgm:cxn modelId="{1C554A19-60DD-42EE-A8C9-40F1E010ABFB}" srcId="{564CA6C4-ED0F-4F07-B083-6E27747481E8}" destId="{313CC689-D4D1-4A07-A4B2-3F0FF757C6C2}" srcOrd="2" destOrd="0" parTransId="{11E2DD2F-013E-411C-B1DD-EFEE999E6CB5}" sibTransId="{A0DCE4E5-E0F1-497D-A08F-8D5B2BE6AB51}"/>
    <dgm:cxn modelId="{6CB186B8-EB31-4295-BE5C-1C0501CE0CC2}" type="presOf" srcId="{313CC689-D4D1-4A07-A4B2-3F0FF757C6C2}" destId="{AC4650B5-F1AD-4DA6-B810-E9F0D857B27B}" srcOrd="0" destOrd="0" presId="urn:microsoft.com/office/officeart/2005/8/layout/hierarchy3"/>
    <dgm:cxn modelId="{D4E60F2C-7DE9-4F81-AD53-C737036996E5}" srcId="{D068DFBE-DE58-4284-87FA-97AE493B1C85}" destId="{564CA6C4-ED0F-4F07-B083-6E27747481E8}" srcOrd="0" destOrd="0" parTransId="{C0278358-3A82-4520-AC19-F4EBED75BDE2}" sibTransId="{95ACB7CB-24AA-4ED3-8798-4F857DA02FA0}"/>
    <dgm:cxn modelId="{E4E73953-578B-4A2B-AC06-E8989CEF839A}" type="presOf" srcId="{FA8EF3A1-2F31-46A0-A888-FEBD560E5F5B}" destId="{DFF267D2-D452-4029-9C2E-E71223EF67FE}" srcOrd="0" destOrd="0" presId="urn:microsoft.com/office/officeart/2005/8/layout/hierarchy3"/>
    <dgm:cxn modelId="{E957AFEE-3523-4806-9874-F506A89818C1}" type="presOf" srcId="{564CA6C4-ED0F-4F07-B083-6E27747481E8}" destId="{A50DF87B-21E3-4F9D-B9DF-C2A7FB677531}" srcOrd="1" destOrd="0" presId="urn:microsoft.com/office/officeart/2005/8/layout/hierarchy3"/>
    <dgm:cxn modelId="{1A6E6977-E90D-4F3E-A4ED-043FCAF6447A}" type="presOf" srcId="{FD0F8993-E447-4F5B-B30D-BCB4E6A496A4}" destId="{A33983C6-5BEB-4E02-AE79-B69B924363BB}" srcOrd="0" destOrd="0" presId="urn:microsoft.com/office/officeart/2005/8/layout/hierarchy3"/>
    <dgm:cxn modelId="{8A61D1BD-CE5F-44DB-B024-98AFE9844847}" type="presParOf" srcId="{CA044778-A45B-4357-960F-E127CE5F8FC8}" destId="{CCFC1AEC-A4B6-4905-A842-1F92B1E09DE1}" srcOrd="0" destOrd="0" presId="urn:microsoft.com/office/officeart/2005/8/layout/hierarchy3"/>
    <dgm:cxn modelId="{762891D1-ECB3-4E8C-80CA-F023D2A5B236}" type="presParOf" srcId="{CCFC1AEC-A4B6-4905-A842-1F92B1E09DE1}" destId="{38DB74C1-7DB7-4E9C-98A4-240D96927FDF}" srcOrd="0" destOrd="0" presId="urn:microsoft.com/office/officeart/2005/8/layout/hierarchy3"/>
    <dgm:cxn modelId="{4957CFCF-EFBF-4BF0-AB4F-223747619796}" type="presParOf" srcId="{38DB74C1-7DB7-4E9C-98A4-240D96927FDF}" destId="{1DD314C0-5C3B-4A86-AA0B-033555EC6E24}" srcOrd="0" destOrd="0" presId="urn:microsoft.com/office/officeart/2005/8/layout/hierarchy3"/>
    <dgm:cxn modelId="{9EF1EE5B-D755-416D-B59D-86FDA53DAAC7}" type="presParOf" srcId="{38DB74C1-7DB7-4E9C-98A4-240D96927FDF}" destId="{A50DF87B-21E3-4F9D-B9DF-C2A7FB677531}" srcOrd="1" destOrd="0" presId="urn:microsoft.com/office/officeart/2005/8/layout/hierarchy3"/>
    <dgm:cxn modelId="{74ED62A5-39BF-48AA-ADDD-E5A641C22A20}" type="presParOf" srcId="{CCFC1AEC-A4B6-4905-A842-1F92B1E09DE1}" destId="{8E966ACA-084F-4E88-A87B-D7AFF0D98E5F}" srcOrd="1" destOrd="0" presId="urn:microsoft.com/office/officeart/2005/8/layout/hierarchy3"/>
    <dgm:cxn modelId="{7F657FBC-1BC9-4FB4-9C29-29FB84E50D07}" type="presParOf" srcId="{8E966ACA-084F-4E88-A87B-D7AFF0D98E5F}" destId="{DFF267D2-D452-4029-9C2E-E71223EF67FE}" srcOrd="0" destOrd="0" presId="urn:microsoft.com/office/officeart/2005/8/layout/hierarchy3"/>
    <dgm:cxn modelId="{4821D67B-97CC-4FAD-B365-6F4E151D8D19}" type="presParOf" srcId="{8E966ACA-084F-4E88-A87B-D7AFF0D98E5F}" destId="{9D577C93-7B61-4A72-8DFF-A20E66C80A42}" srcOrd="1" destOrd="0" presId="urn:microsoft.com/office/officeart/2005/8/layout/hierarchy3"/>
    <dgm:cxn modelId="{323AFD03-9840-48A8-B144-4FFDA8073156}" type="presParOf" srcId="{8E966ACA-084F-4E88-A87B-D7AFF0D98E5F}" destId="{714C19E5-6F08-4F24-8DDB-1834CFC34219}" srcOrd="2" destOrd="0" presId="urn:microsoft.com/office/officeart/2005/8/layout/hierarchy3"/>
    <dgm:cxn modelId="{E676072F-9D30-497A-B937-89307A45E3AB}" type="presParOf" srcId="{8E966ACA-084F-4E88-A87B-D7AFF0D98E5F}" destId="{A33983C6-5BEB-4E02-AE79-B69B924363BB}" srcOrd="3" destOrd="0" presId="urn:microsoft.com/office/officeart/2005/8/layout/hierarchy3"/>
    <dgm:cxn modelId="{5DAF4083-C8DA-40D0-A088-479B8313B360}" type="presParOf" srcId="{8E966ACA-084F-4E88-A87B-D7AFF0D98E5F}" destId="{105967EA-7C1D-41BD-8AE0-42902BD8F069}" srcOrd="4" destOrd="0" presId="urn:microsoft.com/office/officeart/2005/8/layout/hierarchy3"/>
    <dgm:cxn modelId="{BBE9D4D9-055D-410A-9BCB-9E54262541E7}" type="presParOf" srcId="{8E966ACA-084F-4E88-A87B-D7AFF0D98E5F}" destId="{AC4650B5-F1AD-4DA6-B810-E9F0D857B27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68DFBE-DE58-4284-87FA-97AE493B1C8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4CA6C4-ED0F-4F07-B083-6E27747481E8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svn://svnserver/repo</a:t>
          </a:r>
          <a:endParaRPr lang="ko-KR" altLang="en-US" sz="1400" dirty="0"/>
        </a:p>
      </dgm:t>
    </dgm:pt>
    <dgm:pt modelId="{C0278358-3A82-4520-AC19-F4EBED75BDE2}" type="parTrans" cxnId="{D4E60F2C-7DE9-4F81-AD53-C737036996E5}">
      <dgm:prSet/>
      <dgm:spPr/>
      <dgm:t>
        <a:bodyPr/>
        <a:lstStyle/>
        <a:p>
          <a:pPr latinLnBrk="1"/>
          <a:endParaRPr lang="ko-KR" altLang="en-US" sz="1400"/>
        </a:p>
      </dgm:t>
    </dgm:pt>
    <dgm:pt modelId="{95ACB7CB-24AA-4ED3-8798-4F857DA02FA0}" type="sibTrans" cxnId="{D4E60F2C-7DE9-4F81-AD53-C737036996E5}">
      <dgm:prSet/>
      <dgm:spPr/>
      <dgm:t>
        <a:bodyPr/>
        <a:lstStyle/>
        <a:p>
          <a:pPr latinLnBrk="1"/>
          <a:endParaRPr lang="ko-KR" altLang="en-US" sz="1400"/>
        </a:p>
      </dgm:t>
    </dgm:pt>
    <dgm:pt modelId="{934BEC13-5250-4DE5-8EC2-B4CDE323C440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trunk</a:t>
          </a:r>
          <a:endParaRPr lang="ko-KR" altLang="en-US" sz="1400" dirty="0"/>
        </a:p>
      </dgm:t>
    </dgm:pt>
    <dgm:pt modelId="{FA8EF3A1-2F31-46A0-A888-FEBD560E5F5B}" type="parTrans" cxnId="{86E4E524-8118-4AF8-87A2-3ED2DD446364}">
      <dgm:prSet/>
      <dgm:spPr/>
      <dgm:t>
        <a:bodyPr/>
        <a:lstStyle/>
        <a:p>
          <a:pPr latinLnBrk="1"/>
          <a:endParaRPr lang="ko-KR" altLang="en-US" sz="1400"/>
        </a:p>
      </dgm:t>
    </dgm:pt>
    <dgm:pt modelId="{13BF8931-ABAD-46C4-AE30-5526E94A99AB}" type="sibTrans" cxnId="{86E4E524-8118-4AF8-87A2-3ED2DD446364}">
      <dgm:prSet/>
      <dgm:spPr/>
      <dgm:t>
        <a:bodyPr/>
        <a:lstStyle/>
        <a:p>
          <a:pPr latinLnBrk="1"/>
          <a:endParaRPr lang="ko-KR" altLang="en-US" sz="1400"/>
        </a:p>
      </dgm:t>
    </dgm:pt>
    <dgm:pt modelId="{FD0F8993-E447-4F5B-B30D-BCB4E6A496A4}">
      <dgm:prSet phldrT="[텍스트]" custT="1"/>
      <dgm:spPr/>
      <dgm:t>
        <a:bodyPr/>
        <a:lstStyle/>
        <a:p>
          <a:pPr algn="l" latinLnBrk="1"/>
          <a:r>
            <a:rPr lang="en-US" altLang="ko-KR" sz="1400" strike="sngStrike" dirty="0" smtClean="0"/>
            <a:t>tags</a:t>
          </a:r>
          <a:endParaRPr lang="ko-KR" altLang="en-US" sz="1400" strike="sngStrike" dirty="0"/>
        </a:p>
      </dgm:t>
    </dgm:pt>
    <dgm:pt modelId="{D24AE1E8-816F-4B7C-ABF3-8CFEB0834942}" type="parTrans" cxnId="{6F17DDCB-8FEB-4DCE-8132-5C61D8DD2061}">
      <dgm:prSet/>
      <dgm:spPr/>
      <dgm:t>
        <a:bodyPr/>
        <a:lstStyle/>
        <a:p>
          <a:pPr latinLnBrk="1"/>
          <a:endParaRPr lang="ko-KR" altLang="en-US" sz="1400"/>
        </a:p>
      </dgm:t>
    </dgm:pt>
    <dgm:pt modelId="{E566986F-AE5A-4361-980B-7613770AFCF7}" type="sibTrans" cxnId="{6F17DDCB-8FEB-4DCE-8132-5C61D8DD2061}">
      <dgm:prSet/>
      <dgm:spPr/>
      <dgm:t>
        <a:bodyPr/>
        <a:lstStyle/>
        <a:p>
          <a:pPr latinLnBrk="1"/>
          <a:endParaRPr lang="ko-KR" altLang="en-US" sz="1400"/>
        </a:p>
      </dgm:t>
    </dgm:pt>
    <dgm:pt modelId="{313CC689-D4D1-4A07-A4B2-3F0FF757C6C2}">
      <dgm:prSet phldrT="[텍스트]" custT="1"/>
      <dgm:spPr/>
      <dgm:t>
        <a:bodyPr/>
        <a:lstStyle/>
        <a:p>
          <a:pPr algn="l" latinLnBrk="1"/>
          <a:r>
            <a:rPr lang="en-US" altLang="ko-KR" sz="1400" strike="sngStrike" dirty="0" smtClean="0"/>
            <a:t>branches</a:t>
          </a:r>
          <a:endParaRPr lang="ko-KR" altLang="en-US" sz="1400" strike="sngStrike" dirty="0"/>
        </a:p>
      </dgm:t>
    </dgm:pt>
    <dgm:pt modelId="{11E2DD2F-013E-411C-B1DD-EFEE999E6CB5}" type="parTrans" cxnId="{1C554A19-60DD-42EE-A8C9-40F1E010ABFB}">
      <dgm:prSet/>
      <dgm:spPr/>
      <dgm:t>
        <a:bodyPr/>
        <a:lstStyle/>
        <a:p>
          <a:pPr latinLnBrk="1"/>
          <a:endParaRPr lang="ko-KR" altLang="en-US" sz="1400"/>
        </a:p>
      </dgm:t>
    </dgm:pt>
    <dgm:pt modelId="{A0DCE4E5-E0F1-497D-A08F-8D5B2BE6AB51}" type="sibTrans" cxnId="{1C554A19-60DD-42EE-A8C9-40F1E010ABFB}">
      <dgm:prSet/>
      <dgm:spPr/>
      <dgm:t>
        <a:bodyPr/>
        <a:lstStyle/>
        <a:p>
          <a:pPr latinLnBrk="1"/>
          <a:endParaRPr lang="ko-KR" altLang="en-US" sz="1400"/>
        </a:p>
      </dgm:t>
    </dgm:pt>
    <dgm:pt modelId="{CA044778-A45B-4357-960F-E127CE5F8FC8}" type="pres">
      <dgm:prSet presAssocID="{D068DFBE-DE58-4284-87FA-97AE493B1C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FC1AEC-A4B6-4905-A842-1F92B1E09DE1}" type="pres">
      <dgm:prSet presAssocID="{564CA6C4-ED0F-4F07-B083-6E27747481E8}" presName="root" presStyleCnt="0"/>
      <dgm:spPr/>
    </dgm:pt>
    <dgm:pt modelId="{38DB74C1-7DB7-4E9C-98A4-240D96927FDF}" type="pres">
      <dgm:prSet presAssocID="{564CA6C4-ED0F-4F07-B083-6E27747481E8}" presName="rootComposite" presStyleCnt="0"/>
      <dgm:spPr/>
    </dgm:pt>
    <dgm:pt modelId="{1DD314C0-5C3B-4A86-AA0B-033555EC6E24}" type="pres">
      <dgm:prSet presAssocID="{564CA6C4-ED0F-4F07-B083-6E27747481E8}" presName="rootText" presStyleLbl="node1" presStyleIdx="0" presStyleCnt="1" custScaleX="28489" custScaleY="11875" custLinFactNeighborY="-79"/>
      <dgm:spPr/>
      <dgm:t>
        <a:bodyPr/>
        <a:lstStyle/>
        <a:p>
          <a:pPr latinLnBrk="1"/>
          <a:endParaRPr lang="ko-KR" altLang="en-US"/>
        </a:p>
      </dgm:t>
    </dgm:pt>
    <dgm:pt modelId="{A50DF87B-21E3-4F9D-B9DF-C2A7FB677531}" type="pres">
      <dgm:prSet presAssocID="{564CA6C4-ED0F-4F07-B083-6E27747481E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E966ACA-084F-4E88-A87B-D7AFF0D98E5F}" type="pres">
      <dgm:prSet presAssocID="{564CA6C4-ED0F-4F07-B083-6E27747481E8}" presName="childShape" presStyleCnt="0"/>
      <dgm:spPr/>
    </dgm:pt>
    <dgm:pt modelId="{DFF267D2-D452-4029-9C2E-E71223EF67FE}" type="pres">
      <dgm:prSet presAssocID="{FA8EF3A1-2F31-46A0-A888-FEBD560E5F5B}" presName="Name13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D577C93-7B61-4A72-8DFF-A20E66C80A42}" type="pres">
      <dgm:prSet presAssocID="{934BEC13-5250-4DE5-8EC2-B4CDE323C440}" presName="childText" presStyleLbl="bgAcc1" presStyleIdx="0" presStyleCnt="3" custScaleX="34174" custScaleY="6911" custLinFactNeighborX="-2199" custLinFactNeighborY="-1986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C19E5-6F08-4F24-8DDB-1834CFC34219}" type="pres">
      <dgm:prSet presAssocID="{D24AE1E8-816F-4B7C-ABF3-8CFEB0834942}" presName="Name13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33983C6-5BEB-4E02-AE79-B69B924363BB}" type="pres">
      <dgm:prSet presAssocID="{FD0F8993-E447-4F5B-B30D-BCB4E6A496A4}" presName="childText" presStyleLbl="bgAcc1" presStyleIdx="1" presStyleCnt="3" custScaleX="34174" custScaleY="6911" custLinFactNeighborX="-2199" custLinFactNeighborY="-417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5967EA-7C1D-41BD-8AE0-42902BD8F069}" type="pres">
      <dgm:prSet presAssocID="{11E2DD2F-013E-411C-B1DD-EFEE999E6CB5}" presName="Name13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C4650B5-F1AD-4DA6-B810-E9F0D857B27B}" type="pres">
      <dgm:prSet presAssocID="{313CC689-D4D1-4A07-A4B2-3F0FF757C6C2}" presName="childText" presStyleLbl="bgAcc1" presStyleIdx="2" presStyleCnt="3" custScaleX="34174" custScaleY="6911" custLinFactNeighborX="-1960" custLinFactNeighborY="-632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C9DA786-1AC1-446D-9672-8A8E1BAE3B5B}" type="presOf" srcId="{FD0F8993-E447-4F5B-B30D-BCB4E6A496A4}" destId="{A33983C6-5BEB-4E02-AE79-B69B924363BB}" srcOrd="0" destOrd="0" presId="urn:microsoft.com/office/officeart/2005/8/layout/hierarchy3"/>
    <dgm:cxn modelId="{F2369B0E-8570-4A01-93EE-41E51B46FC15}" type="presOf" srcId="{313CC689-D4D1-4A07-A4B2-3F0FF757C6C2}" destId="{AC4650B5-F1AD-4DA6-B810-E9F0D857B27B}" srcOrd="0" destOrd="0" presId="urn:microsoft.com/office/officeart/2005/8/layout/hierarchy3"/>
    <dgm:cxn modelId="{4B1803D9-E195-4BA9-9E99-0C813AC4C0E6}" type="presOf" srcId="{934BEC13-5250-4DE5-8EC2-B4CDE323C440}" destId="{9D577C93-7B61-4A72-8DFF-A20E66C80A42}" srcOrd="0" destOrd="0" presId="urn:microsoft.com/office/officeart/2005/8/layout/hierarchy3"/>
    <dgm:cxn modelId="{D4E60F2C-7DE9-4F81-AD53-C737036996E5}" srcId="{D068DFBE-DE58-4284-87FA-97AE493B1C85}" destId="{564CA6C4-ED0F-4F07-B083-6E27747481E8}" srcOrd="0" destOrd="0" parTransId="{C0278358-3A82-4520-AC19-F4EBED75BDE2}" sibTransId="{95ACB7CB-24AA-4ED3-8798-4F857DA02FA0}"/>
    <dgm:cxn modelId="{20EA1A76-F288-41BE-8EAA-4C58972284D7}" type="presOf" srcId="{564CA6C4-ED0F-4F07-B083-6E27747481E8}" destId="{1DD314C0-5C3B-4A86-AA0B-033555EC6E24}" srcOrd="0" destOrd="0" presId="urn:microsoft.com/office/officeart/2005/8/layout/hierarchy3"/>
    <dgm:cxn modelId="{A1385706-206C-4208-B9F0-CD8049AA3E7E}" type="presOf" srcId="{FA8EF3A1-2F31-46A0-A888-FEBD560E5F5B}" destId="{DFF267D2-D452-4029-9C2E-E71223EF67FE}" srcOrd="0" destOrd="0" presId="urn:microsoft.com/office/officeart/2005/8/layout/hierarchy3"/>
    <dgm:cxn modelId="{86E4E524-8118-4AF8-87A2-3ED2DD446364}" srcId="{564CA6C4-ED0F-4F07-B083-6E27747481E8}" destId="{934BEC13-5250-4DE5-8EC2-B4CDE323C440}" srcOrd="0" destOrd="0" parTransId="{FA8EF3A1-2F31-46A0-A888-FEBD560E5F5B}" sibTransId="{13BF8931-ABAD-46C4-AE30-5526E94A99AB}"/>
    <dgm:cxn modelId="{462AB2FD-511D-4A31-9261-61356156D786}" type="presOf" srcId="{D068DFBE-DE58-4284-87FA-97AE493B1C85}" destId="{CA044778-A45B-4357-960F-E127CE5F8FC8}" srcOrd="0" destOrd="0" presId="urn:microsoft.com/office/officeart/2005/8/layout/hierarchy3"/>
    <dgm:cxn modelId="{6A9D092E-886D-46A6-B255-794DBFCFB834}" type="presOf" srcId="{11E2DD2F-013E-411C-B1DD-EFEE999E6CB5}" destId="{105967EA-7C1D-41BD-8AE0-42902BD8F069}" srcOrd="0" destOrd="0" presId="urn:microsoft.com/office/officeart/2005/8/layout/hierarchy3"/>
    <dgm:cxn modelId="{329F178D-E972-471A-BD87-C26AEF957AD3}" type="presOf" srcId="{564CA6C4-ED0F-4F07-B083-6E27747481E8}" destId="{A50DF87B-21E3-4F9D-B9DF-C2A7FB677531}" srcOrd="1" destOrd="0" presId="urn:microsoft.com/office/officeart/2005/8/layout/hierarchy3"/>
    <dgm:cxn modelId="{53FF2E48-9F5B-4609-A549-922180891782}" type="presOf" srcId="{D24AE1E8-816F-4B7C-ABF3-8CFEB0834942}" destId="{714C19E5-6F08-4F24-8DDB-1834CFC34219}" srcOrd="0" destOrd="0" presId="urn:microsoft.com/office/officeart/2005/8/layout/hierarchy3"/>
    <dgm:cxn modelId="{1C554A19-60DD-42EE-A8C9-40F1E010ABFB}" srcId="{564CA6C4-ED0F-4F07-B083-6E27747481E8}" destId="{313CC689-D4D1-4A07-A4B2-3F0FF757C6C2}" srcOrd="2" destOrd="0" parTransId="{11E2DD2F-013E-411C-B1DD-EFEE999E6CB5}" sibTransId="{A0DCE4E5-E0F1-497D-A08F-8D5B2BE6AB51}"/>
    <dgm:cxn modelId="{6F17DDCB-8FEB-4DCE-8132-5C61D8DD2061}" srcId="{564CA6C4-ED0F-4F07-B083-6E27747481E8}" destId="{FD0F8993-E447-4F5B-B30D-BCB4E6A496A4}" srcOrd="1" destOrd="0" parTransId="{D24AE1E8-816F-4B7C-ABF3-8CFEB0834942}" sibTransId="{E566986F-AE5A-4361-980B-7613770AFCF7}"/>
    <dgm:cxn modelId="{8E0FB0D6-A3D2-4A28-A413-1651C0E7BE13}" type="presParOf" srcId="{CA044778-A45B-4357-960F-E127CE5F8FC8}" destId="{CCFC1AEC-A4B6-4905-A842-1F92B1E09DE1}" srcOrd="0" destOrd="0" presId="urn:microsoft.com/office/officeart/2005/8/layout/hierarchy3"/>
    <dgm:cxn modelId="{69FF47C7-EA59-4019-AA41-AB70E5E04219}" type="presParOf" srcId="{CCFC1AEC-A4B6-4905-A842-1F92B1E09DE1}" destId="{38DB74C1-7DB7-4E9C-98A4-240D96927FDF}" srcOrd="0" destOrd="0" presId="urn:microsoft.com/office/officeart/2005/8/layout/hierarchy3"/>
    <dgm:cxn modelId="{8C2D0637-C8A7-4B59-AD1C-3ADEE9A25DE9}" type="presParOf" srcId="{38DB74C1-7DB7-4E9C-98A4-240D96927FDF}" destId="{1DD314C0-5C3B-4A86-AA0B-033555EC6E24}" srcOrd="0" destOrd="0" presId="urn:microsoft.com/office/officeart/2005/8/layout/hierarchy3"/>
    <dgm:cxn modelId="{DC693764-121C-4CD4-96A2-A06597C9EEEE}" type="presParOf" srcId="{38DB74C1-7DB7-4E9C-98A4-240D96927FDF}" destId="{A50DF87B-21E3-4F9D-B9DF-C2A7FB677531}" srcOrd="1" destOrd="0" presId="urn:microsoft.com/office/officeart/2005/8/layout/hierarchy3"/>
    <dgm:cxn modelId="{BE1B5B4F-3BB9-4B7C-9804-F7E2F38DCCA4}" type="presParOf" srcId="{CCFC1AEC-A4B6-4905-A842-1F92B1E09DE1}" destId="{8E966ACA-084F-4E88-A87B-D7AFF0D98E5F}" srcOrd="1" destOrd="0" presId="urn:microsoft.com/office/officeart/2005/8/layout/hierarchy3"/>
    <dgm:cxn modelId="{1E6DF02F-C986-4BF7-9F3F-AEE685C52026}" type="presParOf" srcId="{8E966ACA-084F-4E88-A87B-D7AFF0D98E5F}" destId="{DFF267D2-D452-4029-9C2E-E71223EF67FE}" srcOrd="0" destOrd="0" presId="urn:microsoft.com/office/officeart/2005/8/layout/hierarchy3"/>
    <dgm:cxn modelId="{306ACEC9-765F-4617-A1CA-EA55085C24DF}" type="presParOf" srcId="{8E966ACA-084F-4E88-A87B-D7AFF0D98E5F}" destId="{9D577C93-7B61-4A72-8DFF-A20E66C80A42}" srcOrd="1" destOrd="0" presId="urn:microsoft.com/office/officeart/2005/8/layout/hierarchy3"/>
    <dgm:cxn modelId="{F78C7218-AD2A-4964-94A9-FB22FE1C1394}" type="presParOf" srcId="{8E966ACA-084F-4E88-A87B-D7AFF0D98E5F}" destId="{714C19E5-6F08-4F24-8DDB-1834CFC34219}" srcOrd="2" destOrd="0" presId="urn:microsoft.com/office/officeart/2005/8/layout/hierarchy3"/>
    <dgm:cxn modelId="{8392B6A8-E531-420B-B2C7-7536CA5107FE}" type="presParOf" srcId="{8E966ACA-084F-4E88-A87B-D7AFF0D98E5F}" destId="{A33983C6-5BEB-4E02-AE79-B69B924363BB}" srcOrd="3" destOrd="0" presId="urn:microsoft.com/office/officeart/2005/8/layout/hierarchy3"/>
    <dgm:cxn modelId="{D5C4A356-F683-4558-88AF-597311B98F4C}" type="presParOf" srcId="{8E966ACA-084F-4E88-A87B-D7AFF0D98E5F}" destId="{105967EA-7C1D-41BD-8AE0-42902BD8F069}" srcOrd="4" destOrd="0" presId="urn:microsoft.com/office/officeart/2005/8/layout/hierarchy3"/>
    <dgm:cxn modelId="{C25842BE-30C5-402F-959A-3116410444A7}" type="presParOf" srcId="{8E966ACA-084F-4E88-A87B-D7AFF0D98E5F}" destId="{AC4650B5-F1AD-4DA6-B810-E9F0D857B27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8DFBE-DE58-4284-87FA-97AE493B1C8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4CA6C4-ED0F-4F07-B083-6E27747481E8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svn://svnserver/repo</a:t>
          </a:r>
          <a:endParaRPr lang="ko-KR" altLang="en-US" sz="1400" dirty="0"/>
        </a:p>
      </dgm:t>
    </dgm:pt>
    <dgm:pt modelId="{C0278358-3A82-4520-AC19-F4EBED75BDE2}" type="parTrans" cxnId="{D4E60F2C-7DE9-4F81-AD53-C737036996E5}">
      <dgm:prSet/>
      <dgm:spPr/>
      <dgm:t>
        <a:bodyPr/>
        <a:lstStyle/>
        <a:p>
          <a:pPr latinLnBrk="1"/>
          <a:endParaRPr lang="ko-KR" altLang="en-US" sz="1400"/>
        </a:p>
      </dgm:t>
    </dgm:pt>
    <dgm:pt modelId="{95ACB7CB-24AA-4ED3-8798-4F857DA02FA0}" type="sibTrans" cxnId="{D4E60F2C-7DE9-4F81-AD53-C737036996E5}">
      <dgm:prSet/>
      <dgm:spPr/>
      <dgm:t>
        <a:bodyPr/>
        <a:lstStyle/>
        <a:p>
          <a:pPr latinLnBrk="1"/>
          <a:endParaRPr lang="ko-KR" altLang="en-US" sz="1400"/>
        </a:p>
      </dgm:t>
    </dgm:pt>
    <dgm:pt modelId="{934BEC13-5250-4DE5-8EC2-B4CDE323C440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trunk</a:t>
          </a:r>
          <a:endParaRPr lang="ko-KR" altLang="en-US" sz="1400" dirty="0"/>
        </a:p>
      </dgm:t>
    </dgm:pt>
    <dgm:pt modelId="{FA8EF3A1-2F31-46A0-A888-FEBD560E5F5B}" type="parTrans" cxnId="{86E4E524-8118-4AF8-87A2-3ED2DD446364}">
      <dgm:prSet/>
      <dgm:spPr/>
      <dgm:t>
        <a:bodyPr/>
        <a:lstStyle/>
        <a:p>
          <a:pPr latinLnBrk="1"/>
          <a:endParaRPr lang="ko-KR" altLang="en-US" sz="1400"/>
        </a:p>
      </dgm:t>
    </dgm:pt>
    <dgm:pt modelId="{13BF8931-ABAD-46C4-AE30-5526E94A99AB}" type="sibTrans" cxnId="{86E4E524-8118-4AF8-87A2-3ED2DD446364}">
      <dgm:prSet/>
      <dgm:spPr/>
      <dgm:t>
        <a:bodyPr/>
        <a:lstStyle/>
        <a:p>
          <a:pPr latinLnBrk="1"/>
          <a:endParaRPr lang="ko-KR" altLang="en-US" sz="1400"/>
        </a:p>
      </dgm:t>
    </dgm:pt>
    <dgm:pt modelId="{FD0F8993-E447-4F5B-B30D-BCB4E6A496A4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tags/${TAG_ID}</a:t>
          </a:r>
          <a:endParaRPr lang="ko-KR" altLang="en-US" sz="1400" dirty="0"/>
        </a:p>
      </dgm:t>
    </dgm:pt>
    <dgm:pt modelId="{D24AE1E8-816F-4B7C-ABF3-8CFEB0834942}" type="parTrans" cxnId="{6F17DDCB-8FEB-4DCE-8132-5C61D8DD2061}">
      <dgm:prSet/>
      <dgm:spPr/>
      <dgm:t>
        <a:bodyPr/>
        <a:lstStyle/>
        <a:p>
          <a:pPr latinLnBrk="1"/>
          <a:endParaRPr lang="ko-KR" altLang="en-US" sz="1400"/>
        </a:p>
      </dgm:t>
    </dgm:pt>
    <dgm:pt modelId="{E566986F-AE5A-4361-980B-7613770AFCF7}" type="sibTrans" cxnId="{6F17DDCB-8FEB-4DCE-8132-5C61D8DD2061}">
      <dgm:prSet/>
      <dgm:spPr/>
      <dgm:t>
        <a:bodyPr/>
        <a:lstStyle/>
        <a:p>
          <a:pPr latinLnBrk="1"/>
          <a:endParaRPr lang="ko-KR" altLang="en-US" sz="1400"/>
        </a:p>
      </dgm:t>
    </dgm:pt>
    <dgm:pt modelId="{313CC689-D4D1-4A07-A4B2-3F0FF757C6C2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branches</a:t>
          </a:r>
          <a:endParaRPr lang="ko-KR" altLang="en-US" sz="1400" dirty="0"/>
        </a:p>
      </dgm:t>
    </dgm:pt>
    <dgm:pt modelId="{11E2DD2F-013E-411C-B1DD-EFEE999E6CB5}" type="parTrans" cxnId="{1C554A19-60DD-42EE-A8C9-40F1E010ABFB}">
      <dgm:prSet/>
      <dgm:spPr/>
      <dgm:t>
        <a:bodyPr/>
        <a:lstStyle/>
        <a:p>
          <a:pPr latinLnBrk="1"/>
          <a:endParaRPr lang="ko-KR" altLang="en-US" sz="1400"/>
        </a:p>
      </dgm:t>
    </dgm:pt>
    <dgm:pt modelId="{A0DCE4E5-E0F1-497D-A08F-8D5B2BE6AB51}" type="sibTrans" cxnId="{1C554A19-60DD-42EE-A8C9-40F1E010ABFB}">
      <dgm:prSet/>
      <dgm:spPr/>
      <dgm:t>
        <a:bodyPr/>
        <a:lstStyle/>
        <a:p>
          <a:pPr latinLnBrk="1"/>
          <a:endParaRPr lang="ko-KR" altLang="en-US" sz="1400"/>
        </a:p>
      </dgm:t>
    </dgm:pt>
    <dgm:pt modelId="{CA044778-A45B-4357-960F-E127CE5F8FC8}" type="pres">
      <dgm:prSet presAssocID="{D068DFBE-DE58-4284-87FA-97AE493B1C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FC1AEC-A4B6-4905-A842-1F92B1E09DE1}" type="pres">
      <dgm:prSet presAssocID="{564CA6C4-ED0F-4F07-B083-6E27747481E8}" presName="root" presStyleCnt="0"/>
      <dgm:spPr/>
    </dgm:pt>
    <dgm:pt modelId="{38DB74C1-7DB7-4E9C-98A4-240D96927FDF}" type="pres">
      <dgm:prSet presAssocID="{564CA6C4-ED0F-4F07-B083-6E27747481E8}" presName="rootComposite" presStyleCnt="0"/>
      <dgm:spPr/>
    </dgm:pt>
    <dgm:pt modelId="{1DD314C0-5C3B-4A86-AA0B-033555EC6E24}" type="pres">
      <dgm:prSet presAssocID="{564CA6C4-ED0F-4F07-B083-6E27747481E8}" presName="rootText" presStyleLbl="node1" presStyleIdx="0" presStyleCnt="1" custScaleX="28489" custScaleY="11875" custLinFactNeighborY="-79"/>
      <dgm:spPr/>
      <dgm:t>
        <a:bodyPr/>
        <a:lstStyle/>
        <a:p>
          <a:pPr latinLnBrk="1"/>
          <a:endParaRPr lang="ko-KR" altLang="en-US"/>
        </a:p>
      </dgm:t>
    </dgm:pt>
    <dgm:pt modelId="{A50DF87B-21E3-4F9D-B9DF-C2A7FB677531}" type="pres">
      <dgm:prSet presAssocID="{564CA6C4-ED0F-4F07-B083-6E27747481E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E966ACA-084F-4E88-A87B-D7AFF0D98E5F}" type="pres">
      <dgm:prSet presAssocID="{564CA6C4-ED0F-4F07-B083-6E27747481E8}" presName="childShape" presStyleCnt="0"/>
      <dgm:spPr/>
    </dgm:pt>
    <dgm:pt modelId="{DFF267D2-D452-4029-9C2E-E71223EF67FE}" type="pres">
      <dgm:prSet presAssocID="{FA8EF3A1-2F31-46A0-A888-FEBD560E5F5B}" presName="Name13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D577C93-7B61-4A72-8DFF-A20E66C80A42}" type="pres">
      <dgm:prSet presAssocID="{934BEC13-5250-4DE5-8EC2-B4CDE323C440}" presName="childText" presStyleLbl="bgAcc1" presStyleIdx="0" presStyleCnt="3" custScaleX="34174" custScaleY="6911" custLinFactNeighborX="-2199" custLinFactNeighborY="-1986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C19E5-6F08-4F24-8DDB-1834CFC34219}" type="pres">
      <dgm:prSet presAssocID="{D24AE1E8-816F-4B7C-ABF3-8CFEB0834942}" presName="Name13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33983C6-5BEB-4E02-AE79-B69B924363BB}" type="pres">
      <dgm:prSet presAssocID="{FD0F8993-E447-4F5B-B30D-BCB4E6A496A4}" presName="childText" presStyleLbl="bgAcc1" presStyleIdx="1" presStyleCnt="3" custScaleX="34174" custScaleY="6911" custLinFactNeighborX="-2199" custLinFactNeighborY="-417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5967EA-7C1D-41BD-8AE0-42902BD8F069}" type="pres">
      <dgm:prSet presAssocID="{11E2DD2F-013E-411C-B1DD-EFEE999E6CB5}" presName="Name13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C4650B5-F1AD-4DA6-B810-E9F0D857B27B}" type="pres">
      <dgm:prSet presAssocID="{313CC689-D4D1-4A07-A4B2-3F0FF757C6C2}" presName="childText" presStyleLbl="bgAcc1" presStyleIdx="2" presStyleCnt="3" custScaleX="34174" custScaleY="6911" custLinFactNeighborX="-1960" custLinFactNeighborY="-632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80E947D-9449-490A-95A5-ABA0B63DB6DF}" type="presOf" srcId="{934BEC13-5250-4DE5-8EC2-B4CDE323C440}" destId="{9D577C93-7B61-4A72-8DFF-A20E66C80A42}" srcOrd="0" destOrd="0" presId="urn:microsoft.com/office/officeart/2005/8/layout/hierarchy3"/>
    <dgm:cxn modelId="{70BA5415-304B-44F3-8977-65391350C4D1}" type="presOf" srcId="{D24AE1E8-816F-4B7C-ABF3-8CFEB0834942}" destId="{714C19E5-6F08-4F24-8DDB-1834CFC34219}" srcOrd="0" destOrd="0" presId="urn:microsoft.com/office/officeart/2005/8/layout/hierarchy3"/>
    <dgm:cxn modelId="{91164E4E-768C-470C-BA4D-F61734C750ED}" type="presOf" srcId="{FA8EF3A1-2F31-46A0-A888-FEBD560E5F5B}" destId="{DFF267D2-D452-4029-9C2E-E71223EF67FE}" srcOrd="0" destOrd="0" presId="urn:microsoft.com/office/officeart/2005/8/layout/hierarchy3"/>
    <dgm:cxn modelId="{D4E60F2C-7DE9-4F81-AD53-C737036996E5}" srcId="{D068DFBE-DE58-4284-87FA-97AE493B1C85}" destId="{564CA6C4-ED0F-4F07-B083-6E27747481E8}" srcOrd="0" destOrd="0" parTransId="{C0278358-3A82-4520-AC19-F4EBED75BDE2}" sibTransId="{95ACB7CB-24AA-4ED3-8798-4F857DA02FA0}"/>
    <dgm:cxn modelId="{86E4E524-8118-4AF8-87A2-3ED2DD446364}" srcId="{564CA6C4-ED0F-4F07-B083-6E27747481E8}" destId="{934BEC13-5250-4DE5-8EC2-B4CDE323C440}" srcOrd="0" destOrd="0" parTransId="{FA8EF3A1-2F31-46A0-A888-FEBD560E5F5B}" sibTransId="{13BF8931-ABAD-46C4-AE30-5526E94A99AB}"/>
    <dgm:cxn modelId="{7EC0C25B-93AD-4EC3-B4ED-71233ABCFE9C}" type="presOf" srcId="{D068DFBE-DE58-4284-87FA-97AE493B1C85}" destId="{CA044778-A45B-4357-960F-E127CE5F8FC8}" srcOrd="0" destOrd="0" presId="urn:microsoft.com/office/officeart/2005/8/layout/hierarchy3"/>
    <dgm:cxn modelId="{A7026A8F-0C77-4E9A-8F04-DC5314752CA4}" type="presOf" srcId="{564CA6C4-ED0F-4F07-B083-6E27747481E8}" destId="{1DD314C0-5C3B-4A86-AA0B-033555EC6E24}" srcOrd="0" destOrd="0" presId="urn:microsoft.com/office/officeart/2005/8/layout/hierarchy3"/>
    <dgm:cxn modelId="{F50DDC33-A0BD-429E-946A-E1D0B71D4B85}" type="presOf" srcId="{313CC689-D4D1-4A07-A4B2-3F0FF757C6C2}" destId="{AC4650B5-F1AD-4DA6-B810-E9F0D857B27B}" srcOrd="0" destOrd="0" presId="urn:microsoft.com/office/officeart/2005/8/layout/hierarchy3"/>
    <dgm:cxn modelId="{92C3C2A4-DED1-4C92-AAD5-5E5B01443B83}" type="presOf" srcId="{11E2DD2F-013E-411C-B1DD-EFEE999E6CB5}" destId="{105967EA-7C1D-41BD-8AE0-42902BD8F069}" srcOrd="0" destOrd="0" presId="urn:microsoft.com/office/officeart/2005/8/layout/hierarchy3"/>
    <dgm:cxn modelId="{1C554A19-60DD-42EE-A8C9-40F1E010ABFB}" srcId="{564CA6C4-ED0F-4F07-B083-6E27747481E8}" destId="{313CC689-D4D1-4A07-A4B2-3F0FF757C6C2}" srcOrd="2" destOrd="0" parTransId="{11E2DD2F-013E-411C-B1DD-EFEE999E6CB5}" sibTransId="{A0DCE4E5-E0F1-497D-A08F-8D5B2BE6AB51}"/>
    <dgm:cxn modelId="{577439A8-BD26-47DF-87A4-ECEB84B996A2}" type="presOf" srcId="{564CA6C4-ED0F-4F07-B083-6E27747481E8}" destId="{A50DF87B-21E3-4F9D-B9DF-C2A7FB677531}" srcOrd="1" destOrd="0" presId="urn:microsoft.com/office/officeart/2005/8/layout/hierarchy3"/>
    <dgm:cxn modelId="{8C645646-0403-4CA1-AA99-97B58B2F5F7F}" type="presOf" srcId="{FD0F8993-E447-4F5B-B30D-BCB4E6A496A4}" destId="{A33983C6-5BEB-4E02-AE79-B69B924363BB}" srcOrd="0" destOrd="0" presId="urn:microsoft.com/office/officeart/2005/8/layout/hierarchy3"/>
    <dgm:cxn modelId="{6F17DDCB-8FEB-4DCE-8132-5C61D8DD2061}" srcId="{564CA6C4-ED0F-4F07-B083-6E27747481E8}" destId="{FD0F8993-E447-4F5B-B30D-BCB4E6A496A4}" srcOrd="1" destOrd="0" parTransId="{D24AE1E8-816F-4B7C-ABF3-8CFEB0834942}" sibTransId="{E566986F-AE5A-4361-980B-7613770AFCF7}"/>
    <dgm:cxn modelId="{EF900CD1-C88E-41CE-83E0-77C828320B68}" type="presParOf" srcId="{CA044778-A45B-4357-960F-E127CE5F8FC8}" destId="{CCFC1AEC-A4B6-4905-A842-1F92B1E09DE1}" srcOrd="0" destOrd="0" presId="urn:microsoft.com/office/officeart/2005/8/layout/hierarchy3"/>
    <dgm:cxn modelId="{79591047-E7BD-4527-99DA-8FC2177208A2}" type="presParOf" srcId="{CCFC1AEC-A4B6-4905-A842-1F92B1E09DE1}" destId="{38DB74C1-7DB7-4E9C-98A4-240D96927FDF}" srcOrd="0" destOrd="0" presId="urn:microsoft.com/office/officeart/2005/8/layout/hierarchy3"/>
    <dgm:cxn modelId="{B7D9636A-AEFF-4401-B29E-C34025BF5B68}" type="presParOf" srcId="{38DB74C1-7DB7-4E9C-98A4-240D96927FDF}" destId="{1DD314C0-5C3B-4A86-AA0B-033555EC6E24}" srcOrd="0" destOrd="0" presId="urn:microsoft.com/office/officeart/2005/8/layout/hierarchy3"/>
    <dgm:cxn modelId="{CC010DE3-0FB5-455C-B211-6DB5315233D5}" type="presParOf" srcId="{38DB74C1-7DB7-4E9C-98A4-240D96927FDF}" destId="{A50DF87B-21E3-4F9D-B9DF-C2A7FB677531}" srcOrd="1" destOrd="0" presId="urn:microsoft.com/office/officeart/2005/8/layout/hierarchy3"/>
    <dgm:cxn modelId="{88351115-4AE5-4804-BFB9-D5ACA7F71231}" type="presParOf" srcId="{CCFC1AEC-A4B6-4905-A842-1F92B1E09DE1}" destId="{8E966ACA-084F-4E88-A87B-D7AFF0D98E5F}" srcOrd="1" destOrd="0" presId="urn:microsoft.com/office/officeart/2005/8/layout/hierarchy3"/>
    <dgm:cxn modelId="{FB4F549B-7481-4B2A-B94E-2B7FA269F281}" type="presParOf" srcId="{8E966ACA-084F-4E88-A87B-D7AFF0D98E5F}" destId="{DFF267D2-D452-4029-9C2E-E71223EF67FE}" srcOrd="0" destOrd="0" presId="urn:microsoft.com/office/officeart/2005/8/layout/hierarchy3"/>
    <dgm:cxn modelId="{F2E4883E-C7B2-4404-8BEC-2A980F02393B}" type="presParOf" srcId="{8E966ACA-084F-4E88-A87B-D7AFF0D98E5F}" destId="{9D577C93-7B61-4A72-8DFF-A20E66C80A42}" srcOrd="1" destOrd="0" presId="urn:microsoft.com/office/officeart/2005/8/layout/hierarchy3"/>
    <dgm:cxn modelId="{FCBC9EF2-C2EC-4430-945F-C72717E4AA94}" type="presParOf" srcId="{8E966ACA-084F-4E88-A87B-D7AFF0D98E5F}" destId="{714C19E5-6F08-4F24-8DDB-1834CFC34219}" srcOrd="2" destOrd="0" presId="urn:microsoft.com/office/officeart/2005/8/layout/hierarchy3"/>
    <dgm:cxn modelId="{0477DFBB-BEBA-41D2-AEEF-4D2A023FC65E}" type="presParOf" srcId="{8E966ACA-084F-4E88-A87B-D7AFF0D98E5F}" destId="{A33983C6-5BEB-4E02-AE79-B69B924363BB}" srcOrd="3" destOrd="0" presId="urn:microsoft.com/office/officeart/2005/8/layout/hierarchy3"/>
    <dgm:cxn modelId="{68EFCC48-E809-4B3F-9701-2E62AF6B1F14}" type="presParOf" srcId="{8E966ACA-084F-4E88-A87B-D7AFF0D98E5F}" destId="{105967EA-7C1D-41BD-8AE0-42902BD8F069}" srcOrd="4" destOrd="0" presId="urn:microsoft.com/office/officeart/2005/8/layout/hierarchy3"/>
    <dgm:cxn modelId="{88E7E1D3-70A2-4E79-99E9-59CE2719F636}" type="presParOf" srcId="{8E966ACA-084F-4E88-A87B-D7AFF0D98E5F}" destId="{AC4650B5-F1AD-4DA6-B810-E9F0D857B27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8DFBE-DE58-4284-87FA-97AE493B1C8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64CA6C4-ED0F-4F07-B083-6E27747481E8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svn://svnserver/repo</a:t>
          </a:r>
          <a:endParaRPr lang="ko-KR" altLang="en-US" sz="1400" dirty="0"/>
        </a:p>
      </dgm:t>
    </dgm:pt>
    <dgm:pt modelId="{C0278358-3A82-4520-AC19-F4EBED75BDE2}" type="parTrans" cxnId="{D4E60F2C-7DE9-4F81-AD53-C737036996E5}">
      <dgm:prSet/>
      <dgm:spPr/>
      <dgm:t>
        <a:bodyPr/>
        <a:lstStyle/>
        <a:p>
          <a:pPr latinLnBrk="1"/>
          <a:endParaRPr lang="ko-KR" altLang="en-US" sz="1400"/>
        </a:p>
      </dgm:t>
    </dgm:pt>
    <dgm:pt modelId="{95ACB7CB-24AA-4ED3-8798-4F857DA02FA0}" type="sibTrans" cxnId="{D4E60F2C-7DE9-4F81-AD53-C737036996E5}">
      <dgm:prSet/>
      <dgm:spPr/>
      <dgm:t>
        <a:bodyPr/>
        <a:lstStyle/>
        <a:p>
          <a:pPr latinLnBrk="1"/>
          <a:endParaRPr lang="ko-KR" altLang="en-US" sz="1400"/>
        </a:p>
      </dgm:t>
    </dgm:pt>
    <dgm:pt modelId="{934BEC13-5250-4DE5-8EC2-B4CDE323C440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trunk</a:t>
          </a:r>
          <a:endParaRPr lang="ko-KR" altLang="en-US" sz="1400" dirty="0"/>
        </a:p>
      </dgm:t>
    </dgm:pt>
    <dgm:pt modelId="{FA8EF3A1-2F31-46A0-A888-FEBD560E5F5B}" type="parTrans" cxnId="{86E4E524-8118-4AF8-87A2-3ED2DD446364}">
      <dgm:prSet/>
      <dgm:spPr/>
      <dgm:t>
        <a:bodyPr/>
        <a:lstStyle/>
        <a:p>
          <a:pPr latinLnBrk="1"/>
          <a:endParaRPr lang="ko-KR" altLang="en-US" sz="1400"/>
        </a:p>
      </dgm:t>
    </dgm:pt>
    <dgm:pt modelId="{13BF8931-ABAD-46C4-AE30-5526E94A99AB}" type="sibTrans" cxnId="{86E4E524-8118-4AF8-87A2-3ED2DD446364}">
      <dgm:prSet/>
      <dgm:spPr/>
      <dgm:t>
        <a:bodyPr/>
        <a:lstStyle/>
        <a:p>
          <a:pPr latinLnBrk="1"/>
          <a:endParaRPr lang="ko-KR" altLang="en-US" sz="1400"/>
        </a:p>
      </dgm:t>
    </dgm:pt>
    <dgm:pt modelId="{FD0F8993-E447-4F5B-B30D-BCB4E6A496A4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tags/${TAG_ID}</a:t>
          </a:r>
          <a:endParaRPr lang="ko-KR" altLang="en-US" sz="1400" dirty="0"/>
        </a:p>
      </dgm:t>
    </dgm:pt>
    <dgm:pt modelId="{D24AE1E8-816F-4B7C-ABF3-8CFEB0834942}" type="parTrans" cxnId="{6F17DDCB-8FEB-4DCE-8132-5C61D8DD2061}">
      <dgm:prSet/>
      <dgm:spPr/>
      <dgm:t>
        <a:bodyPr/>
        <a:lstStyle/>
        <a:p>
          <a:pPr latinLnBrk="1"/>
          <a:endParaRPr lang="ko-KR" altLang="en-US" sz="1400"/>
        </a:p>
      </dgm:t>
    </dgm:pt>
    <dgm:pt modelId="{E566986F-AE5A-4361-980B-7613770AFCF7}" type="sibTrans" cxnId="{6F17DDCB-8FEB-4DCE-8132-5C61D8DD2061}">
      <dgm:prSet/>
      <dgm:spPr/>
      <dgm:t>
        <a:bodyPr/>
        <a:lstStyle/>
        <a:p>
          <a:pPr latinLnBrk="1"/>
          <a:endParaRPr lang="ko-KR" altLang="en-US" sz="1400"/>
        </a:p>
      </dgm:t>
    </dgm:pt>
    <dgm:pt modelId="{313CC689-D4D1-4A07-A4B2-3F0FF757C6C2}">
      <dgm:prSet phldrT="[텍스트]" custT="1"/>
      <dgm:spPr/>
      <dgm:t>
        <a:bodyPr/>
        <a:lstStyle/>
        <a:p>
          <a:pPr algn="l" latinLnBrk="1"/>
          <a:r>
            <a:rPr lang="en-US" altLang="ko-KR" sz="1400" dirty="0" smtClean="0"/>
            <a:t>branches</a:t>
          </a:r>
          <a:endParaRPr lang="ko-KR" altLang="en-US" sz="1400" dirty="0"/>
        </a:p>
      </dgm:t>
    </dgm:pt>
    <dgm:pt modelId="{11E2DD2F-013E-411C-B1DD-EFEE999E6CB5}" type="parTrans" cxnId="{1C554A19-60DD-42EE-A8C9-40F1E010ABFB}">
      <dgm:prSet/>
      <dgm:spPr/>
      <dgm:t>
        <a:bodyPr/>
        <a:lstStyle/>
        <a:p>
          <a:pPr latinLnBrk="1"/>
          <a:endParaRPr lang="ko-KR" altLang="en-US" sz="1400"/>
        </a:p>
      </dgm:t>
    </dgm:pt>
    <dgm:pt modelId="{A0DCE4E5-E0F1-497D-A08F-8D5B2BE6AB51}" type="sibTrans" cxnId="{1C554A19-60DD-42EE-A8C9-40F1E010ABFB}">
      <dgm:prSet/>
      <dgm:spPr/>
      <dgm:t>
        <a:bodyPr/>
        <a:lstStyle/>
        <a:p>
          <a:pPr latinLnBrk="1"/>
          <a:endParaRPr lang="ko-KR" altLang="en-US" sz="1400"/>
        </a:p>
      </dgm:t>
    </dgm:pt>
    <dgm:pt modelId="{CA044778-A45B-4357-960F-E127CE5F8FC8}" type="pres">
      <dgm:prSet presAssocID="{D068DFBE-DE58-4284-87FA-97AE493B1C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CFC1AEC-A4B6-4905-A842-1F92B1E09DE1}" type="pres">
      <dgm:prSet presAssocID="{564CA6C4-ED0F-4F07-B083-6E27747481E8}" presName="root" presStyleCnt="0"/>
      <dgm:spPr/>
    </dgm:pt>
    <dgm:pt modelId="{38DB74C1-7DB7-4E9C-98A4-240D96927FDF}" type="pres">
      <dgm:prSet presAssocID="{564CA6C4-ED0F-4F07-B083-6E27747481E8}" presName="rootComposite" presStyleCnt="0"/>
      <dgm:spPr/>
    </dgm:pt>
    <dgm:pt modelId="{1DD314C0-5C3B-4A86-AA0B-033555EC6E24}" type="pres">
      <dgm:prSet presAssocID="{564CA6C4-ED0F-4F07-B083-6E27747481E8}" presName="rootText" presStyleLbl="node1" presStyleIdx="0" presStyleCnt="1" custScaleX="28489" custScaleY="11875" custLinFactNeighborY="-79"/>
      <dgm:spPr/>
      <dgm:t>
        <a:bodyPr/>
        <a:lstStyle/>
        <a:p>
          <a:pPr latinLnBrk="1"/>
          <a:endParaRPr lang="ko-KR" altLang="en-US"/>
        </a:p>
      </dgm:t>
    </dgm:pt>
    <dgm:pt modelId="{A50DF87B-21E3-4F9D-B9DF-C2A7FB677531}" type="pres">
      <dgm:prSet presAssocID="{564CA6C4-ED0F-4F07-B083-6E27747481E8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8E966ACA-084F-4E88-A87B-D7AFF0D98E5F}" type="pres">
      <dgm:prSet presAssocID="{564CA6C4-ED0F-4F07-B083-6E27747481E8}" presName="childShape" presStyleCnt="0"/>
      <dgm:spPr/>
    </dgm:pt>
    <dgm:pt modelId="{DFF267D2-D452-4029-9C2E-E71223EF67FE}" type="pres">
      <dgm:prSet presAssocID="{FA8EF3A1-2F31-46A0-A888-FEBD560E5F5B}" presName="Name13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D577C93-7B61-4A72-8DFF-A20E66C80A42}" type="pres">
      <dgm:prSet presAssocID="{934BEC13-5250-4DE5-8EC2-B4CDE323C440}" presName="childText" presStyleLbl="bgAcc1" presStyleIdx="0" presStyleCnt="3" custScaleX="34174" custScaleY="6911" custLinFactNeighborX="-2199" custLinFactNeighborY="-1986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4C19E5-6F08-4F24-8DDB-1834CFC34219}" type="pres">
      <dgm:prSet presAssocID="{D24AE1E8-816F-4B7C-ABF3-8CFEB0834942}" presName="Name13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33983C6-5BEB-4E02-AE79-B69B924363BB}" type="pres">
      <dgm:prSet presAssocID="{FD0F8993-E447-4F5B-B30D-BCB4E6A496A4}" presName="childText" presStyleLbl="bgAcc1" presStyleIdx="1" presStyleCnt="3" custScaleX="34174" custScaleY="6911" custLinFactNeighborX="-2199" custLinFactNeighborY="-417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5967EA-7C1D-41BD-8AE0-42902BD8F069}" type="pres">
      <dgm:prSet presAssocID="{11E2DD2F-013E-411C-B1DD-EFEE999E6CB5}" presName="Name13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C4650B5-F1AD-4DA6-B810-E9F0D857B27B}" type="pres">
      <dgm:prSet presAssocID="{313CC689-D4D1-4A07-A4B2-3F0FF757C6C2}" presName="childText" presStyleLbl="bgAcc1" presStyleIdx="2" presStyleCnt="3" custScaleX="34174" custScaleY="6911" custLinFactNeighborX="-1960" custLinFactNeighborY="-632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49CA652-EBFE-4B47-938F-385FBD574080}" type="presOf" srcId="{11E2DD2F-013E-411C-B1DD-EFEE999E6CB5}" destId="{105967EA-7C1D-41BD-8AE0-42902BD8F069}" srcOrd="0" destOrd="0" presId="urn:microsoft.com/office/officeart/2005/8/layout/hierarchy3"/>
    <dgm:cxn modelId="{3F142AFD-D127-4F76-8AE7-6F3E4BEDB7C9}" type="presOf" srcId="{313CC689-D4D1-4A07-A4B2-3F0FF757C6C2}" destId="{AC4650B5-F1AD-4DA6-B810-E9F0D857B27B}" srcOrd="0" destOrd="0" presId="urn:microsoft.com/office/officeart/2005/8/layout/hierarchy3"/>
    <dgm:cxn modelId="{CFD21027-7F9B-40E9-B3CE-212B5F80779B}" type="presOf" srcId="{FA8EF3A1-2F31-46A0-A888-FEBD560E5F5B}" destId="{DFF267D2-D452-4029-9C2E-E71223EF67FE}" srcOrd="0" destOrd="0" presId="urn:microsoft.com/office/officeart/2005/8/layout/hierarchy3"/>
    <dgm:cxn modelId="{D4E60F2C-7DE9-4F81-AD53-C737036996E5}" srcId="{D068DFBE-DE58-4284-87FA-97AE493B1C85}" destId="{564CA6C4-ED0F-4F07-B083-6E27747481E8}" srcOrd="0" destOrd="0" parTransId="{C0278358-3A82-4520-AC19-F4EBED75BDE2}" sibTransId="{95ACB7CB-24AA-4ED3-8798-4F857DA02FA0}"/>
    <dgm:cxn modelId="{3B0D9A65-D33A-48E2-A231-5355EAB00730}" type="presOf" srcId="{564CA6C4-ED0F-4F07-B083-6E27747481E8}" destId="{1DD314C0-5C3B-4A86-AA0B-033555EC6E24}" srcOrd="0" destOrd="0" presId="urn:microsoft.com/office/officeart/2005/8/layout/hierarchy3"/>
    <dgm:cxn modelId="{86E4E524-8118-4AF8-87A2-3ED2DD446364}" srcId="{564CA6C4-ED0F-4F07-B083-6E27747481E8}" destId="{934BEC13-5250-4DE5-8EC2-B4CDE323C440}" srcOrd="0" destOrd="0" parTransId="{FA8EF3A1-2F31-46A0-A888-FEBD560E5F5B}" sibTransId="{13BF8931-ABAD-46C4-AE30-5526E94A99AB}"/>
    <dgm:cxn modelId="{1445F029-9C8A-44D8-BDA8-3E17A337F403}" type="presOf" srcId="{D24AE1E8-816F-4B7C-ABF3-8CFEB0834942}" destId="{714C19E5-6F08-4F24-8DDB-1834CFC34219}" srcOrd="0" destOrd="0" presId="urn:microsoft.com/office/officeart/2005/8/layout/hierarchy3"/>
    <dgm:cxn modelId="{80E53921-4524-4958-BA5A-27B34CB1C955}" type="presOf" srcId="{D068DFBE-DE58-4284-87FA-97AE493B1C85}" destId="{CA044778-A45B-4357-960F-E127CE5F8FC8}" srcOrd="0" destOrd="0" presId="urn:microsoft.com/office/officeart/2005/8/layout/hierarchy3"/>
    <dgm:cxn modelId="{E4771809-9968-47E6-8B4B-C4AA674D457C}" type="presOf" srcId="{FD0F8993-E447-4F5B-B30D-BCB4E6A496A4}" destId="{A33983C6-5BEB-4E02-AE79-B69B924363BB}" srcOrd="0" destOrd="0" presId="urn:microsoft.com/office/officeart/2005/8/layout/hierarchy3"/>
    <dgm:cxn modelId="{1C554A19-60DD-42EE-A8C9-40F1E010ABFB}" srcId="{564CA6C4-ED0F-4F07-B083-6E27747481E8}" destId="{313CC689-D4D1-4A07-A4B2-3F0FF757C6C2}" srcOrd="2" destOrd="0" parTransId="{11E2DD2F-013E-411C-B1DD-EFEE999E6CB5}" sibTransId="{A0DCE4E5-E0F1-497D-A08F-8D5B2BE6AB51}"/>
    <dgm:cxn modelId="{F1E5403B-BE36-4BC5-AC31-707FA783025D}" type="presOf" srcId="{934BEC13-5250-4DE5-8EC2-B4CDE323C440}" destId="{9D577C93-7B61-4A72-8DFF-A20E66C80A42}" srcOrd="0" destOrd="0" presId="urn:microsoft.com/office/officeart/2005/8/layout/hierarchy3"/>
    <dgm:cxn modelId="{E5246376-FAF5-4BAF-9451-1025FE7E2C8A}" type="presOf" srcId="{564CA6C4-ED0F-4F07-B083-6E27747481E8}" destId="{A50DF87B-21E3-4F9D-B9DF-C2A7FB677531}" srcOrd="1" destOrd="0" presId="urn:microsoft.com/office/officeart/2005/8/layout/hierarchy3"/>
    <dgm:cxn modelId="{6F17DDCB-8FEB-4DCE-8132-5C61D8DD2061}" srcId="{564CA6C4-ED0F-4F07-B083-6E27747481E8}" destId="{FD0F8993-E447-4F5B-B30D-BCB4E6A496A4}" srcOrd="1" destOrd="0" parTransId="{D24AE1E8-816F-4B7C-ABF3-8CFEB0834942}" sibTransId="{E566986F-AE5A-4361-980B-7613770AFCF7}"/>
    <dgm:cxn modelId="{7BCB447D-EDA0-4F19-80F4-B64ED6992AA3}" type="presParOf" srcId="{CA044778-A45B-4357-960F-E127CE5F8FC8}" destId="{CCFC1AEC-A4B6-4905-A842-1F92B1E09DE1}" srcOrd="0" destOrd="0" presId="urn:microsoft.com/office/officeart/2005/8/layout/hierarchy3"/>
    <dgm:cxn modelId="{B507CCD3-6340-4068-B900-049B8CBC5D1A}" type="presParOf" srcId="{CCFC1AEC-A4B6-4905-A842-1F92B1E09DE1}" destId="{38DB74C1-7DB7-4E9C-98A4-240D96927FDF}" srcOrd="0" destOrd="0" presId="urn:microsoft.com/office/officeart/2005/8/layout/hierarchy3"/>
    <dgm:cxn modelId="{D35625E3-7D9C-466F-B90B-76BA8C036443}" type="presParOf" srcId="{38DB74C1-7DB7-4E9C-98A4-240D96927FDF}" destId="{1DD314C0-5C3B-4A86-AA0B-033555EC6E24}" srcOrd="0" destOrd="0" presId="urn:microsoft.com/office/officeart/2005/8/layout/hierarchy3"/>
    <dgm:cxn modelId="{EE29096E-335A-4024-B241-E559428D77EF}" type="presParOf" srcId="{38DB74C1-7DB7-4E9C-98A4-240D96927FDF}" destId="{A50DF87B-21E3-4F9D-B9DF-C2A7FB677531}" srcOrd="1" destOrd="0" presId="urn:microsoft.com/office/officeart/2005/8/layout/hierarchy3"/>
    <dgm:cxn modelId="{CDCC6971-7405-4D6D-9C15-0C71C4B99FD5}" type="presParOf" srcId="{CCFC1AEC-A4B6-4905-A842-1F92B1E09DE1}" destId="{8E966ACA-084F-4E88-A87B-D7AFF0D98E5F}" srcOrd="1" destOrd="0" presId="urn:microsoft.com/office/officeart/2005/8/layout/hierarchy3"/>
    <dgm:cxn modelId="{6DA4492C-1D12-46AE-BB20-C532BB84443A}" type="presParOf" srcId="{8E966ACA-084F-4E88-A87B-D7AFF0D98E5F}" destId="{DFF267D2-D452-4029-9C2E-E71223EF67FE}" srcOrd="0" destOrd="0" presId="urn:microsoft.com/office/officeart/2005/8/layout/hierarchy3"/>
    <dgm:cxn modelId="{8EF913B8-3D67-44F7-89CC-CEDB4AE7566A}" type="presParOf" srcId="{8E966ACA-084F-4E88-A87B-D7AFF0D98E5F}" destId="{9D577C93-7B61-4A72-8DFF-A20E66C80A42}" srcOrd="1" destOrd="0" presId="urn:microsoft.com/office/officeart/2005/8/layout/hierarchy3"/>
    <dgm:cxn modelId="{6FC1646F-C51B-49F8-A957-C32E2DA604D8}" type="presParOf" srcId="{8E966ACA-084F-4E88-A87B-D7AFF0D98E5F}" destId="{714C19E5-6F08-4F24-8DDB-1834CFC34219}" srcOrd="2" destOrd="0" presId="urn:microsoft.com/office/officeart/2005/8/layout/hierarchy3"/>
    <dgm:cxn modelId="{D7283C7C-722A-493F-B2A6-B6CF7EEFB191}" type="presParOf" srcId="{8E966ACA-084F-4E88-A87B-D7AFF0D98E5F}" destId="{A33983C6-5BEB-4E02-AE79-B69B924363BB}" srcOrd="3" destOrd="0" presId="urn:microsoft.com/office/officeart/2005/8/layout/hierarchy3"/>
    <dgm:cxn modelId="{18ECBF9A-1D9E-4CD2-AA14-B4A3BAF49E67}" type="presParOf" srcId="{8E966ACA-084F-4E88-A87B-D7AFF0D98E5F}" destId="{105967EA-7C1D-41BD-8AE0-42902BD8F069}" srcOrd="4" destOrd="0" presId="urn:microsoft.com/office/officeart/2005/8/layout/hierarchy3"/>
    <dgm:cxn modelId="{558A05FF-0E60-4E01-8F4E-F3277E3B8443}" type="presParOf" srcId="{8E966ACA-084F-4E88-A87B-D7AFF0D98E5F}" destId="{AC4650B5-F1AD-4DA6-B810-E9F0D857B27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314C0-5C3B-4A86-AA0B-033555EC6E24}">
      <dsp:nvSpPr>
        <dsp:cNvPr id="0" name=""/>
        <dsp:cNvSpPr/>
      </dsp:nvSpPr>
      <dsp:spPr>
        <a:xfrm>
          <a:off x="2230293" y="0"/>
          <a:ext cx="1848341" cy="385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svn://svnserver/repo</a:t>
          </a:r>
          <a:endParaRPr lang="ko-KR" altLang="en-US" sz="1400" kern="1200" dirty="0"/>
        </a:p>
      </dsp:txBody>
      <dsp:txXfrm>
        <a:off x="2241576" y="11283"/>
        <a:ext cx="1825775" cy="362653"/>
      </dsp:txXfrm>
    </dsp:sp>
    <dsp:sp modelId="{DFF267D2-D452-4029-9C2E-E71223EF67FE}">
      <dsp:nvSpPr>
        <dsp:cNvPr id="0" name=""/>
        <dsp:cNvSpPr/>
      </dsp:nvSpPr>
      <dsp:spPr>
        <a:xfrm>
          <a:off x="2369408" y="385219"/>
          <a:ext cx="91440" cy="279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86"/>
              </a:lnTo>
              <a:lnTo>
                <a:pt x="116418" y="2793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77C93-7B61-4A72-8DFF-A20E66C80A42}">
      <dsp:nvSpPr>
        <dsp:cNvPr id="0" name=""/>
        <dsp:cNvSpPr/>
      </dsp:nvSpPr>
      <dsp:spPr>
        <a:xfrm>
          <a:off x="2485826" y="552511"/>
          <a:ext cx="1773743" cy="224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trunk</a:t>
          </a:r>
          <a:endParaRPr lang="ko-KR" altLang="en-US" sz="1400" kern="1200" dirty="0"/>
        </a:p>
      </dsp:txBody>
      <dsp:txXfrm>
        <a:off x="2492392" y="559077"/>
        <a:ext cx="1760611" cy="211057"/>
      </dsp:txXfrm>
    </dsp:sp>
    <dsp:sp modelId="{714C19E5-6F08-4F24-8DDB-1834CFC34219}">
      <dsp:nvSpPr>
        <dsp:cNvPr id="0" name=""/>
        <dsp:cNvSpPr/>
      </dsp:nvSpPr>
      <dsp:spPr>
        <a:xfrm>
          <a:off x="2369408" y="385219"/>
          <a:ext cx="91440" cy="605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5566"/>
              </a:lnTo>
              <a:lnTo>
                <a:pt x="116418" y="605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983C6-5BEB-4E02-AE79-B69B924363BB}">
      <dsp:nvSpPr>
        <dsp:cNvPr id="0" name=""/>
        <dsp:cNvSpPr/>
      </dsp:nvSpPr>
      <dsp:spPr>
        <a:xfrm>
          <a:off x="2485826" y="878691"/>
          <a:ext cx="1773743" cy="224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tags/${TAG_ID}</a:t>
          </a:r>
          <a:endParaRPr lang="ko-KR" altLang="en-US" sz="1400" kern="1200" dirty="0"/>
        </a:p>
      </dsp:txBody>
      <dsp:txXfrm>
        <a:off x="2492392" y="885257"/>
        <a:ext cx="1760611" cy="211057"/>
      </dsp:txXfrm>
    </dsp:sp>
    <dsp:sp modelId="{105967EA-7C1D-41BD-8AE0-42902BD8F069}">
      <dsp:nvSpPr>
        <dsp:cNvPr id="0" name=""/>
        <dsp:cNvSpPr/>
      </dsp:nvSpPr>
      <dsp:spPr>
        <a:xfrm>
          <a:off x="2369408" y="385219"/>
          <a:ext cx="91440" cy="940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0699"/>
              </a:lnTo>
              <a:lnTo>
                <a:pt x="128823" y="940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650B5-F1AD-4DA6-B810-E9F0D857B27B}">
      <dsp:nvSpPr>
        <dsp:cNvPr id="0" name=""/>
        <dsp:cNvSpPr/>
      </dsp:nvSpPr>
      <dsp:spPr>
        <a:xfrm>
          <a:off x="2498231" y="1213824"/>
          <a:ext cx="1773743" cy="224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branches</a:t>
          </a:r>
          <a:endParaRPr lang="ko-KR" altLang="en-US" sz="1400" kern="1200" dirty="0"/>
        </a:p>
      </dsp:txBody>
      <dsp:txXfrm>
        <a:off x="2504797" y="1220390"/>
        <a:ext cx="1760611" cy="211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314C0-5C3B-4A86-AA0B-033555EC6E24}">
      <dsp:nvSpPr>
        <dsp:cNvPr id="0" name=""/>
        <dsp:cNvSpPr/>
      </dsp:nvSpPr>
      <dsp:spPr>
        <a:xfrm>
          <a:off x="2230293" y="0"/>
          <a:ext cx="1848341" cy="385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svn://svnserver/repo</a:t>
          </a:r>
          <a:endParaRPr lang="ko-KR" altLang="en-US" sz="1400" kern="1200" dirty="0"/>
        </a:p>
      </dsp:txBody>
      <dsp:txXfrm>
        <a:off x="2241576" y="11283"/>
        <a:ext cx="1825775" cy="362653"/>
      </dsp:txXfrm>
    </dsp:sp>
    <dsp:sp modelId="{DFF267D2-D452-4029-9C2E-E71223EF67FE}">
      <dsp:nvSpPr>
        <dsp:cNvPr id="0" name=""/>
        <dsp:cNvSpPr/>
      </dsp:nvSpPr>
      <dsp:spPr>
        <a:xfrm>
          <a:off x="2369408" y="385219"/>
          <a:ext cx="91440" cy="279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86"/>
              </a:lnTo>
              <a:lnTo>
                <a:pt x="116418" y="2793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77C93-7B61-4A72-8DFF-A20E66C80A42}">
      <dsp:nvSpPr>
        <dsp:cNvPr id="0" name=""/>
        <dsp:cNvSpPr/>
      </dsp:nvSpPr>
      <dsp:spPr>
        <a:xfrm>
          <a:off x="2485826" y="552511"/>
          <a:ext cx="1773743" cy="224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trunk</a:t>
          </a:r>
          <a:endParaRPr lang="ko-KR" altLang="en-US" sz="1400" kern="1200" dirty="0"/>
        </a:p>
      </dsp:txBody>
      <dsp:txXfrm>
        <a:off x="2492392" y="559077"/>
        <a:ext cx="1760611" cy="211057"/>
      </dsp:txXfrm>
    </dsp:sp>
    <dsp:sp modelId="{714C19E5-6F08-4F24-8DDB-1834CFC34219}">
      <dsp:nvSpPr>
        <dsp:cNvPr id="0" name=""/>
        <dsp:cNvSpPr/>
      </dsp:nvSpPr>
      <dsp:spPr>
        <a:xfrm>
          <a:off x="2369408" y="385219"/>
          <a:ext cx="91440" cy="605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5566"/>
              </a:lnTo>
              <a:lnTo>
                <a:pt x="116418" y="605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983C6-5BEB-4E02-AE79-B69B924363BB}">
      <dsp:nvSpPr>
        <dsp:cNvPr id="0" name=""/>
        <dsp:cNvSpPr/>
      </dsp:nvSpPr>
      <dsp:spPr>
        <a:xfrm>
          <a:off x="2485826" y="878691"/>
          <a:ext cx="1773743" cy="224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strike="sngStrike" kern="1200" dirty="0" smtClean="0"/>
            <a:t>tags</a:t>
          </a:r>
          <a:endParaRPr lang="ko-KR" altLang="en-US" sz="1400" strike="sngStrike" kern="1200" dirty="0"/>
        </a:p>
      </dsp:txBody>
      <dsp:txXfrm>
        <a:off x="2492392" y="885257"/>
        <a:ext cx="1760611" cy="211057"/>
      </dsp:txXfrm>
    </dsp:sp>
    <dsp:sp modelId="{105967EA-7C1D-41BD-8AE0-42902BD8F069}">
      <dsp:nvSpPr>
        <dsp:cNvPr id="0" name=""/>
        <dsp:cNvSpPr/>
      </dsp:nvSpPr>
      <dsp:spPr>
        <a:xfrm>
          <a:off x="2369408" y="385219"/>
          <a:ext cx="91440" cy="940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0699"/>
              </a:lnTo>
              <a:lnTo>
                <a:pt x="128823" y="940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650B5-F1AD-4DA6-B810-E9F0D857B27B}">
      <dsp:nvSpPr>
        <dsp:cNvPr id="0" name=""/>
        <dsp:cNvSpPr/>
      </dsp:nvSpPr>
      <dsp:spPr>
        <a:xfrm>
          <a:off x="2498231" y="1213824"/>
          <a:ext cx="1773743" cy="224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strike="sngStrike" kern="1200" dirty="0" smtClean="0"/>
            <a:t>branches</a:t>
          </a:r>
          <a:endParaRPr lang="ko-KR" altLang="en-US" sz="1400" strike="sngStrike" kern="1200" dirty="0"/>
        </a:p>
      </dsp:txBody>
      <dsp:txXfrm>
        <a:off x="2504797" y="1220390"/>
        <a:ext cx="1760611" cy="211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314C0-5C3B-4A86-AA0B-033555EC6E24}">
      <dsp:nvSpPr>
        <dsp:cNvPr id="0" name=""/>
        <dsp:cNvSpPr/>
      </dsp:nvSpPr>
      <dsp:spPr>
        <a:xfrm>
          <a:off x="2230293" y="0"/>
          <a:ext cx="1848341" cy="385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svn://svnserver/repo</a:t>
          </a:r>
          <a:endParaRPr lang="ko-KR" altLang="en-US" sz="1400" kern="1200" dirty="0"/>
        </a:p>
      </dsp:txBody>
      <dsp:txXfrm>
        <a:off x="2241576" y="11283"/>
        <a:ext cx="1825775" cy="362653"/>
      </dsp:txXfrm>
    </dsp:sp>
    <dsp:sp modelId="{DFF267D2-D452-4029-9C2E-E71223EF67FE}">
      <dsp:nvSpPr>
        <dsp:cNvPr id="0" name=""/>
        <dsp:cNvSpPr/>
      </dsp:nvSpPr>
      <dsp:spPr>
        <a:xfrm>
          <a:off x="2369408" y="385219"/>
          <a:ext cx="91440" cy="279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86"/>
              </a:lnTo>
              <a:lnTo>
                <a:pt x="116418" y="2793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77C93-7B61-4A72-8DFF-A20E66C80A42}">
      <dsp:nvSpPr>
        <dsp:cNvPr id="0" name=""/>
        <dsp:cNvSpPr/>
      </dsp:nvSpPr>
      <dsp:spPr>
        <a:xfrm>
          <a:off x="2485826" y="552511"/>
          <a:ext cx="1773743" cy="224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trunk</a:t>
          </a:r>
          <a:endParaRPr lang="ko-KR" altLang="en-US" sz="1400" kern="1200" dirty="0"/>
        </a:p>
      </dsp:txBody>
      <dsp:txXfrm>
        <a:off x="2492392" y="559077"/>
        <a:ext cx="1760611" cy="211057"/>
      </dsp:txXfrm>
    </dsp:sp>
    <dsp:sp modelId="{714C19E5-6F08-4F24-8DDB-1834CFC34219}">
      <dsp:nvSpPr>
        <dsp:cNvPr id="0" name=""/>
        <dsp:cNvSpPr/>
      </dsp:nvSpPr>
      <dsp:spPr>
        <a:xfrm>
          <a:off x="2369408" y="385219"/>
          <a:ext cx="91440" cy="605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5566"/>
              </a:lnTo>
              <a:lnTo>
                <a:pt x="116418" y="605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983C6-5BEB-4E02-AE79-B69B924363BB}">
      <dsp:nvSpPr>
        <dsp:cNvPr id="0" name=""/>
        <dsp:cNvSpPr/>
      </dsp:nvSpPr>
      <dsp:spPr>
        <a:xfrm>
          <a:off x="2485826" y="878691"/>
          <a:ext cx="1773743" cy="224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tags/${TAG_ID}</a:t>
          </a:r>
          <a:endParaRPr lang="ko-KR" altLang="en-US" sz="1400" kern="1200" dirty="0"/>
        </a:p>
      </dsp:txBody>
      <dsp:txXfrm>
        <a:off x="2492392" y="885257"/>
        <a:ext cx="1760611" cy="211057"/>
      </dsp:txXfrm>
    </dsp:sp>
    <dsp:sp modelId="{105967EA-7C1D-41BD-8AE0-42902BD8F069}">
      <dsp:nvSpPr>
        <dsp:cNvPr id="0" name=""/>
        <dsp:cNvSpPr/>
      </dsp:nvSpPr>
      <dsp:spPr>
        <a:xfrm>
          <a:off x="2369408" y="385219"/>
          <a:ext cx="91440" cy="940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0699"/>
              </a:lnTo>
              <a:lnTo>
                <a:pt x="128823" y="940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650B5-F1AD-4DA6-B810-E9F0D857B27B}">
      <dsp:nvSpPr>
        <dsp:cNvPr id="0" name=""/>
        <dsp:cNvSpPr/>
      </dsp:nvSpPr>
      <dsp:spPr>
        <a:xfrm>
          <a:off x="2498231" y="1213824"/>
          <a:ext cx="1773743" cy="224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branches</a:t>
          </a:r>
          <a:endParaRPr lang="ko-KR" altLang="en-US" sz="1400" kern="1200" dirty="0"/>
        </a:p>
      </dsp:txBody>
      <dsp:txXfrm>
        <a:off x="2504797" y="1220390"/>
        <a:ext cx="1760611" cy="211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314C0-5C3B-4A86-AA0B-033555EC6E24}">
      <dsp:nvSpPr>
        <dsp:cNvPr id="0" name=""/>
        <dsp:cNvSpPr/>
      </dsp:nvSpPr>
      <dsp:spPr>
        <a:xfrm>
          <a:off x="2230293" y="0"/>
          <a:ext cx="1848341" cy="3852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svn://svnserver/repo</a:t>
          </a:r>
          <a:endParaRPr lang="ko-KR" altLang="en-US" sz="1400" kern="1200" dirty="0"/>
        </a:p>
      </dsp:txBody>
      <dsp:txXfrm>
        <a:off x="2241576" y="11283"/>
        <a:ext cx="1825775" cy="362653"/>
      </dsp:txXfrm>
    </dsp:sp>
    <dsp:sp modelId="{DFF267D2-D452-4029-9C2E-E71223EF67FE}">
      <dsp:nvSpPr>
        <dsp:cNvPr id="0" name=""/>
        <dsp:cNvSpPr/>
      </dsp:nvSpPr>
      <dsp:spPr>
        <a:xfrm>
          <a:off x="2369408" y="385219"/>
          <a:ext cx="91440" cy="2793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86"/>
              </a:lnTo>
              <a:lnTo>
                <a:pt x="116418" y="2793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77C93-7B61-4A72-8DFF-A20E66C80A42}">
      <dsp:nvSpPr>
        <dsp:cNvPr id="0" name=""/>
        <dsp:cNvSpPr/>
      </dsp:nvSpPr>
      <dsp:spPr>
        <a:xfrm>
          <a:off x="2485826" y="552511"/>
          <a:ext cx="1773743" cy="224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trunk</a:t>
          </a:r>
          <a:endParaRPr lang="ko-KR" altLang="en-US" sz="1400" kern="1200" dirty="0"/>
        </a:p>
      </dsp:txBody>
      <dsp:txXfrm>
        <a:off x="2492392" y="559077"/>
        <a:ext cx="1760611" cy="211057"/>
      </dsp:txXfrm>
    </dsp:sp>
    <dsp:sp modelId="{714C19E5-6F08-4F24-8DDB-1834CFC34219}">
      <dsp:nvSpPr>
        <dsp:cNvPr id="0" name=""/>
        <dsp:cNvSpPr/>
      </dsp:nvSpPr>
      <dsp:spPr>
        <a:xfrm>
          <a:off x="2369408" y="385219"/>
          <a:ext cx="91440" cy="605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5566"/>
              </a:lnTo>
              <a:lnTo>
                <a:pt x="116418" y="605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983C6-5BEB-4E02-AE79-B69B924363BB}">
      <dsp:nvSpPr>
        <dsp:cNvPr id="0" name=""/>
        <dsp:cNvSpPr/>
      </dsp:nvSpPr>
      <dsp:spPr>
        <a:xfrm>
          <a:off x="2485826" y="878691"/>
          <a:ext cx="1773743" cy="224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tags/${TAG_ID}</a:t>
          </a:r>
          <a:endParaRPr lang="ko-KR" altLang="en-US" sz="1400" kern="1200" dirty="0"/>
        </a:p>
      </dsp:txBody>
      <dsp:txXfrm>
        <a:off x="2492392" y="885257"/>
        <a:ext cx="1760611" cy="211057"/>
      </dsp:txXfrm>
    </dsp:sp>
    <dsp:sp modelId="{105967EA-7C1D-41BD-8AE0-42902BD8F069}">
      <dsp:nvSpPr>
        <dsp:cNvPr id="0" name=""/>
        <dsp:cNvSpPr/>
      </dsp:nvSpPr>
      <dsp:spPr>
        <a:xfrm>
          <a:off x="2369408" y="385219"/>
          <a:ext cx="91440" cy="940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40699"/>
              </a:lnTo>
              <a:lnTo>
                <a:pt x="128823" y="9406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650B5-F1AD-4DA6-B810-E9F0D857B27B}">
      <dsp:nvSpPr>
        <dsp:cNvPr id="0" name=""/>
        <dsp:cNvSpPr/>
      </dsp:nvSpPr>
      <dsp:spPr>
        <a:xfrm>
          <a:off x="2498231" y="1213824"/>
          <a:ext cx="1773743" cy="224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branches</a:t>
          </a:r>
          <a:endParaRPr lang="ko-KR" altLang="en-US" sz="1400" kern="1200" dirty="0"/>
        </a:p>
      </dsp:txBody>
      <dsp:txXfrm>
        <a:off x="2504797" y="1220390"/>
        <a:ext cx="1760611" cy="211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37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E804F-87FA-48C5-8C15-C89CB3863B3B}" type="datetimeFigureOut">
              <a:rPr lang="ko-KR" altLang="en-US" smtClean="0"/>
              <a:t>2013-06-10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372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90E4F-8351-4054-BCA3-F193A8715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5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5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5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5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90E4F-8351-4054-BCA3-F193A87155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5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5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5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4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48343"/>
            <a:ext cx="3044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서버별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배포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Archive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생성 전략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0" y="6442088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01148"/>
            <a:ext cx="3044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서버별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배포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Archive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생성 전략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0" y="6543674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515434"/>
            <a:ext cx="2687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서버별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배포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Archive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생성 전략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1.gif"/><Relationship Id="rId10" Type="http://schemas.openxmlformats.org/officeDocument/2006/relationships/image" Target="../media/image7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2.gi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1.gif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gif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2.gif"/><Relationship Id="rId10" Type="http://schemas.openxmlformats.org/officeDocument/2006/relationships/image" Target="../media/image7.gif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Relationship Id="rId1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gif"/><Relationship Id="rId10" Type="http://schemas.openxmlformats.org/officeDocument/2006/relationships/image" Target="../media/image7.gif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Relationship Id="rId1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84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0753" y="9601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Tagging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을 활용하지 않는 방법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수동 검증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수작업 검증을 통한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Deploy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개발 중인 동일 소스로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Development,, Staging, Production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용 배포 파일을 생성함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Tester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가 직접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Deploy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된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Web Application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테스트하고 성공한 경우 다음 단계 서버에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Deploy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함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테스트 실패하면 이후 단계의 서버 배포용 파일을 버림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183880" y="3816660"/>
            <a:ext cx="2449640" cy="23846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44488" y="3825044"/>
            <a:ext cx="2449640" cy="23846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2998128" y="3833852"/>
            <a:ext cx="4020299" cy="23846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3" name="다이어그램 82"/>
          <p:cNvGraphicFramePr/>
          <p:nvPr>
            <p:extLst>
              <p:ext uri="{D42A27DB-BD31-4B8C-83A1-F6EECF244321}">
                <p14:modId xmlns:p14="http://schemas.microsoft.com/office/powerpoint/2010/main" val="271332836"/>
              </p:ext>
            </p:extLst>
          </p:nvPr>
        </p:nvGraphicFramePr>
        <p:xfrm>
          <a:off x="-1779748" y="4077599"/>
          <a:ext cx="6604000" cy="349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4" name="그림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348880"/>
            <a:ext cx="675310" cy="67531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84" y="4329100"/>
            <a:ext cx="610004" cy="66304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021975" y="4014356"/>
            <a:ext cx="114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Checkout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613224" y="401435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Build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724043" y="4005064"/>
            <a:ext cx="120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Packaging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437276" y="4005064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. Deploy</a:t>
            </a:r>
            <a:endParaRPr lang="ko-KR" altLang="en-US" sz="1400" dirty="0"/>
          </a:p>
        </p:txBody>
      </p:sp>
      <p:cxnSp>
        <p:nvCxnSpPr>
          <p:cNvPr id="92" name="직선 화살표 연결선 91"/>
          <p:cNvCxnSpPr/>
          <p:nvPr/>
        </p:nvCxnSpPr>
        <p:spPr>
          <a:xfrm flipV="1">
            <a:off x="6328631" y="4636947"/>
            <a:ext cx="1180653" cy="27622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10" y="2348880"/>
            <a:ext cx="1066168" cy="671832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354090"/>
            <a:ext cx="843910" cy="661625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68" y="4348125"/>
            <a:ext cx="843910" cy="661625"/>
          </a:xfrm>
          <a:prstGeom prst="rect">
            <a:avLst/>
          </a:prstGeom>
        </p:spPr>
      </p:pic>
      <p:cxnSp>
        <p:nvCxnSpPr>
          <p:cNvPr id="96" name="직선 화살표 연결선 95"/>
          <p:cNvCxnSpPr>
            <a:endCxn id="87" idx="1"/>
          </p:cNvCxnSpPr>
          <p:nvPr/>
        </p:nvCxnSpPr>
        <p:spPr>
          <a:xfrm flipV="1">
            <a:off x="4118972" y="4660624"/>
            <a:ext cx="599412" cy="1412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205028" y="4636947"/>
            <a:ext cx="629479" cy="1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645425" y="5121188"/>
            <a:ext cx="70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5. Test</a:t>
            </a:r>
            <a:endParaRPr lang="ko-KR" altLang="en-US" sz="1400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98" y="5399610"/>
            <a:ext cx="729690" cy="729690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44488" y="3075588"/>
            <a:ext cx="2449640" cy="749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SCM Server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03394" y="3075588"/>
            <a:ext cx="4015033" cy="749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CI Server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80" y="2348880"/>
            <a:ext cx="675310" cy="675310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14" y="2535168"/>
            <a:ext cx="2200275" cy="504825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24" y="2420888"/>
            <a:ext cx="948362" cy="598965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7183880" y="3075588"/>
            <a:ext cx="2449640" cy="749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Development / Staging / Production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5" name="직선 화살표 연결선 54"/>
          <p:cNvCxnSpPr>
            <a:stCxn id="98" idx="0"/>
            <a:endCxn id="95" idx="3"/>
          </p:cNvCxnSpPr>
          <p:nvPr/>
        </p:nvCxnSpPr>
        <p:spPr>
          <a:xfrm rot="16200000" flipV="1">
            <a:off x="8381193" y="4506923"/>
            <a:ext cx="442250" cy="786279"/>
          </a:xfrm>
          <a:prstGeom prst="bentConnector2">
            <a:avLst/>
          </a:prstGeom>
          <a:ln w="41275">
            <a:solidFill>
              <a:srgbClr val="FFC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7991092" y="692696"/>
            <a:ext cx="1786444" cy="1080120"/>
            <a:chOff x="7883080" y="800708"/>
            <a:chExt cx="1786444" cy="1080120"/>
          </a:xfrm>
        </p:grpSpPr>
        <p:grpSp>
          <p:nvGrpSpPr>
            <p:cNvPr id="130" name="그룹 129"/>
            <p:cNvGrpSpPr/>
            <p:nvPr/>
          </p:nvGrpSpPr>
          <p:grpSpPr>
            <a:xfrm>
              <a:off x="7994209" y="1256424"/>
              <a:ext cx="1450253" cy="307777"/>
              <a:chOff x="7787223" y="1040400"/>
              <a:chExt cx="1450253" cy="307777"/>
            </a:xfrm>
          </p:grpSpPr>
          <p:cxnSp>
            <p:nvCxnSpPr>
              <p:cNvPr id="135" name="직선 화살표 연결선 134"/>
              <p:cNvCxnSpPr/>
              <p:nvPr/>
            </p:nvCxnSpPr>
            <p:spPr>
              <a:xfrm flipV="1">
                <a:off x="7787223" y="1192877"/>
                <a:ext cx="468627" cy="1412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8240087" y="1040400"/>
                <a:ext cx="9973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Data Flow</a:t>
                </a:r>
                <a:endParaRPr lang="ko-KR" altLang="en-US" sz="1400" dirty="0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7994209" y="1537047"/>
              <a:ext cx="1675315" cy="307777"/>
              <a:chOff x="7787223" y="1040400"/>
              <a:chExt cx="1675315" cy="307777"/>
            </a:xfrm>
          </p:grpSpPr>
          <p:cxnSp>
            <p:nvCxnSpPr>
              <p:cNvPr id="133" name="직선 화살표 연결선 132"/>
              <p:cNvCxnSpPr/>
              <p:nvPr/>
            </p:nvCxnSpPr>
            <p:spPr>
              <a:xfrm flipV="1">
                <a:off x="7787223" y="1192877"/>
                <a:ext cx="468627" cy="1412"/>
              </a:xfrm>
              <a:prstGeom prst="straightConnector1">
                <a:avLst/>
              </a:prstGeom>
              <a:ln w="41275">
                <a:solidFill>
                  <a:srgbClr val="FFC000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8240087" y="1040400"/>
                <a:ext cx="1222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Control Flow</a:t>
                </a:r>
                <a:endParaRPr lang="ko-KR" altLang="en-US" sz="1400" dirty="0"/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7883080" y="800708"/>
              <a:ext cx="1786444" cy="10801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213140" y="4757324"/>
            <a:ext cx="468052" cy="111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DEV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223621" y="5249015"/>
            <a:ext cx="629479" cy="1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223621" y="5825079"/>
            <a:ext cx="629479" cy="1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40" y="4941168"/>
            <a:ext cx="610004" cy="663048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40" y="5517232"/>
            <a:ext cx="610004" cy="663048"/>
          </a:xfrm>
          <a:prstGeom prst="rect">
            <a:avLst/>
          </a:prstGeom>
        </p:spPr>
      </p:pic>
      <p:cxnSp>
        <p:nvCxnSpPr>
          <p:cNvPr id="60" name="직선 화살표 연결선 59"/>
          <p:cNvCxnSpPr>
            <a:stCxn id="58" idx="2"/>
          </p:cNvCxnSpPr>
          <p:nvPr/>
        </p:nvCxnSpPr>
        <p:spPr>
          <a:xfrm rot="16200000" flipH="1">
            <a:off x="4316087" y="4772308"/>
            <a:ext cx="126218" cy="787567"/>
          </a:xfrm>
          <a:prstGeom prst="bentConnector2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6321152" y="5024726"/>
            <a:ext cx="1466071" cy="219450"/>
          </a:xfrm>
          <a:prstGeom prst="bentConnector2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95" idx="2"/>
          </p:cNvCxnSpPr>
          <p:nvPr/>
        </p:nvCxnSpPr>
        <p:spPr>
          <a:xfrm flipV="1">
            <a:off x="6321152" y="5009750"/>
            <a:ext cx="1466071" cy="831518"/>
          </a:xfrm>
          <a:prstGeom prst="bentConnector2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8" idx="2"/>
          </p:cNvCxnSpPr>
          <p:nvPr/>
        </p:nvCxnSpPr>
        <p:spPr>
          <a:xfrm rot="16200000" flipH="1">
            <a:off x="4020567" y="5067828"/>
            <a:ext cx="717258" cy="787567"/>
          </a:xfrm>
          <a:prstGeom prst="bentConnector2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942591"/>
            <a:ext cx="843910" cy="661625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5518655"/>
            <a:ext cx="843910" cy="661625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6213140" y="5333388"/>
            <a:ext cx="468052" cy="111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STG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213140" y="5924428"/>
            <a:ext cx="468052" cy="111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PRD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3605874" y="4463670"/>
            <a:ext cx="442664" cy="513502"/>
            <a:chOff x="3605874" y="4365104"/>
            <a:chExt cx="636088" cy="737879"/>
          </a:xfrm>
        </p:grpSpPr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74" y="4365104"/>
              <a:ext cx="513098" cy="593863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856" y="4437112"/>
              <a:ext cx="513098" cy="593863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864" y="4509120"/>
              <a:ext cx="513098" cy="593863"/>
            </a:xfrm>
            <a:prstGeom prst="rect">
              <a:avLst/>
            </a:prstGeom>
          </p:spPr>
        </p:pic>
      </p:grpSp>
      <p:cxnSp>
        <p:nvCxnSpPr>
          <p:cNvPr id="114" name="직선 화살표 연결선 113"/>
          <p:cNvCxnSpPr/>
          <p:nvPr/>
        </p:nvCxnSpPr>
        <p:spPr>
          <a:xfrm>
            <a:off x="2480482" y="4670310"/>
            <a:ext cx="1125392" cy="0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소스 코드 동결 전 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Target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별 배포 전략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응용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83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7183880" y="3816660"/>
            <a:ext cx="2449640" cy="23846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44488" y="3825044"/>
            <a:ext cx="2449640" cy="23846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998128" y="3833852"/>
            <a:ext cx="4020299" cy="23846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0753" y="9601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활용한 방법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자동 검증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자동 검증을 통한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Tagging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Test Code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Deploy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된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Web Application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자동으로 테스트하고 성공한 경우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tagging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개발 중인 소스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테스트 중인 소스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릴리즈된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소스를 분리하여 처리 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Tag ID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는 목적에 따라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Milestone, Version, Timestamp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등의 정보를 활용할 수 있음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Test Code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는 기본적인 접속 테스트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CRUD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테스트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모듈 간의 연계 테스트와 같은 정상 동작 점검용으로 사용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(Maven Integration Test Plugin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등을 활용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947136949"/>
              </p:ext>
            </p:extLst>
          </p:nvPr>
        </p:nvGraphicFramePr>
        <p:xfrm>
          <a:off x="-1779748" y="4077599"/>
          <a:ext cx="6604000" cy="349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348880"/>
            <a:ext cx="675310" cy="6753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021975" y="4014356"/>
            <a:ext cx="114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Checkout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613224" y="401435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Build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724043" y="4005064"/>
            <a:ext cx="120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Packaging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437276" y="4005064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. Deploy</a:t>
            </a:r>
            <a:endParaRPr lang="ko-KR" altLang="en-US" sz="14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10" y="2348880"/>
            <a:ext cx="1066168" cy="67183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872956" y="5121188"/>
            <a:ext cx="70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5. Test</a:t>
            </a:r>
            <a:endParaRPr lang="ko-KR" altLang="en-US" sz="14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29" y="5399610"/>
            <a:ext cx="729690" cy="7296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021975" y="5116222"/>
            <a:ext cx="102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en-US" altLang="ko-KR" sz="1400" dirty="0" smtClean="0"/>
              <a:t>. Tagging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44488" y="3075588"/>
            <a:ext cx="2449640" cy="749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SCM Server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003394" y="3075588"/>
            <a:ext cx="4015033" cy="749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CI Server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80" y="2348880"/>
            <a:ext cx="675310" cy="67531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14" y="2535168"/>
            <a:ext cx="2200275" cy="504825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24" y="2420888"/>
            <a:ext cx="948362" cy="598965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7183880" y="3075588"/>
            <a:ext cx="2449640" cy="749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Development / Staging</a:t>
            </a:r>
            <a:r>
              <a:rPr lang="en-US" altLang="ko-KR" sz="1400" b="1" dirty="0">
                <a:solidFill>
                  <a:schemeClr val="tx1"/>
                </a:solidFill>
              </a:rPr>
              <a:t> / Production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54"/>
          <p:cNvCxnSpPr/>
          <p:nvPr/>
        </p:nvCxnSpPr>
        <p:spPr>
          <a:xfrm rot="10800000" flipV="1">
            <a:off x="2465507" y="4815154"/>
            <a:ext cx="792529" cy="270030"/>
          </a:xfrm>
          <a:prstGeom prst="bentConnector3">
            <a:avLst>
              <a:gd name="adj1" fmla="val 823"/>
            </a:avLst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465504" y="4815154"/>
            <a:ext cx="792531" cy="0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84" y="4329100"/>
            <a:ext cx="610004" cy="663048"/>
          </a:xfrm>
          <a:prstGeom prst="rect">
            <a:avLst/>
          </a:prstGeom>
        </p:spPr>
      </p:pic>
      <p:cxnSp>
        <p:nvCxnSpPr>
          <p:cNvPr id="42" name="직선 화살표 연결선 41"/>
          <p:cNvCxnSpPr/>
          <p:nvPr/>
        </p:nvCxnSpPr>
        <p:spPr>
          <a:xfrm flipV="1">
            <a:off x="6328631" y="4636947"/>
            <a:ext cx="1180653" cy="27622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354090"/>
            <a:ext cx="843910" cy="66162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68" y="4348125"/>
            <a:ext cx="843910" cy="661625"/>
          </a:xfrm>
          <a:prstGeom prst="rect">
            <a:avLst/>
          </a:prstGeom>
        </p:spPr>
      </p:pic>
      <p:cxnSp>
        <p:nvCxnSpPr>
          <p:cNvPr id="50" name="직선 화살표 연결선 49"/>
          <p:cNvCxnSpPr>
            <a:endCxn id="41" idx="1"/>
          </p:cNvCxnSpPr>
          <p:nvPr/>
        </p:nvCxnSpPr>
        <p:spPr>
          <a:xfrm flipV="1">
            <a:off x="4118972" y="4660624"/>
            <a:ext cx="599412" cy="1412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205028" y="4636947"/>
            <a:ext cx="629479" cy="1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0" idx="3"/>
            <a:endCxn id="49" idx="2"/>
          </p:cNvCxnSpPr>
          <p:nvPr/>
        </p:nvCxnSpPr>
        <p:spPr>
          <a:xfrm flipV="1">
            <a:off x="6573019" y="5009750"/>
            <a:ext cx="1214204" cy="754705"/>
          </a:xfrm>
          <a:prstGeom prst="bentConnector2">
            <a:avLst/>
          </a:prstGeom>
          <a:ln w="41275">
            <a:solidFill>
              <a:srgbClr val="FFC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7991092" y="692696"/>
            <a:ext cx="1786444" cy="1080120"/>
            <a:chOff x="7883080" y="800708"/>
            <a:chExt cx="1786444" cy="1080120"/>
          </a:xfrm>
        </p:grpSpPr>
        <p:grpSp>
          <p:nvGrpSpPr>
            <p:cNvPr id="13" name="그룹 12"/>
            <p:cNvGrpSpPr/>
            <p:nvPr/>
          </p:nvGrpSpPr>
          <p:grpSpPr>
            <a:xfrm>
              <a:off x="7994209" y="1256424"/>
              <a:ext cx="1450253" cy="307777"/>
              <a:chOff x="7787223" y="1040400"/>
              <a:chExt cx="1450253" cy="307777"/>
            </a:xfrm>
          </p:grpSpPr>
          <p:cxnSp>
            <p:nvCxnSpPr>
              <p:cNvPr id="57" name="직선 화살표 연결선 56"/>
              <p:cNvCxnSpPr/>
              <p:nvPr/>
            </p:nvCxnSpPr>
            <p:spPr>
              <a:xfrm flipV="1">
                <a:off x="7787223" y="1192877"/>
                <a:ext cx="468627" cy="1412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8240087" y="1040400"/>
                <a:ext cx="9973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Data Flow</a:t>
                </a:r>
                <a:endParaRPr lang="ko-KR" altLang="en-US" sz="1400" dirty="0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7994209" y="1537047"/>
              <a:ext cx="1675315" cy="307777"/>
              <a:chOff x="7787223" y="1040400"/>
              <a:chExt cx="1675315" cy="307777"/>
            </a:xfrm>
          </p:grpSpPr>
          <p:cxnSp>
            <p:nvCxnSpPr>
              <p:cNvPr id="66" name="직선 화살표 연결선 65"/>
              <p:cNvCxnSpPr/>
              <p:nvPr/>
            </p:nvCxnSpPr>
            <p:spPr>
              <a:xfrm flipV="1">
                <a:off x="7787223" y="1192877"/>
                <a:ext cx="468627" cy="1412"/>
              </a:xfrm>
              <a:prstGeom prst="straightConnector1">
                <a:avLst/>
              </a:prstGeom>
              <a:ln w="41275">
                <a:solidFill>
                  <a:srgbClr val="FFC000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8240087" y="1040400"/>
                <a:ext cx="1222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Control Flow</a:t>
                </a:r>
                <a:endParaRPr lang="ko-KR" altLang="en-US" sz="1400" dirty="0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7883080" y="800708"/>
              <a:ext cx="1786444" cy="10801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8" name="직선 화살표 연결선 77"/>
          <p:cNvCxnSpPr>
            <a:endCxn id="80" idx="1"/>
          </p:cNvCxnSpPr>
          <p:nvPr/>
        </p:nvCxnSpPr>
        <p:spPr>
          <a:xfrm>
            <a:off x="2480482" y="4670310"/>
            <a:ext cx="1125392" cy="0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3605874" y="4463670"/>
            <a:ext cx="442664" cy="513502"/>
            <a:chOff x="3605874" y="4365104"/>
            <a:chExt cx="636088" cy="737879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74" y="4365104"/>
              <a:ext cx="513098" cy="593863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856" y="4437112"/>
              <a:ext cx="513098" cy="593863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864" y="4509120"/>
              <a:ext cx="513098" cy="5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소스 코드 동결 후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Target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별 배포 전략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0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0753" y="9601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Branch/Merging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을 활용한 방법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(Fixes Branch)</a:t>
            </a: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유지보수나 버그 수정을 위한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Branching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처리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(Maintenance Branch)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릴리즈된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소스에 대한 수정분만 반영할 수 있도록 하기 위해 개발 중인 미완 소스와 격리 시켜야 할 때 사용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최종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릴리즈된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소스에서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릴리즈한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) Branch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따되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revision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Branch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시켰는지 알고 있어야 함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183880" y="3816660"/>
            <a:ext cx="2449640" cy="23846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44488" y="3825044"/>
            <a:ext cx="2449640" cy="23846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2998128" y="3833852"/>
            <a:ext cx="4020299" cy="23846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3" name="다이어그램 82"/>
          <p:cNvGraphicFramePr/>
          <p:nvPr>
            <p:extLst>
              <p:ext uri="{D42A27DB-BD31-4B8C-83A1-F6EECF244321}">
                <p14:modId xmlns:p14="http://schemas.microsoft.com/office/powerpoint/2010/main" val="1897159265"/>
              </p:ext>
            </p:extLst>
          </p:nvPr>
        </p:nvGraphicFramePr>
        <p:xfrm>
          <a:off x="-1779748" y="4077599"/>
          <a:ext cx="6604000" cy="349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4" name="그림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348880"/>
            <a:ext cx="675310" cy="67531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84" y="5157192"/>
            <a:ext cx="610004" cy="66304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512840" y="4842448"/>
            <a:ext cx="114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Checkout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613224" y="4842448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Build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724043" y="4833156"/>
            <a:ext cx="120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Packaging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437276" y="483315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. Deploy</a:t>
            </a:r>
            <a:endParaRPr lang="ko-KR" altLang="en-US" sz="1400" dirty="0"/>
          </a:p>
        </p:txBody>
      </p:sp>
      <p:cxnSp>
        <p:nvCxnSpPr>
          <p:cNvPr id="92" name="직선 화살표 연결선 91"/>
          <p:cNvCxnSpPr/>
          <p:nvPr/>
        </p:nvCxnSpPr>
        <p:spPr>
          <a:xfrm flipV="1">
            <a:off x="6328631" y="5465039"/>
            <a:ext cx="1180653" cy="27622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10" y="2348880"/>
            <a:ext cx="1066168" cy="671832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5182182"/>
            <a:ext cx="843910" cy="661625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68" y="5176217"/>
            <a:ext cx="843910" cy="661625"/>
          </a:xfrm>
          <a:prstGeom prst="rect">
            <a:avLst/>
          </a:prstGeom>
        </p:spPr>
      </p:pic>
      <p:cxnSp>
        <p:nvCxnSpPr>
          <p:cNvPr id="96" name="직선 화살표 연결선 95"/>
          <p:cNvCxnSpPr>
            <a:stCxn id="86" idx="3"/>
            <a:endCxn id="87" idx="1"/>
          </p:cNvCxnSpPr>
          <p:nvPr/>
        </p:nvCxnSpPr>
        <p:spPr>
          <a:xfrm flipV="1">
            <a:off x="3962947" y="5488716"/>
            <a:ext cx="755437" cy="9686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205028" y="5465039"/>
            <a:ext cx="629479" cy="1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21975" y="4525379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Branching</a:t>
            </a:r>
            <a:endParaRPr lang="ko-KR" altLang="en-US" sz="1400" dirty="0"/>
          </a:p>
        </p:txBody>
      </p:sp>
      <p:cxnSp>
        <p:nvCxnSpPr>
          <p:cNvPr id="101" name="직선 화살표 연결선 54"/>
          <p:cNvCxnSpPr/>
          <p:nvPr/>
        </p:nvCxnSpPr>
        <p:spPr>
          <a:xfrm rot="10800000" flipV="1">
            <a:off x="2465507" y="5031178"/>
            <a:ext cx="792529" cy="270030"/>
          </a:xfrm>
          <a:prstGeom prst="bentConnector3">
            <a:avLst>
              <a:gd name="adj1" fmla="val 823"/>
            </a:avLst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2465504" y="5031178"/>
            <a:ext cx="792531" cy="0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44488" y="3075588"/>
            <a:ext cx="2449640" cy="749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SCM Server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03394" y="3075588"/>
            <a:ext cx="4015033" cy="749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CI Server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80" y="2348880"/>
            <a:ext cx="675310" cy="675310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14" y="2535168"/>
            <a:ext cx="2200275" cy="504825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24" y="2420888"/>
            <a:ext cx="948362" cy="598965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7183880" y="3075588"/>
            <a:ext cx="2449640" cy="749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Development / Staging </a:t>
            </a:r>
            <a:r>
              <a:rPr lang="en-US" altLang="ko-KR" sz="1400" b="1" dirty="0">
                <a:solidFill>
                  <a:schemeClr val="tx1"/>
                </a:solidFill>
              </a:rPr>
              <a:t>/ Production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991092" y="692696"/>
            <a:ext cx="1786444" cy="1080120"/>
            <a:chOff x="7883080" y="800708"/>
            <a:chExt cx="1786444" cy="1080120"/>
          </a:xfrm>
        </p:grpSpPr>
        <p:grpSp>
          <p:nvGrpSpPr>
            <p:cNvPr id="130" name="그룹 129"/>
            <p:cNvGrpSpPr/>
            <p:nvPr/>
          </p:nvGrpSpPr>
          <p:grpSpPr>
            <a:xfrm>
              <a:off x="7994209" y="1256424"/>
              <a:ext cx="1450253" cy="307777"/>
              <a:chOff x="7787223" y="1040400"/>
              <a:chExt cx="1450253" cy="307777"/>
            </a:xfrm>
          </p:grpSpPr>
          <p:cxnSp>
            <p:nvCxnSpPr>
              <p:cNvPr id="135" name="직선 화살표 연결선 134"/>
              <p:cNvCxnSpPr/>
              <p:nvPr/>
            </p:nvCxnSpPr>
            <p:spPr>
              <a:xfrm flipV="1">
                <a:off x="7787223" y="1192877"/>
                <a:ext cx="468627" cy="1412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8240087" y="1040400"/>
                <a:ext cx="9973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Data Flow</a:t>
                </a:r>
                <a:endParaRPr lang="ko-KR" altLang="en-US" sz="1400" dirty="0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7994209" y="1537047"/>
              <a:ext cx="1675315" cy="307777"/>
              <a:chOff x="7787223" y="1040400"/>
              <a:chExt cx="1675315" cy="307777"/>
            </a:xfrm>
          </p:grpSpPr>
          <p:cxnSp>
            <p:nvCxnSpPr>
              <p:cNvPr id="133" name="직선 화살표 연결선 132"/>
              <p:cNvCxnSpPr/>
              <p:nvPr/>
            </p:nvCxnSpPr>
            <p:spPr>
              <a:xfrm flipV="1">
                <a:off x="7787223" y="1192877"/>
                <a:ext cx="468627" cy="1412"/>
              </a:xfrm>
              <a:prstGeom prst="straightConnector1">
                <a:avLst/>
              </a:prstGeom>
              <a:ln w="41275">
                <a:solidFill>
                  <a:srgbClr val="FFC000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8240087" y="1040400"/>
                <a:ext cx="1222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Control Flow</a:t>
                </a:r>
                <a:endParaRPr lang="ko-KR" altLang="en-US" sz="1400" dirty="0"/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7883080" y="800708"/>
              <a:ext cx="1786444" cy="10801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2" name="그룹 1051"/>
          <p:cNvGrpSpPr/>
          <p:nvPr/>
        </p:nvGrpSpPr>
        <p:grpSpPr>
          <a:xfrm>
            <a:off x="3605874" y="5291762"/>
            <a:ext cx="442664" cy="513502"/>
            <a:chOff x="3605874" y="4365104"/>
            <a:chExt cx="636088" cy="737879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74" y="4365104"/>
              <a:ext cx="513098" cy="593863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856" y="4437112"/>
              <a:ext cx="513098" cy="593863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864" y="4509120"/>
              <a:ext cx="513098" cy="593863"/>
            </a:xfrm>
            <a:prstGeom prst="rect">
              <a:avLst/>
            </a:prstGeom>
          </p:spPr>
        </p:pic>
      </p:grpSp>
      <p:sp>
        <p:nvSpPr>
          <p:cNvPr id="140" name="TextBox 139"/>
          <p:cNvSpPr txBox="1"/>
          <p:nvPr/>
        </p:nvSpPr>
        <p:spPr>
          <a:xfrm>
            <a:off x="8645425" y="5121188"/>
            <a:ext cx="70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5. Test</a:t>
            </a:r>
            <a:endParaRPr lang="ko-KR" altLang="en-US" sz="1400" dirty="0"/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98" y="5399610"/>
            <a:ext cx="729690" cy="729690"/>
          </a:xfrm>
          <a:prstGeom prst="rect">
            <a:avLst/>
          </a:prstGeom>
        </p:spPr>
      </p:pic>
      <p:cxnSp>
        <p:nvCxnSpPr>
          <p:cNvPr id="142" name="직선 화살표 연결선 54"/>
          <p:cNvCxnSpPr>
            <a:stCxn id="140" idx="0"/>
          </p:cNvCxnSpPr>
          <p:nvPr/>
        </p:nvCxnSpPr>
        <p:spPr>
          <a:xfrm rot="16200000" flipV="1">
            <a:off x="8381193" y="4506923"/>
            <a:ext cx="442250" cy="786279"/>
          </a:xfrm>
          <a:prstGeom prst="bentConnector2">
            <a:avLst/>
          </a:prstGeom>
          <a:ln w="41275">
            <a:solidFill>
              <a:srgbClr val="FFC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>
            <a:off x="2480482" y="5498402"/>
            <a:ext cx="1125392" cy="0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578824" y="1891679"/>
            <a:ext cx="4054696" cy="263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TODO</a:t>
            </a:r>
          </a:p>
          <a:p>
            <a:r>
              <a:rPr lang="en-US" altLang="ko-KR" sz="1400" dirty="0" smtClean="0"/>
              <a:t>Release Branch</a:t>
            </a:r>
          </a:p>
          <a:p>
            <a:r>
              <a:rPr lang="en-US" altLang="ko-KR" sz="1400" dirty="0" smtClean="0"/>
              <a:t>Feature Branch</a:t>
            </a:r>
          </a:p>
          <a:p>
            <a:r>
              <a:rPr lang="en-US" altLang="ko-KR" sz="1400" dirty="0" smtClean="0"/>
              <a:t>Fixes Branch</a:t>
            </a:r>
          </a:p>
          <a:p>
            <a:r>
              <a:rPr lang="en-US" altLang="ko-KR" sz="1400" dirty="0" smtClean="0"/>
              <a:t>Hotfix ...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263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0753" y="9601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19420"/>
              </p:ext>
            </p:extLst>
          </p:nvPr>
        </p:nvGraphicFramePr>
        <p:xfrm>
          <a:off x="380491" y="1592796"/>
          <a:ext cx="9243770" cy="94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3"/>
                <a:gridCol w="3636404"/>
                <a:gridCol w="900100"/>
                <a:gridCol w="3699153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...</a:t>
            </a: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68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0753" y="9601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Environment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Web Application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가변 파일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Development, Staging, Production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간 차이가 차이가 발생할 수 있는 파일은 아래와 같음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054" y="1772816"/>
            <a:ext cx="3142530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/**/*.html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</a:rPr>
              <a:t>js</a:t>
            </a:r>
            <a:r>
              <a:rPr lang="en-US" altLang="ko-KR" sz="1000" b="1" dirty="0">
                <a:solidFill>
                  <a:srgbClr val="FF0000"/>
                </a:solidFill>
              </a:rPr>
              <a:t>/**/*.</a:t>
            </a:r>
            <a:r>
              <a:rPr lang="en-US" altLang="ko-KR" sz="1000" b="1" dirty="0" err="1">
                <a:solidFill>
                  <a:srgbClr val="FF0000"/>
                </a:solidFill>
              </a:rPr>
              <a:t>js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en-US" altLang="ko-KR" sz="1000" b="1" dirty="0" err="1">
                <a:solidFill>
                  <a:srgbClr val="FF0000"/>
                </a:solidFill>
              </a:rPr>
              <a:t>css</a:t>
            </a:r>
            <a:r>
              <a:rPr lang="en-US" altLang="ko-KR" sz="1000" b="1" dirty="0">
                <a:solidFill>
                  <a:srgbClr val="FF0000"/>
                </a:solidFill>
              </a:rPr>
              <a:t>/**/*.</a:t>
            </a:r>
            <a:r>
              <a:rPr lang="en-US" altLang="ko-KR" sz="1000" b="1" dirty="0" err="1">
                <a:solidFill>
                  <a:srgbClr val="FF0000"/>
                </a:solidFill>
              </a:rPr>
              <a:t>css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/images/**/*.gif</a:t>
            </a:r>
          </a:p>
          <a:p>
            <a:r>
              <a:rPr lang="en-US" altLang="ko-KR" sz="1000" b="1" dirty="0">
                <a:solidFill>
                  <a:srgbClr val="FF0000"/>
                </a:solidFill>
              </a:rPr>
              <a:t>/images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/**/*.jpg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r>
              <a:rPr lang="en-US" altLang="ko-KR" sz="1000" b="1" dirty="0">
                <a:solidFill>
                  <a:srgbClr val="FF0000"/>
                </a:solidFill>
              </a:rPr>
              <a:t>/images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/**/*.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png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/>
              <a:t>/</a:t>
            </a:r>
            <a:r>
              <a:rPr lang="en-US" altLang="ko-KR" sz="1000" dirty="0"/>
              <a:t>WEB-INF/</a:t>
            </a:r>
            <a:r>
              <a:rPr lang="en-US" altLang="ko-KR" sz="1000" dirty="0" err="1"/>
              <a:t>jsp</a:t>
            </a:r>
            <a:r>
              <a:rPr lang="en-US" altLang="ko-KR" sz="1000" dirty="0"/>
              <a:t>/**/*.</a:t>
            </a:r>
            <a:r>
              <a:rPr lang="en-US" altLang="ko-KR" sz="1000" dirty="0" err="1"/>
              <a:t>jsp</a:t>
            </a:r>
            <a:endParaRPr lang="ko-KR" altLang="en-US" sz="1000" dirty="0"/>
          </a:p>
          <a:p>
            <a:r>
              <a:rPr lang="en-US" altLang="ko-KR" sz="1000" dirty="0" smtClean="0"/>
              <a:t>/WEB-INF/classes/**/*.class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/WEB-INF/classes/**/*.properties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/WEB-INF/**/*.xml</a:t>
            </a:r>
          </a:p>
          <a:p>
            <a:r>
              <a:rPr lang="en-US" altLang="ko-KR" sz="1000" dirty="0" smtClean="0"/>
              <a:t>/WEB-INF/lib/*.jar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62341"/>
              </p:ext>
            </p:extLst>
          </p:nvPr>
        </p:nvGraphicFramePr>
        <p:xfrm>
          <a:off x="647054" y="3961700"/>
          <a:ext cx="8660452" cy="216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598"/>
                <a:gridCol w="3276364"/>
                <a:gridCol w="421049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확장자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*.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js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*.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JavaScript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파일과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Cascading Style Sheet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참조하는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URL,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정보 등이 달라질 수 있음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itchFamily="34" charset="0"/>
                        <a:buChar char="•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해당 코드를 </a:t>
                      </a:r>
                      <a:r>
                        <a:rPr lang="en-US" altLang="ko-K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JSP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 포함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동적으로 처리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t">
                        <a:buFont typeface="Arial" pitchFamily="34" charset="0"/>
                        <a:buChar char="•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해당 파일에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Place Holder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를 두고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Filtering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처리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t">
                        <a:buFont typeface="Arial" pitchFamily="34" charset="0"/>
                        <a:buChar char="•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파일 자체를 교체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6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*.gif,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*.jpg, *.</a:t>
                      </a:r>
                      <a:r>
                        <a:rPr lang="en-US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이미지 파일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t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Banner, Label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 같은 이미지가 달라질 수 있음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itchFamily="34" charset="0"/>
                        <a:buChar char="•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 자체를 교체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6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*.properties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Java Properties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파일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itchFamily="34" charset="0"/>
                        <a:buChar char="•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해당 파일에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Place Holder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를 두고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Filtering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처리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t">
                        <a:buFont typeface="Arial" pitchFamily="34" charset="0"/>
                        <a:buChar char="•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파일 자체를 교체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6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*.xml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 설정 파일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itchFamily="34" charset="0"/>
                        <a:buChar char="•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해당 파일에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Place Holder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를 두고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Filtering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처리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t">
                        <a:buFont typeface="Arial" pitchFamily="34" charset="0"/>
                        <a:buChar char="•"/>
                      </a:pP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파일 자체를 교체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38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0753" y="9601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1977"/>
              </p:ext>
            </p:extLst>
          </p:nvPr>
        </p:nvGraphicFramePr>
        <p:xfrm>
          <a:off x="380490" y="1592796"/>
          <a:ext cx="9073073" cy="252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905"/>
                <a:gridCol w="3417511"/>
                <a:gridCol w="4549657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분류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적용 기법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설정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Replace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Ant Filter Task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token,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value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방식으로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property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를 치환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Springframework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Property Placeholder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Springframework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관련 설정 파일의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property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를 치환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Springframework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Expression Language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Maven Profile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Maven Resource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Filter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Text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기반 설정 파일이면 범용적으로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property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를 치환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820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Maven Profile + Resource Filter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82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Overwrite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Tag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설정 파일을 별도의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형상관리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태그로 구분하여 관리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820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Directory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설정 파일을 별도의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디렉토리로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구분하여 관리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820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Project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Tx/>
                        <a:buNone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설정 파일만 별도의 프로젝트를 구성하여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Environment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별 설정 파일 처리 구현 방안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38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소스 변경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빌드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배포 전략 선택을 위한 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의사 결정 가이드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2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0753" y="9601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소스 변경 관련 결정 항목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3701244" y="2888940"/>
            <a:ext cx="1908212" cy="684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Tags, Branches </a:t>
            </a:r>
            <a:r>
              <a:rPr lang="ko-KR" altLang="en-US" sz="1200" dirty="0" smtClean="0"/>
              <a:t>활용 여부</a:t>
            </a:r>
            <a:endParaRPr lang="ko-KR" altLang="en-US" sz="1200" dirty="0"/>
          </a:p>
        </p:txBody>
      </p:sp>
      <p:sp>
        <p:nvSpPr>
          <p:cNvPr id="11" name="순서도: 판단 10"/>
          <p:cNvSpPr/>
          <p:nvPr/>
        </p:nvSpPr>
        <p:spPr>
          <a:xfrm>
            <a:off x="6198912" y="1304764"/>
            <a:ext cx="1908212" cy="684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반영 전 </a:t>
            </a:r>
            <a:r>
              <a:rPr lang="en-US" altLang="ko-KR" sz="1200" dirty="0" smtClean="0"/>
              <a:t>Review </a:t>
            </a:r>
            <a:r>
              <a:rPr lang="ko-KR" altLang="en-US" sz="1200" dirty="0" smtClean="0"/>
              <a:t>여부</a:t>
            </a:r>
            <a:endParaRPr lang="ko-KR" altLang="en-US" sz="1200" dirty="0"/>
          </a:p>
        </p:txBody>
      </p:sp>
      <p:sp>
        <p:nvSpPr>
          <p:cNvPr id="12" name="순서도: 판단 11"/>
          <p:cNvSpPr/>
          <p:nvPr/>
        </p:nvSpPr>
        <p:spPr>
          <a:xfrm>
            <a:off x="6353081" y="2546902"/>
            <a:ext cx="1908212" cy="684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사후 </a:t>
            </a:r>
            <a:r>
              <a:rPr lang="en-US" altLang="ko-KR" sz="1200" dirty="0" smtClean="0"/>
              <a:t>Review</a:t>
            </a:r>
            <a:endParaRPr lang="ko-KR" altLang="en-US" sz="1200" dirty="0"/>
          </a:p>
        </p:txBody>
      </p:sp>
      <p:sp>
        <p:nvSpPr>
          <p:cNvPr id="14" name="순서도: 판단 13"/>
          <p:cNvSpPr/>
          <p:nvPr/>
        </p:nvSpPr>
        <p:spPr>
          <a:xfrm>
            <a:off x="1793032" y="2033228"/>
            <a:ext cx="1908212" cy="684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소스 코드 </a:t>
            </a:r>
            <a:r>
              <a:rPr lang="ko-KR" altLang="en-US" sz="1200" dirty="0" err="1" smtClean="0"/>
              <a:t>변경량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96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0753" y="9601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빌드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배포 관련 의사 결정 항목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...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3990128" y="4882078"/>
            <a:ext cx="1908212" cy="684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Cleanup </a:t>
            </a:r>
            <a:r>
              <a:rPr lang="ko-KR" altLang="en-US" sz="1200" dirty="0" smtClean="0"/>
              <a:t>여부</a:t>
            </a:r>
            <a:endParaRPr lang="ko-KR" altLang="en-US" sz="1200" dirty="0"/>
          </a:p>
        </p:txBody>
      </p:sp>
      <p:sp>
        <p:nvSpPr>
          <p:cNvPr id="10" name="순서도: 판단 9"/>
          <p:cNvSpPr/>
          <p:nvPr/>
        </p:nvSpPr>
        <p:spPr>
          <a:xfrm>
            <a:off x="6353081" y="4869160"/>
            <a:ext cx="1908212" cy="684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Backup / Restore </a:t>
            </a:r>
            <a:r>
              <a:rPr lang="ko-KR" altLang="en-US" sz="1200" dirty="0" smtClean="0"/>
              <a:t>활용 여부</a:t>
            </a:r>
            <a:endParaRPr lang="ko-KR" altLang="en-US" sz="1200" dirty="0"/>
          </a:p>
        </p:txBody>
      </p:sp>
      <p:sp>
        <p:nvSpPr>
          <p:cNvPr id="17" name="순서도: 판단 16"/>
          <p:cNvSpPr/>
          <p:nvPr/>
        </p:nvSpPr>
        <p:spPr>
          <a:xfrm>
            <a:off x="1791384" y="4869160"/>
            <a:ext cx="1908212" cy="684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Hot Deploy </a:t>
            </a:r>
            <a:r>
              <a:rPr lang="ko-KR" altLang="en-US" sz="1200" dirty="0" smtClean="0"/>
              <a:t>여부</a:t>
            </a:r>
            <a:endParaRPr lang="ko-KR" altLang="en-US" sz="1200" dirty="0"/>
          </a:p>
        </p:txBody>
      </p:sp>
      <p:sp>
        <p:nvSpPr>
          <p:cNvPr id="18" name="순서도: 판단 17"/>
          <p:cNvSpPr/>
          <p:nvPr/>
        </p:nvSpPr>
        <p:spPr>
          <a:xfrm>
            <a:off x="668524" y="4041068"/>
            <a:ext cx="1908212" cy="684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부분 반영 여부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008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소스 코드 동결 전 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Target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별 배포 전략</a:t>
            </a:r>
            <a:endParaRPr lang="en-US" altLang="ko-KR" sz="24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8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0753" y="9601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-1. 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4905" y="800708"/>
            <a:ext cx="901865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Tag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활용한 방법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수동 검증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수작업 검증을 통한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Tagging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Tester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가 직접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Deploy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Web Application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테스트하고 성공한 경우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tagging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함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개발 중인 소스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테스트 중인 소스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릴리즈된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소스를 분리하여 처리 가능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Tag ID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는 목적에 따라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Milestone, Version, Timestamp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등의 정보를 활용할 수 있음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183880" y="3816660"/>
            <a:ext cx="2449640" cy="23846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44488" y="3825044"/>
            <a:ext cx="2449640" cy="23846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2998128" y="3833852"/>
            <a:ext cx="4020299" cy="23846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3" name="다이어그램 82"/>
          <p:cNvGraphicFramePr/>
          <p:nvPr>
            <p:extLst>
              <p:ext uri="{D42A27DB-BD31-4B8C-83A1-F6EECF244321}">
                <p14:modId xmlns:p14="http://schemas.microsoft.com/office/powerpoint/2010/main" val="2555151510"/>
              </p:ext>
            </p:extLst>
          </p:nvPr>
        </p:nvGraphicFramePr>
        <p:xfrm>
          <a:off x="-1779748" y="4077599"/>
          <a:ext cx="6604000" cy="349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4" name="그림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2348880"/>
            <a:ext cx="675310" cy="675310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84" y="4329100"/>
            <a:ext cx="610004" cy="66304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021975" y="4014356"/>
            <a:ext cx="114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Checkout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613224" y="401435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Build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724043" y="4005064"/>
            <a:ext cx="120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Packaging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437276" y="4005064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. Deploy</a:t>
            </a:r>
            <a:endParaRPr lang="ko-KR" altLang="en-US" sz="1400" dirty="0"/>
          </a:p>
        </p:txBody>
      </p:sp>
      <p:cxnSp>
        <p:nvCxnSpPr>
          <p:cNvPr id="92" name="직선 화살표 연결선 91"/>
          <p:cNvCxnSpPr/>
          <p:nvPr/>
        </p:nvCxnSpPr>
        <p:spPr>
          <a:xfrm flipV="1">
            <a:off x="6328631" y="4636947"/>
            <a:ext cx="1180653" cy="27622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10" y="2348880"/>
            <a:ext cx="1066168" cy="671832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4354090"/>
            <a:ext cx="843910" cy="661625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68" y="4348125"/>
            <a:ext cx="843910" cy="661625"/>
          </a:xfrm>
          <a:prstGeom prst="rect">
            <a:avLst/>
          </a:prstGeom>
        </p:spPr>
      </p:pic>
      <p:cxnSp>
        <p:nvCxnSpPr>
          <p:cNvPr id="96" name="직선 화살표 연결선 95"/>
          <p:cNvCxnSpPr>
            <a:stCxn id="86" idx="3"/>
            <a:endCxn id="87" idx="1"/>
          </p:cNvCxnSpPr>
          <p:nvPr/>
        </p:nvCxnSpPr>
        <p:spPr>
          <a:xfrm flipV="1">
            <a:off x="3962947" y="4660624"/>
            <a:ext cx="755437" cy="9686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205028" y="4636947"/>
            <a:ext cx="629479" cy="1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021975" y="5116222"/>
            <a:ext cx="102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en-US" altLang="ko-KR" sz="1400" dirty="0" smtClean="0"/>
              <a:t>. Tagging</a:t>
            </a:r>
            <a:endParaRPr lang="ko-KR" altLang="en-US" sz="1400" dirty="0"/>
          </a:p>
        </p:txBody>
      </p:sp>
      <p:cxnSp>
        <p:nvCxnSpPr>
          <p:cNvPr id="101" name="직선 화살표 연결선 54"/>
          <p:cNvCxnSpPr/>
          <p:nvPr/>
        </p:nvCxnSpPr>
        <p:spPr>
          <a:xfrm rot="10800000" flipV="1">
            <a:off x="2465507" y="4815154"/>
            <a:ext cx="792529" cy="270030"/>
          </a:xfrm>
          <a:prstGeom prst="bentConnector3">
            <a:avLst>
              <a:gd name="adj1" fmla="val 823"/>
            </a:avLst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2465504" y="4815154"/>
            <a:ext cx="792531" cy="0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44488" y="3075588"/>
            <a:ext cx="2449640" cy="749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SCM Server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03394" y="3075588"/>
            <a:ext cx="4015033" cy="749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CI Server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80" y="2348880"/>
            <a:ext cx="675310" cy="675310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14" y="2535168"/>
            <a:ext cx="2200275" cy="504825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24" y="2420888"/>
            <a:ext cx="948362" cy="598965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7183880" y="3075588"/>
            <a:ext cx="2449640" cy="7494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Development / Staging</a:t>
            </a:r>
            <a:r>
              <a:rPr lang="en-US" altLang="ko-KR" sz="1400" b="1" dirty="0">
                <a:solidFill>
                  <a:schemeClr val="tx1"/>
                </a:solidFill>
              </a:rPr>
              <a:t> / Production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Server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7991092" y="692696"/>
            <a:ext cx="1786444" cy="1080120"/>
            <a:chOff x="7883080" y="800708"/>
            <a:chExt cx="1786444" cy="1080120"/>
          </a:xfrm>
        </p:grpSpPr>
        <p:grpSp>
          <p:nvGrpSpPr>
            <p:cNvPr id="130" name="그룹 129"/>
            <p:cNvGrpSpPr/>
            <p:nvPr/>
          </p:nvGrpSpPr>
          <p:grpSpPr>
            <a:xfrm>
              <a:off x="7994209" y="1256424"/>
              <a:ext cx="1450253" cy="307777"/>
              <a:chOff x="7787223" y="1040400"/>
              <a:chExt cx="1450253" cy="307777"/>
            </a:xfrm>
          </p:grpSpPr>
          <p:cxnSp>
            <p:nvCxnSpPr>
              <p:cNvPr id="135" name="직선 화살표 연결선 134"/>
              <p:cNvCxnSpPr/>
              <p:nvPr/>
            </p:nvCxnSpPr>
            <p:spPr>
              <a:xfrm flipV="1">
                <a:off x="7787223" y="1192877"/>
                <a:ext cx="468627" cy="1412"/>
              </a:xfrm>
              <a:prstGeom prst="straightConnector1">
                <a:avLst/>
              </a:prstGeom>
              <a:ln w="412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8240087" y="1040400"/>
                <a:ext cx="9973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Data Flow</a:t>
                </a:r>
                <a:endParaRPr lang="ko-KR" altLang="en-US" sz="1400" dirty="0"/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7994209" y="1537047"/>
              <a:ext cx="1675315" cy="307777"/>
              <a:chOff x="7787223" y="1040400"/>
              <a:chExt cx="1675315" cy="307777"/>
            </a:xfrm>
          </p:grpSpPr>
          <p:cxnSp>
            <p:nvCxnSpPr>
              <p:cNvPr id="133" name="직선 화살표 연결선 132"/>
              <p:cNvCxnSpPr/>
              <p:nvPr/>
            </p:nvCxnSpPr>
            <p:spPr>
              <a:xfrm flipV="1">
                <a:off x="7787223" y="1192877"/>
                <a:ext cx="468627" cy="1412"/>
              </a:xfrm>
              <a:prstGeom prst="straightConnector1">
                <a:avLst/>
              </a:prstGeom>
              <a:ln w="41275">
                <a:solidFill>
                  <a:srgbClr val="FFC000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8240087" y="1040400"/>
                <a:ext cx="12224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Control Flow</a:t>
                </a:r>
                <a:endParaRPr lang="ko-KR" altLang="en-US" sz="1400" dirty="0"/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7883080" y="800708"/>
              <a:ext cx="1786444" cy="108012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2" name="그룹 1051"/>
          <p:cNvGrpSpPr/>
          <p:nvPr/>
        </p:nvGrpSpPr>
        <p:grpSpPr>
          <a:xfrm>
            <a:off x="3605874" y="4463670"/>
            <a:ext cx="442664" cy="513502"/>
            <a:chOff x="3605874" y="4365104"/>
            <a:chExt cx="636088" cy="737879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874" y="4365104"/>
              <a:ext cx="513098" cy="593863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856" y="4437112"/>
              <a:ext cx="513098" cy="593863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864" y="4509120"/>
              <a:ext cx="513098" cy="593863"/>
            </a:xfrm>
            <a:prstGeom prst="rect">
              <a:avLst/>
            </a:prstGeom>
          </p:spPr>
        </p:pic>
      </p:grpSp>
      <p:sp>
        <p:nvSpPr>
          <p:cNvPr id="140" name="TextBox 139"/>
          <p:cNvSpPr txBox="1"/>
          <p:nvPr/>
        </p:nvSpPr>
        <p:spPr>
          <a:xfrm>
            <a:off x="8645425" y="5121188"/>
            <a:ext cx="70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5. Test</a:t>
            </a:r>
            <a:endParaRPr lang="ko-KR" altLang="en-US" sz="1400" dirty="0"/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98" y="5399610"/>
            <a:ext cx="729690" cy="729690"/>
          </a:xfrm>
          <a:prstGeom prst="rect">
            <a:avLst/>
          </a:prstGeom>
        </p:spPr>
      </p:pic>
      <p:cxnSp>
        <p:nvCxnSpPr>
          <p:cNvPr id="142" name="직선 화살표 연결선 54"/>
          <p:cNvCxnSpPr>
            <a:stCxn id="140" idx="0"/>
          </p:cNvCxnSpPr>
          <p:nvPr/>
        </p:nvCxnSpPr>
        <p:spPr>
          <a:xfrm rot="16200000" flipV="1">
            <a:off x="8381193" y="4506923"/>
            <a:ext cx="442250" cy="786279"/>
          </a:xfrm>
          <a:prstGeom prst="bentConnector2">
            <a:avLst/>
          </a:prstGeom>
          <a:ln w="41275">
            <a:solidFill>
              <a:srgbClr val="FFC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>
            <a:off x="2480482" y="4670310"/>
            <a:ext cx="1125392" cy="0"/>
          </a:xfrm>
          <a:prstGeom prst="straightConnector1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7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_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_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_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5523</TotalTime>
  <Words>788</Words>
  <Application>Microsoft Office PowerPoint</Application>
  <PresentationFormat>A4 용지(210x297mm)</PresentationFormat>
  <Paragraphs>208</Paragraphs>
  <Slides>14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Contents</vt:lpstr>
      <vt:lpstr>Sub_중</vt:lpstr>
      <vt:lpstr>Sub_대</vt:lpstr>
      <vt:lpstr>Sub_소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designer</dc:creator>
  <cp:lastModifiedBy>bomber</cp:lastModifiedBy>
  <cp:revision>591</cp:revision>
  <cp:lastPrinted>2013-01-20T22:55:59Z</cp:lastPrinted>
  <dcterms:created xsi:type="dcterms:W3CDTF">2012-07-31T05:39:07Z</dcterms:created>
  <dcterms:modified xsi:type="dcterms:W3CDTF">2013-06-10T02:26:22Z</dcterms:modified>
</cp:coreProperties>
</file>