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4DD6-93AF-4335-B252-1828D94728D3}" type="datetimeFigureOut">
              <a:rPr lang="ko-KR" altLang="en-US" smtClean="0"/>
              <a:t>2012-05-25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4BEF-8E11-4068-B8A0-8487F409C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4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4DD6-93AF-4335-B252-1828D94728D3}" type="datetimeFigureOut">
              <a:rPr lang="ko-KR" altLang="en-US" smtClean="0"/>
              <a:t>2012-05-25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4BEF-8E11-4068-B8A0-8487F409C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92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4DD6-93AF-4335-B252-1828D94728D3}" type="datetimeFigureOut">
              <a:rPr lang="ko-KR" altLang="en-US" smtClean="0"/>
              <a:t>2012-05-25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4BEF-8E11-4068-B8A0-8487F409C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09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4DD6-93AF-4335-B252-1828D94728D3}" type="datetimeFigureOut">
              <a:rPr lang="ko-KR" altLang="en-US" smtClean="0"/>
              <a:t>2012-05-25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4BEF-8E11-4068-B8A0-8487F409C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6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4DD6-93AF-4335-B252-1828D94728D3}" type="datetimeFigureOut">
              <a:rPr lang="ko-KR" altLang="en-US" smtClean="0"/>
              <a:t>2012-05-25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4BEF-8E11-4068-B8A0-8487F409C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28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4DD6-93AF-4335-B252-1828D94728D3}" type="datetimeFigureOut">
              <a:rPr lang="ko-KR" altLang="en-US" smtClean="0"/>
              <a:t>2012-05-25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4BEF-8E11-4068-B8A0-8487F409C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7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4DD6-93AF-4335-B252-1828D94728D3}" type="datetimeFigureOut">
              <a:rPr lang="ko-KR" altLang="en-US" smtClean="0"/>
              <a:t>2012-05-25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4BEF-8E11-4068-B8A0-8487F409C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70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4DD6-93AF-4335-B252-1828D94728D3}" type="datetimeFigureOut">
              <a:rPr lang="ko-KR" altLang="en-US" smtClean="0"/>
              <a:t>2012-05-25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4BEF-8E11-4068-B8A0-8487F409C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4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4DD6-93AF-4335-B252-1828D94728D3}" type="datetimeFigureOut">
              <a:rPr lang="ko-KR" altLang="en-US" smtClean="0"/>
              <a:t>2012-05-25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4BEF-8E11-4068-B8A0-8487F409C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44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4DD6-93AF-4335-B252-1828D94728D3}" type="datetimeFigureOut">
              <a:rPr lang="ko-KR" altLang="en-US" smtClean="0"/>
              <a:t>2012-05-25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4BEF-8E11-4068-B8A0-8487F409C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22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4DD6-93AF-4335-B252-1828D94728D3}" type="datetimeFigureOut">
              <a:rPr lang="ko-KR" altLang="en-US" smtClean="0"/>
              <a:t>2012-05-25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4BEF-8E11-4068-B8A0-8487F409C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10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84DD6-93AF-4335-B252-1828D94728D3}" type="datetimeFigureOut">
              <a:rPr lang="ko-KR" altLang="en-US" smtClean="0"/>
              <a:t>2012-05-25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C4BEF-8E11-4068-B8A0-8487F409C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64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아래쪽 화살표 13"/>
          <p:cNvSpPr/>
          <p:nvPr/>
        </p:nvSpPr>
        <p:spPr>
          <a:xfrm rot="16200000">
            <a:off x="2416575" y="3959181"/>
            <a:ext cx="381351" cy="76115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 rot="5400000">
            <a:off x="2395264" y="4319222"/>
            <a:ext cx="381351" cy="76114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10800000">
            <a:off x="1413829" y="1124743"/>
            <a:ext cx="381351" cy="476483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909220" y="1124744"/>
            <a:ext cx="381351" cy="476483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49180" y="4221088"/>
            <a:ext cx="1656184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Service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549180" y="5064748"/>
            <a:ext cx="1656184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DAO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549180" y="2636912"/>
            <a:ext cx="1656184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Controller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549180" y="1772816"/>
            <a:ext cx="1656184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Filter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549180" y="3429000"/>
            <a:ext cx="1656184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Handler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79512" y="332656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APM</a:t>
            </a:r>
            <a:r>
              <a:rPr lang="ko-KR" altLang="en-US" dirty="0" smtClean="0"/>
              <a:t>이 없는 경우</a:t>
            </a:r>
            <a:endParaRPr lang="ko-KR" altLang="en-US" dirty="0"/>
          </a:p>
        </p:txBody>
      </p:sp>
      <p:sp>
        <p:nvSpPr>
          <p:cNvPr id="10" name="원통 9"/>
          <p:cNvSpPr/>
          <p:nvPr/>
        </p:nvSpPr>
        <p:spPr>
          <a:xfrm>
            <a:off x="693196" y="5889579"/>
            <a:ext cx="1368152" cy="5760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DBMS</a:t>
            </a:r>
            <a:endParaRPr lang="ko-KR" altLang="en-US" dirty="0"/>
          </a:p>
        </p:txBody>
      </p:sp>
      <p:sp>
        <p:nvSpPr>
          <p:cNvPr id="13" name="정육면체 12"/>
          <p:cNvSpPr/>
          <p:nvPr/>
        </p:nvSpPr>
        <p:spPr>
          <a:xfrm>
            <a:off x="2915816" y="3827478"/>
            <a:ext cx="1296144" cy="111369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System</a:t>
            </a:r>
            <a:endParaRPr lang="ko-KR" altLang="en-US" dirty="0"/>
          </a:p>
        </p:txBody>
      </p:sp>
      <p:sp>
        <p:nvSpPr>
          <p:cNvPr id="16" name="아래쪽 화살표 15"/>
          <p:cNvSpPr/>
          <p:nvPr/>
        </p:nvSpPr>
        <p:spPr>
          <a:xfrm rot="16200000">
            <a:off x="7087467" y="3959182"/>
            <a:ext cx="381351" cy="76115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 rot="5400000">
            <a:off x="7066156" y="4319223"/>
            <a:ext cx="381351" cy="76114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 rot="10800000">
            <a:off x="6084721" y="1124744"/>
            <a:ext cx="381351" cy="476483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5580112" y="1124745"/>
            <a:ext cx="381351" cy="476483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20072" y="4221089"/>
            <a:ext cx="1656184" cy="540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Service</a:t>
            </a:r>
            <a:r>
              <a:rPr lang="en-US" altLang="ko-KR" sz="1600" dirty="0" smtClean="0"/>
              <a:t> (Proxy)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5220072" y="5064749"/>
            <a:ext cx="1656184" cy="540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DAO</a:t>
            </a:r>
            <a:r>
              <a:rPr lang="en-US" altLang="ko-KR" sz="1600" dirty="0" smtClean="0"/>
              <a:t> (Proxy)</a:t>
            </a:r>
            <a:endParaRPr lang="ko-KR" altLang="en-US" sz="1600" dirty="0"/>
          </a:p>
        </p:txBody>
      </p:sp>
      <p:sp>
        <p:nvSpPr>
          <p:cNvPr id="22" name="직사각형 21"/>
          <p:cNvSpPr/>
          <p:nvPr/>
        </p:nvSpPr>
        <p:spPr>
          <a:xfrm>
            <a:off x="5220072" y="2636913"/>
            <a:ext cx="1656184" cy="540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Controller</a:t>
            </a:r>
            <a:r>
              <a:rPr lang="en-US" altLang="ko-KR" sz="1600" dirty="0" smtClean="0"/>
              <a:t> (Proxy)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5220072" y="1772817"/>
            <a:ext cx="1656184" cy="540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Filter (Proxy)</a:t>
            </a:r>
            <a:endParaRPr lang="ko-KR" altLang="en-US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5220072" y="3429001"/>
            <a:ext cx="1656184" cy="540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Handler</a:t>
            </a:r>
            <a:r>
              <a:rPr lang="en-US" altLang="ko-KR" sz="1600" dirty="0" smtClean="0"/>
              <a:t> (Proxy)</a:t>
            </a:r>
            <a:endParaRPr lang="ko-KR" altLang="en-US" sz="1600" dirty="0"/>
          </a:p>
        </p:txBody>
      </p:sp>
      <p:sp>
        <p:nvSpPr>
          <p:cNvPr id="25" name="원통 24"/>
          <p:cNvSpPr/>
          <p:nvPr/>
        </p:nvSpPr>
        <p:spPr>
          <a:xfrm>
            <a:off x="5364088" y="5889580"/>
            <a:ext cx="1368152" cy="5760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DBMS</a:t>
            </a:r>
            <a:endParaRPr lang="ko-KR" altLang="en-US" dirty="0"/>
          </a:p>
        </p:txBody>
      </p:sp>
      <p:sp>
        <p:nvSpPr>
          <p:cNvPr id="26" name="정육면체 25"/>
          <p:cNvSpPr/>
          <p:nvPr/>
        </p:nvSpPr>
        <p:spPr>
          <a:xfrm>
            <a:off x="7586708" y="3827479"/>
            <a:ext cx="1296144" cy="111369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System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339752" y="240323"/>
            <a:ext cx="6696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장점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APM </a:t>
            </a:r>
            <a:r>
              <a:rPr lang="ko-KR" altLang="en-US" dirty="0" smtClean="0"/>
              <a:t>도입 비용 절감</a:t>
            </a:r>
            <a:endParaRPr lang="en-US" altLang="ko-KR" dirty="0" smtClean="0"/>
          </a:p>
          <a:p>
            <a:r>
              <a:rPr lang="en-US" altLang="ko-KR" dirty="0" smtClean="0"/>
              <a:t>JDK </a:t>
            </a:r>
            <a:r>
              <a:rPr lang="ko-KR" altLang="en-US" dirty="0" smtClean="0"/>
              <a:t>버전 무관</a:t>
            </a:r>
            <a:endParaRPr lang="en-US" altLang="ko-KR" dirty="0" smtClean="0"/>
          </a:p>
          <a:p>
            <a:r>
              <a:rPr lang="en-US" altLang="ko-KR" dirty="0" smtClean="0"/>
              <a:t>Parameter </a:t>
            </a:r>
            <a:r>
              <a:rPr lang="ko-KR" altLang="en-US" smtClean="0"/>
              <a:t>추적에 한계가 없음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단점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부담 증가</a:t>
            </a:r>
            <a:endParaRPr lang="en-US" altLang="ko-KR" dirty="0" smtClean="0"/>
          </a:p>
          <a:p>
            <a:r>
              <a:rPr lang="en-US" altLang="ko-KR" dirty="0" smtClean="0"/>
              <a:t>DI</a:t>
            </a:r>
            <a:r>
              <a:rPr lang="ko-KR" altLang="en-US" dirty="0" smtClean="0"/>
              <a:t>가 관리하는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에 한하거나 직접 </a:t>
            </a:r>
            <a:r>
              <a:rPr lang="en-US" altLang="ko-KR" dirty="0" smtClean="0"/>
              <a:t>AOP </a:t>
            </a:r>
            <a:r>
              <a:rPr lang="ko-KR" altLang="en-US" dirty="0" smtClean="0"/>
              <a:t>처리해야 함</a:t>
            </a:r>
            <a:endParaRPr lang="en-US" altLang="ko-KR" dirty="0" smtClean="0"/>
          </a:p>
          <a:p>
            <a:r>
              <a:rPr lang="ko-KR" altLang="en-US" dirty="0" smtClean="0"/>
              <a:t>데이터 축적 방식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집계 방식이 정의되어야 함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52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4932040" y="584684"/>
            <a:ext cx="2160240" cy="5304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600" dirty="0" err="1" smtClean="0"/>
              <a:t>Javaagent</a:t>
            </a:r>
            <a:endParaRPr lang="ko-KR" altLang="en-US" sz="1600" dirty="0"/>
          </a:p>
        </p:txBody>
      </p:sp>
      <p:sp>
        <p:nvSpPr>
          <p:cNvPr id="14" name="아래쪽 화살표 13"/>
          <p:cNvSpPr/>
          <p:nvPr/>
        </p:nvSpPr>
        <p:spPr>
          <a:xfrm rot="16200000">
            <a:off x="2416575" y="3959181"/>
            <a:ext cx="381351" cy="76115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 rot="5400000">
            <a:off x="2395264" y="4319222"/>
            <a:ext cx="381351" cy="76114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10800000">
            <a:off x="1413829" y="1124743"/>
            <a:ext cx="381351" cy="476483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909220" y="1124744"/>
            <a:ext cx="381351" cy="476483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49180" y="4221088"/>
            <a:ext cx="1656184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Service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549180" y="5064748"/>
            <a:ext cx="1656184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DAO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549180" y="2636912"/>
            <a:ext cx="1656184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Controller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549180" y="1772816"/>
            <a:ext cx="1656184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Filter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549180" y="3429000"/>
            <a:ext cx="1656184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Handler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79512" y="332656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APM</a:t>
            </a:r>
            <a:r>
              <a:rPr lang="ko-KR" altLang="en-US" dirty="0" smtClean="0"/>
              <a:t>이 있</a:t>
            </a:r>
            <a:r>
              <a:rPr lang="ko-KR" altLang="en-US" dirty="0"/>
              <a:t>는</a:t>
            </a:r>
            <a:r>
              <a:rPr lang="ko-KR" altLang="en-US" dirty="0" smtClean="0"/>
              <a:t> 경우</a:t>
            </a:r>
            <a:endParaRPr lang="ko-KR" altLang="en-US" dirty="0"/>
          </a:p>
        </p:txBody>
      </p:sp>
      <p:sp>
        <p:nvSpPr>
          <p:cNvPr id="10" name="원통 9"/>
          <p:cNvSpPr/>
          <p:nvPr/>
        </p:nvSpPr>
        <p:spPr>
          <a:xfrm>
            <a:off x="693196" y="5889579"/>
            <a:ext cx="1368152" cy="5760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DBMS</a:t>
            </a:r>
            <a:endParaRPr lang="ko-KR" altLang="en-US" dirty="0"/>
          </a:p>
        </p:txBody>
      </p:sp>
      <p:sp>
        <p:nvSpPr>
          <p:cNvPr id="13" name="정육면체 12"/>
          <p:cNvSpPr/>
          <p:nvPr/>
        </p:nvSpPr>
        <p:spPr>
          <a:xfrm>
            <a:off x="2915816" y="3827478"/>
            <a:ext cx="1296144" cy="111369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System</a:t>
            </a:r>
            <a:endParaRPr lang="ko-KR" altLang="en-US" dirty="0"/>
          </a:p>
        </p:txBody>
      </p:sp>
      <p:sp>
        <p:nvSpPr>
          <p:cNvPr id="16" name="아래쪽 화살표 15"/>
          <p:cNvSpPr/>
          <p:nvPr/>
        </p:nvSpPr>
        <p:spPr>
          <a:xfrm rot="16200000">
            <a:off x="7087467" y="3959182"/>
            <a:ext cx="381351" cy="76115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 rot="5400000">
            <a:off x="7066156" y="4319223"/>
            <a:ext cx="381351" cy="76114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 rot="10800000">
            <a:off x="6084721" y="1124744"/>
            <a:ext cx="381351" cy="476483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5580112" y="1124745"/>
            <a:ext cx="381351" cy="476483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20072" y="4221089"/>
            <a:ext cx="1656184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Service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5220072" y="5064749"/>
            <a:ext cx="1656184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DAO</a:t>
            </a:r>
            <a:endParaRPr lang="ko-KR" altLang="en-US" sz="1600" dirty="0"/>
          </a:p>
        </p:txBody>
      </p:sp>
      <p:sp>
        <p:nvSpPr>
          <p:cNvPr id="22" name="직사각형 21"/>
          <p:cNvSpPr/>
          <p:nvPr/>
        </p:nvSpPr>
        <p:spPr>
          <a:xfrm>
            <a:off x="5220072" y="2636913"/>
            <a:ext cx="1656184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Controller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5220072" y="1772817"/>
            <a:ext cx="1656184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Filter</a:t>
            </a:r>
            <a:endParaRPr lang="ko-KR" altLang="en-US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5220072" y="3429001"/>
            <a:ext cx="1656184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Handler</a:t>
            </a:r>
            <a:endParaRPr lang="ko-KR" altLang="en-US" sz="1600" dirty="0"/>
          </a:p>
        </p:txBody>
      </p:sp>
      <p:sp>
        <p:nvSpPr>
          <p:cNvPr id="25" name="원통 24"/>
          <p:cNvSpPr/>
          <p:nvPr/>
        </p:nvSpPr>
        <p:spPr>
          <a:xfrm>
            <a:off x="5364088" y="5889580"/>
            <a:ext cx="1368152" cy="5760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DBMS</a:t>
            </a:r>
            <a:endParaRPr lang="ko-KR" altLang="en-US" dirty="0"/>
          </a:p>
        </p:txBody>
      </p:sp>
      <p:sp>
        <p:nvSpPr>
          <p:cNvPr id="26" name="정육면체 25"/>
          <p:cNvSpPr/>
          <p:nvPr/>
        </p:nvSpPr>
        <p:spPr>
          <a:xfrm>
            <a:off x="7586708" y="3827479"/>
            <a:ext cx="1296144" cy="111369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System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71719" y="2042846"/>
            <a:ext cx="64292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장점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부담 없음</a:t>
            </a:r>
            <a:endParaRPr lang="en-US" altLang="ko-KR" dirty="0" smtClean="0"/>
          </a:p>
          <a:p>
            <a:r>
              <a:rPr lang="en-US" altLang="ko-KR" dirty="0" smtClean="0"/>
              <a:t>DI</a:t>
            </a:r>
            <a:r>
              <a:rPr lang="ko-KR" altLang="en-US" dirty="0" smtClean="0"/>
              <a:t>가 관리하는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에 한하거나 직접 </a:t>
            </a:r>
            <a:r>
              <a:rPr lang="en-US" altLang="ko-KR" dirty="0" smtClean="0"/>
              <a:t>AOP </a:t>
            </a:r>
            <a:r>
              <a:rPr lang="ko-KR" altLang="en-US" dirty="0" smtClean="0"/>
              <a:t>처리하지 않음</a:t>
            </a:r>
            <a:endParaRPr lang="en-US" altLang="ko-KR" dirty="0" smtClean="0"/>
          </a:p>
          <a:p>
            <a:r>
              <a:rPr lang="ko-KR" altLang="en-US" dirty="0" smtClean="0"/>
              <a:t>데이터 축적 방식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집계 방식이 정의되어 있음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단점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APM </a:t>
            </a:r>
            <a:r>
              <a:rPr lang="ko-KR" altLang="en-US" dirty="0" smtClean="0"/>
              <a:t>도입 비용 발생</a:t>
            </a:r>
            <a:endParaRPr lang="en-US" altLang="ko-KR" dirty="0" smtClean="0"/>
          </a:p>
          <a:p>
            <a:r>
              <a:rPr lang="en-US" altLang="ko-KR" dirty="0" smtClean="0"/>
              <a:t>JDK </a:t>
            </a:r>
            <a:r>
              <a:rPr lang="ko-KR" altLang="en-US" dirty="0" smtClean="0"/>
              <a:t>버전에 의존</a:t>
            </a:r>
            <a:endParaRPr lang="en-US" altLang="ko-KR" dirty="0" smtClean="0"/>
          </a:p>
          <a:p>
            <a:r>
              <a:rPr lang="en-US" altLang="ko-KR" dirty="0" smtClean="0"/>
              <a:t>Parameter </a:t>
            </a:r>
            <a:r>
              <a:rPr lang="ko-KR" altLang="en-US" dirty="0" smtClean="0"/>
              <a:t>추적에 한계가 있음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852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124</Words>
  <Application>Microsoft Office PowerPoint</Application>
  <PresentationFormat>화면 슬라이드 쇼(4:3)</PresentationFormat>
  <Paragraphs>50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bomber</dc:creator>
  <cp:lastModifiedBy>bomber</cp:lastModifiedBy>
  <cp:revision>14</cp:revision>
  <dcterms:created xsi:type="dcterms:W3CDTF">2012-05-25T08:26:21Z</dcterms:created>
  <dcterms:modified xsi:type="dcterms:W3CDTF">2012-05-25T11:23:58Z</dcterms:modified>
</cp:coreProperties>
</file>