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490000" y="1412640"/>
            <a:ext cx="1653840" cy="504612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Integration Tier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3703320" y="1412640"/>
            <a:ext cx="1653120" cy="504612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Business Tier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3768120" y="2802600"/>
            <a:ext cx="3308040" cy="35791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Application Server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3834000" y="4581000"/>
            <a:ext cx="1377720" cy="71928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Persistence Layer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547560" y="152280"/>
            <a:ext cx="8705160" cy="4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Module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1915920" y="1412640"/>
            <a:ext cx="1653840" cy="504612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Presentation Tier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130320" y="1412640"/>
            <a:ext cx="1653840" cy="504612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Client Tier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>
            <a:off x="261360" y="1792800"/>
            <a:ext cx="1440720" cy="458856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Client Browser</a:t>
            </a:r>
            <a:endParaRPr/>
          </a:p>
        </p:txBody>
      </p:sp>
      <p:sp>
        <p:nvSpPr>
          <p:cNvPr id="44" name="CustomShape 9"/>
          <p:cNvSpPr/>
          <p:nvPr/>
        </p:nvSpPr>
        <p:spPr>
          <a:xfrm>
            <a:off x="1981080" y="1765080"/>
            <a:ext cx="1508040" cy="944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Web Server</a:t>
            </a:r>
            <a:endParaRPr/>
          </a:p>
        </p:txBody>
      </p:sp>
      <p:sp>
        <p:nvSpPr>
          <p:cNvPr id="45" name="CustomShape 10"/>
          <p:cNvSpPr/>
          <p:nvPr/>
        </p:nvSpPr>
        <p:spPr>
          <a:xfrm>
            <a:off x="3834000" y="3069000"/>
            <a:ext cx="1377720" cy="64728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Application Layer</a:t>
            </a:r>
            <a:endParaRPr/>
          </a:p>
        </p:txBody>
      </p:sp>
      <p:sp>
        <p:nvSpPr>
          <p:cNvPr id="46" name="CustomShape 11"/>
          <p:cNvSpPr/>
          <p:nvPr/>
        </p:nvSpPr>
        <p:spPr>
          <a:xfrm>
            <a:off x="3834000" y="3789000"/>
            <a:ext cx="1377720" cy="71928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Domain Layer</a:t>
            </a:r>
            <a:endParaRPr/>
          </a:p>
        </p:txBody>
      </p:sp>
      <p:sp>
        <p:nvSpPr>
          <p:cNvPr id="47" name="CustomShape 12"/>
          <p:cNvSpPr/>
          <p:nvPr/>
        </p:nvSpPr>
        <p:spPr>
          <a:xfrm>
            <a:off x="7275600" y="1412640"/>
            <a:ext cx="1653840" cy="504612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Data /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Resource Tier</a:t>
            </a:r>
            <a:endParaRPr/>
          </a:p>
        </p:txBody>
      </p:sp>
      <p:sp>
        <p:nvSpPr>
          <p:cNvPr id="48" name="CustomShape 13"/>
          <p:cNvSpPr/>
          <p:nvPr/>
        </p:nvSpPr>
        <p:spPr>
          <a:xfrm>
            <a:off x="7341480" y="2131920"/>
            <a:ext cx="1507680" cy="122436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RDBMS</a:t>
            </a:r>
            <a:endParaRPr/>
          </a:p>
        </p:txBody>
      </p:sp>
      <p:sp>
        <p:nvSpPr>
          <p:cNvPr id="49" name="CustomShape 14"/>
          <p:cNvSpPr/>
          <p:nvPr/>
        </p:nvSpPr>
        <p:spPr>
          <a:xfrm>
            <a:off x="7341480" y="4752720"/>
            <a:ext cx="1507680" cy="1629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External / Legacy</a:t>
            </a:r>
            <a:endParaRPr/>
          </a:p>
        </p:txBody>
      </p:sp>
      <p:sp>
        <p:nvSpPr>
          <p:cNvPr id="50" name="CustomShape 15"/>
          <p:cNvSpPr/>
          <p:nvPr/>
        </p:nvSpPr>
        <p:spPr>
          <a:xfrm>
            <a:off x="7407720" y="5155560"/>
            <a:ext cx="1400760" cy="1151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Resource Layer</a:t>
            </a:r>
            <a:endParaRPr/>
          </a:p>
        </p:txBody>
      </p:sp>
      <p:sp>
        <p:nvSpPr>
          <p:cNvPr id="51" name="CustomShape 16"/>
          <p:cNvSpPr/>
          <p:nvPr/>
        </p:nvSpPr>
        <p:spPr>
          <a:xfrm>
            <a:off x="7340400" y="3537720"/>
            <a:ext cx="1507320" cy="97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맑은 고딕"/>
              </a:rPr>
              <a:t>LDAP</a:t>
            </a:r>
            <a:endParaRPr/>
          </a:p>
        </p:txBody>
      </p:sp>
      <p:sp>
        <p:nvSpPr>
          <p:cNvPr id="52" name="CustomShape 17"/>
          <p:cNvSpPr/>
          <p:nvPr/>
        </p:nvSpPr>
        <p:spPr>
          <a:xfrm>
            <a:off x="8337600" y="1123920"/>
            <a:ext cx="575640" cy="215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Module</a:t>
            </a:r>
            <a:endParaRPr/>
          </a:p>
        </p:txBody>
      </p:sp>
      <p:sp>
        <p:nvSpPr>
          <p:cNvPr id="53" name="CustomShape 18"/>
          <p:cNvSpPr/>
          <p:nvPr/>
        </p:nvSpPr>
        <p:spPr>
          <a:xfrm>
            <a:off x="1981080" y="2801520"/>
            <a:ext cx="1521000" cy="35802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Application Server</a:t>
            </a:r>
            <a:endParaRPr/>
          </a:p>
        </p:txBody>
      </p:sp>
      <p:sp>
        <p:nvSpPr>
          <p:cNvPr id="54" name="CustomShape 19"/>
          <p:cNvSpPr/>
          <p:nvPr/>
        </p:nvSpPr>
        <p:spPr>
          <a:xfrm>
            <a:off x="2047680" y="3105000"/>
            <a:ext cx="1400400" cy="2447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Presentation Layer</a:t>
            </a:r>
            <a:endParaRPr/>
          </a:p>
        </p:txBody>
      </p:sp>
      <p:sp>
        <p:nvSpPr>
          <p:cNvPr id="55" name="CustomShape 20"/>
          <p:cNvSpPr/>
          <p:nvPr/>
        </p:nvSpPr>
        <p:spPr>
          <a:xfrm>
            <a:off x="7689960" y="1123920"/>
            <a:ext cx="575640" cy="21528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Layer</a:t>
            </a:r>
            <a:endParaRPr/>
          </a:p>
        </p:txBody>
      </p:sp>
      <p:sp>
        <p:nvSpPr>
          <p:cNvPr id="56" name="CustomShape 21"/>
          <p:cNvSpPr/>
          <p:nvPr/>
        </p:nvSpPr>
        <p:spPr>
          <a:xfrm>
            <a:off x="7040880" y="1123920"/>
            <a:ext cx="575640" cy="215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700">
                <a:solidFill>
                  <a:srgbClr val="ffffff"/>
                </a:solidFill>
                <a:latin typeface="맑은 고딕"/>
              </a:rPr>
              <a:t>Product</a:t>
            </a:r>
            <a:endParaRPr/>
          </a:p>
        </p:txBody>
      </p:sp>
      <p:sp>
        <p:nvSpPr>
          <p:cNvPr id="57" name="CustomShape 22"/>
          <p:cNvSpPr/>
          <p:nvPr/>
        </p:nvSpPr>
        <p:spPr>
          <a:xfrm>
            <a:off x="6392880" y="1123920"/>
            <a:ext cx="575640" cy="21528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700">
                <a:solidFill>
                  <a:srgbClr val="ffffff"/>
                </a:solidFill>
                <a:latin typeface="맑은 고딕"/>
              </a:rPr>
              <a:t>Tier</a:t>
            </a:r>
            <a:endParaRPr/>
          </a:p>
        </p:txBody>
      </p:sp>
      <p:sp>
        <p:nvSpPr>
          <p:cNvPr id="58" name="CustomShape 23"/>
          <p:cNvSpPr/>
          <p:nvPr/>
        </p:nvSpPr>
        <p:spPr>
          <a:xfrm>
            <a:off x="7407720" y="3789000"/>
            <a:ext cx="1400760" cy="647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Resource Layer</a:t>
            </a:r>
            <a:endParaRPr/>
          </a:p>
        </p:txBody>
      </p:sp>
      <p:sp>
        <p:nvSpPr>
          <p:cNvPr id="59" name="CustomShape 24"/>
          <p:cNvSpPr/>
          <p:nvPr/>
        </p:nvSpPr>
        <p:spPr>
          <a:xfrm>
            <a:off x="2113920" y="3357000"/>
            <a:ext cx="59472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JSP</a:t>
            </a:r>
            <a:endParaRPr/>
          </a:p>
        </p:txBody>
      </p:sp>
      <p:sp>
        <p:nvSpPr>
          <p:cNvPr id="60" name="CustomShape 25"/>
          <p:cNvSpPr/>
          <p:nvPr/>
        </p:nvSpPr>
        <p:spPr>
          <a:xfrm>
            <a:off x="3900960" y="3357000"/>
            <a:ext cx="528840" cy="28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Service</a:t>
            </a:r>
            <a:endParaRPr/>
          </a:p>
        </p:txBody>
      </p:sp>
      <p:sp>
        <p:nvSpPr>
          <p:cNvPr id="61" name="CustomShape 26"/>
          <p:cNvSpPr/>
          <p:nvPr/>
        </p:nvSpPr>
        <p:spPr>
          <a:xfrm>
            <a:off x="3900960" y="4148640"/>
            <a:ext cx="528120" cy="28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62" name="CustomShape 27"/>
          <p:cNvSpPr/>
          <p:nvPr/>
        </p:nvSpPr>
        <p:spPr>
          <a:xfrm>
            <a:off x="3900600" y="4941000"/>
            <a:ext cx="528840" cy="28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DAO</a:t>
            </a:r>
            <a:endParaRPr/>
          </a:p>
        </p:txBody>
      </p:sp>
      <p:sp>
        <p:nvSpPr>
          <p:cNvPr id="63" name="CustomShape 28"/>
          <p:cNvSpPr/>
          <p:nvPr/>
        </p:nvSpPr>
        <p:spPr>
          <a:xfrm>
            <a:off x="7407720" y="2421000"/>
            <a:ext cx="1400760" cy="8384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Resource Layer</a:t>
            </a:r>
            <a:endParaRPr/>
          </a:p>
        </p:txBody>
      </p:sp>
      <p:sp>
        <p:nvSpPr>
          <p:cNvPr id="64" name="CustomShape 29"/>
          <p:cNvSpPr/>
          <p:nvPr/>
        </p:nvSpPr>
        <p:spPr>
          <a:xfrm>
            <a:off x="2775240" y="3357000"/>
            <a:ext cx="59472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Taglib</a:t>
            </a:r>
            <a:endParaRPr/>
          </a:p>
        </p:txBody>
      </p:sp>
      <p:sp>
        <p:nvSpPr>
          <p:cNvPr id="65" name="CustomShape 30"/>
          <p:cNvSpPr/>
          <p:nvPr/>
        </p:nvSpPr>
        <p:spPr>
          <a:xfrm>
            <a:off x="2113920" y="3573000"/>
            <a:ext cx="59472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Filter</a:t>
            </a:r>
            <a:endParaRPr/>
          </a:p>
        </p:txBody>
      </p:sp>
      <p:sp>
        <p:nvSpPr>
          <p:cNvPr id="66" name="CustomShape 31"/>
          <p:cNvSpPr/>
          <p:nvPr/>
        </p:nvSpPr>
        <p:spPr>
          <a:xfrm>
            <a:off x="2775240" y="3573000"/>
            <a:ext cx="59472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Listener</a:t>
            </a:r>
            <a:endParaRPr/>
          </a:p>
        </p:txBody>
      </p:sp>
      <p:sp>
        <p:nvSpPr>
          <p:cNvPr id="67" name="CustomShape 32"/>
          <p:cNvSpPr/>
          <p:nvPr/>
        </p:nvSpPr>
        <p:spPr>
          <a:xfrm>
            <a:off x="7473600" y="2708280"/>
            <a:ext cx="594720" cy="216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Table</a:t>
            </a:r>
            <a:endParaRPr/>
          </a:p>
        </p:txBody>
      </p:sp>
      <p:sp>
        <p:nvSpPr>
          <p:cNvPr id="68" name="CustomShape 33"/>
          <p:cNvSpPr/>
          <p:nvPr/>
        </p:nvSpPr>
        <p:spPr>
          <a:xfrm>
            <a:off x="8136000" y="2708280"/>
            <a:ext cx="595440" cy="216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Index</a:t>
            </a:r>
            <a:endParaRPr/>
          </a:p>
        </p:txBody>
      </p:sp>
      <p:sp>
        <p:nvSpPr>
          <p:cNvPr id="69" name="CustomShape 34"/>
          <p:cNvSpPr/>
          <p:nvPr/>
        </p:nvSpPr>
        <p:spPr>
          <a:xfrm>
            <a:off x="2047680" y="5697720"/>
            <a:ext cx="4962240" cy="5738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Infrastructure Layer</a:t>
            </a:r>
            <a:endParaRPr/>
          </a:p>
        </p:txBody>
      </p:sp>
      <p:sp>
        <p:nvSpPr>
          <p:cNvPr id="70" name="CustomShape 35"/>
          <p:cNvSpPr/>
          <p:nvPr/>
        </p:nvSpPr>
        <p:spPr>
          <a:xfrm>
            <a:off x="3899880" y="5985000"/>
            <a:ext cx="528840" cy="215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71" name="CustomShape 36"/>
          <p:cNvSpPr/>
          <p:nvPr/>
        </p:nvSpPr>
        <p:spPr>
          <a:xfrm>
            <a:off x="4496760" y="5985000"/>
            <a:ext cx="528840" cy="215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72" name="CustomShape 37"/>
          <p:cNvSpPr/>
          <p:nvPr/>
        </p:nvSpPr>
        <p:spPr>
          <a:xfrm>
            <a:off x="5091840" y="5985000"/>
            <a:ext cx="528840" cy="215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73" name="CustomShape 38"/>
          <p:cNvSpPr/>
          <p:nvPr/>
        </p:nvSpPr>
        <p:spPr>
          <a:xfrm>
            <a:off x="2113920" y="4005000"/>
            <a:ext cx="595080" cy="3110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Servlet</a:t>
            </a:r>
            <a:endParaRPr/>
          </a:p>
        </p:txBody>
      </p:sp>
      <p:sp>
        <p:nvSpPr>
          <p:cNvPr id="74" name="CustomShape 39"/>
          <p:cNvSpPr/>
          <p:nvPr/>
        </p:nvSpPr>
        <p:spPr>
          <a:xfrm>
            <a:off x="2775240" y="4005000"/>
            <a:ext cx="595080" cy="309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Handler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Mapping</a:t>
            </a:r>
            <a:endParaRPr/>
          </a:p>
        </p:txBody>
      </p:sp>
      <p:sp>
        <p:nvSpPr>
          <p:cNvPr id="75" name="CustomShape 40"/>
          <p:cNvSpPr/>
          <p:nvPr/>
        </p:nvSpPr>
        <p:spPr>
          <a:xfrm>
            <a:off x="2113920" y="4785480"/>
            <a:ext cx="595080" cy="309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Resolver</a:t>
            </a:r>
            <a:endParaRPr/>
          </a:p>
        </p:txBody>
      </p:sp>
      <p:sp>
        <p:nvSpPr>
          <p:cNvPr id="76" name="CustomShape 41"/>
          <p:cNvSpPr/>
          <p:nvPr/>
        </p:nvSpPr>
        <p:spPr>
          <a:xfrm>
            <a:off x="2113920" y="4395240"/>
            <a:ext cx="595080" cy="3110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Handler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Interceptor</a:t>
            </a:r>
            <a:endParaRPr/>
          </a:p>
        </p:txBody>
      </p:sp>
      <p:sp>
        <p:nvSpPr>
          <p:cNvPr id="77" name="CustomShape 42"/>
          <p:cNvSpPr/>
          <p:nvPr/>
        </p:nvSpPr>
        <p:spPr>
          <a:xfrm>
            <a:off x="2113920" y="5176080"/>
            <a:ext cx="595080" cy="309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Resolver</a:t>
            </a:r>
            <a:endParaRPr/>
          </a:p>
        </p:txBody>
      </p:sp>
      <p:sp>
        <p:nvSpPr>
          <p:cNvPr id="78" name="CustomShape 43"/>
          <p:cNvSpPr/>
          <p:nvPr/>
        </p:nvSpPr>
        <p:spPr>
          <a:xfrm>
            <a:off x="2775240" y="4785480"/>
            <a:ext cx="595080" cy="309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Resolver</a:t>
            </a:r>
            <a:endParaRPr/>
          </a:p>
        </p:txBody>
      </p:sp>
      <p:sp>
        <p:nvSpPr>
          <p:cNvPr id="79" name="CustomShape 44"/>
          <p:cNvSpPr/>
          <p:nvPr/>
        </p:nvSpPr>
        <p:spPr>
          <a:xfrm>
            <a:off x="2775600" y="5176080"/>
            <a:ext cx="595080" cy="309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Multipart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Resolver</a:t>
            </a:r>
            <a:endParaRPr/>
          </a:p>
        </p:txBody>
      </p:sp>
      <p:sp>
        <p:nvSpPr>
          <p:cNvPr id="80" name="CustomShape 45"/>
          <p:cNvSpPr/>
          <p:nvPr/>
        </p:nvSpPr>
        <p:spPr>
          <a:xfrm>
            <a:off x="2775240" y="4395240"/>
            <a:ext cx="595080" cy="3110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Handler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Resolver</a:t>
            </a:r>
            <a:endParaRPr/>
          </a:p>
        </p:txBody>
      </p:sp>
      <p:sp>
        <p:nvSpPr>
          <p:cNvPr id="81" name="CustomShape 46"/>
          <p:cNvSpPr/>
          <p:nvPr/>
        </p:nvSpPr>
        <p:spPr>
          <a:xfrm>
            <a:off x="2113920" y="3790080"/>
            <a:ext cx="59472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Servlet</a:t>
            </a:r>
            <a:endParaRPr/>
          </a:p>
        </p:txBody>
      </p:sp>
      <p:sp>
        <p:nvSpPr>
          <p:cNvPr id="82" name="CustomShape 47"/>
          <p:cNvSpPr/>
          <p:nvPr/>
        </p:nvSpPr>
        <p:spPr>
          <a:xfrm>
            <a:off x="2775600" y="3789000"/>
            <a:ext cx="59472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Controller</a:t>
            </a:r>
            <a:endParaRPr/>
          </a:p>
        </p:txBody>
      </p:sp>
      <p:sp>
        <p:nvSpPr>
          <p:cNvPr id="83" name="CustomShape 48"/>
          <p:cNvSpPr/>
          <p:nvPr/>
        </p:nvSpPr>
        <p:spPr>
          <a:xfrm>
            <a:off x="7473600" y="2996280"/>
            <a:ext cx="594720" cy="216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Sequence</a:t>
            </a:r>
            <a:endParaRPr/>
          </a:p>
        </p:txBody>
      </p:sp>
      <p:sp>
        <p:nvSpPr>
          <p:cNvPr id="84" name="CustomShape 49"/>
          <p:cNvSpPr/>
          <p:nvPr/>
        </p:nvSpPr>
        <p:spPr>
          <a:xfrm>
            <a:off x="2011680" y="2025360"/>
            <a:ext cx="1400400" cy="628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Presentation Layer</a:t>
            </a:r>
            <a:endParaRPr/>
          </a:p>
        </p:txBody>
      </p:sp>
      <p:sp>
        <p:nvSpPr>
          <p:cNvPr id="85" name="CustomShape 50"/>
          <p:cNvSpPr/>
          <p:nvPr/>
        </p:nvSpPr>
        <p:spPr>
          <a:xfrm>
            <a:off x="2078280" y="2277000"/>
            <a:ext cx="573120" cy="136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HTML</a:t>
            </a:r>
            <a:endParaRPr/>
          </a:p>
        </p:txBody>
      </p:sp>
      <p:sp>
        <p:nvSpPr>
          <p:cNvPr id="86" name="CustomShape 51"/>
          <p:cNvSpPr/>
          <p:nvPr/>
        </p:nvSpPr>
        <p:spPr>
          <a:xfrm>
            <a:off x="2743200" y="2277000"/>
            <a:ext cx="573120" cy="136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Images</a:t>
            </a:r>
            <a:endParaRPr/>
          </a:p>
        </p:txBody>
      </p:sp>
      <p:sp>
        <p:nvSpPr>
          <p:cNvPr id="87" name="CustomShape 52"/>
          <p:cNvSpPr/>
          <p:nvPr/>
        </p:nvSpPr>
        <p:spPr>
          <a:xfrm>
            <a:off x="2078280" y="2457000"/>
            <a:ext cx="573120" cy="136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CSS</a:t>
            </a:r>
            <a:endParaRPr/>
          </a:p>
        </p:txBody>
      </p:sp>
      <p:sp>
        <p:nvSpPr>
          <p:cNvPr id="88" name="CustomShape 53"/>
          <p:cNvSpPr/>
          <p:nvPr/>
        </p:nvSpPr>
        <p:spPr>
          <a:xfrm>
            <a:off x="2743200" y="2457000"/>
            <a:ext cx="573120" cy="136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JavaScript</a:t>
            </a:r>
            <a:endParaRPr/>
          </a:p>
        </p:txBody>
      </p:sp>
      <p:sp>
        <p:nvSpPr>
          <p:cNvPr id="89" name="CustomShape 54"/>
          <p:cNvSpPr/>
          <p:nvPr/>
        </p:nvSpPr>
        <p:spPr>
          <a:xfrm>
            <a:off x="3311640" y="5983920"/>
            <a:ext cx="528480" cy="23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90" name="CustomShape 55"/>
          <p:cNvSpPr/>
          <p:nvPr/>
        </p:nvSpPr>
        <p:spPr>
          <a:xfrm>
            <a:off x="7498080" y="5943600"/>
            <a:ext cx="528840" cy="215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Adapter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