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1A7D6C0-3DCC-4025-8476-A46FF3DF567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9340C12-AC5D-45AD-9D77-A2CF40204ED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8D58B56-ED54-4BF1-93CF-A7FD87801B3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C9E402F-261F-4B48-9CBE-737F6A7E19D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6B3F264-01F1-41C6-9F5C-0D29A7C74F5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2F1783-EE8E-42EA-979F-D05781B1ECF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719E76E-960B-45E0-882B-C66BA343816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430F81A-6A8A-4E80-B036-9907C47F6C0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63FB2CF-06DD-478E-A274-397A3C05C01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l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i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c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k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o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e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d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i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h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e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i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l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e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e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x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f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o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r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m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a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마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스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터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제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목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스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타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일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편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집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2/23/15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46DD78-20A8-4834-B1A0-A2C052905698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36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5565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5565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5565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236520" y="5950440"/>
            <a:ext cx="5249880" cy="7246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49" name="CustomShape 6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7725240" y="1376640"/>
            <a:ext cx="105300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51" name="CustomShape 8"/>
          <p:cNvSpPr/>
          <p:nvPr/>
        </p:nvSpPr>
        <p:spPr>
          <a:xfrm>
            <a:off x="7653240" y="692640"/>
            <a:ext cx="1216440" cy="1593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52" name="CustomShape 9"/>
          <p:cNvSpPr/>
          <p:nvPr/>
        </p:nvSpPr>
        <p:spPr>
          <a:xfrm>
            <a:off x="8238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53" name="CustomShape 10"/>
          <p:cNvSpPr/>
          <p:nvPr/>
        </p:nvSpPr>
        <p:spPr>
          <a:xfrm>
            <a:off x="7725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4" name="CustomShape 11"/>
          <p:cNvSpPr/>
          <p:nvPr/>
        </p:nvSpPr>
        <p:spPr>
          <a:xfrm>
            <a:off x="7725240" y="944640"/>
            <a:ext cx="105300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55" name="CustomShape 12"/>
          <p:cNvSpPr/>
          <p:nvPr/>
        </p:nvSpPr>
        <p:spPr>
          <a:xfrm>
            <a:off x="308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56" name="CustomShape 13"/>
          <p:cNvSpPr/>
          <p:nvPr/>
        </p:nvSpPr>
        <p:spPr>
          <a:xfrm>
            <a:off x="1388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57" name="CustomShape 14"/>
          <p:cNvSpPr/>
          <p:nvPr/>
        </p:nvSpPr>
        <p:spPr>
          <a:xfrm>
            <a:off x="2324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58" name="CustomShape 15"/>
          <p:cNvSpPr/>
          <p:nvPr/>
        </p:nvSpPr>
        <p:spPr>
          <a:xfrm>
            <a:off x="4412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9" name="CustomShape 16"/>
          <p:cNvSpPr/>
          <p:nvPr/>
        </p:nvSpPr>
        <p:spPr>
          <a:xfrm>
            <a:off x="3260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60" name="CustomShape 17"/>
          <p:cNvSpPr/>
          <p:nvPr/>
        </p:nvSpPr>
        <p:spPr>
          <a:xfrm>
            <a:off x="3260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61" name="CustomShape 18"/>
          <p:cNvSpPr/>
          <p:nvPr/>
        </p:nvSpPr>
        <p:spPr>
          <a:xfrm>
            <a:off x="3260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62" name="CustomShape 19"/>
          <p:cNvSpPr/>
          <p:nvPr/>
        </p:nvSpPr>
        <p:spPr>
          <a:xfrm>
            <a:off x="3260880" y="1917000"/>
            <a:ext cx="86364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63" name="CustomShape 20"/>
          <p:cNvSpPr/>
          <p:nvPr/>
        </p:nvSpPr>
        <p:spPr>
          <a:xfrm>
            <a:off x="3260880" y="242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64" name="CustomShape 21"/>
          <p:cNvSpPr/>
          <p:nvPr/>
        </p:nvSpPr>
        <p:spPr>
          <a:xfrm>
            <a:off x="4412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65" name="CustomShape 22"/>
          <p:cNvSpPr/>
          <p:nvPr/>
        </p:nvSpPr>
        <p:spPr>
          <a:xfrm>
            <a:off x="6573240" y="3429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6" name="CustomShape 23"/>
          <p:cNvSpPr/>
          <p:nvPr/>
        </p:nvSpPr>
        <p:spPr>
          <a:xfrm>
            <a:off x="6573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7" name="CustomShape 24"/>
          <p:cNvSpPr/>
          <p:nvPr/>
        </p:nvSpPr>
        <p:spPr>
          <a:xfrm>
            <a:off x="6573240" y="544536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8" name="CustomShape 25"/>
          <p:cNvSpPr/>
          <p:nvPr/>
        </p:nvSpPr>
        <p:spPr>
          <a:xfrm>
            <a:off x="3260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69" name="CustomShape 26"/>
          <p:cNvSpPr/>
          <p:nvPr/>
        </p:nvSpPr>
        <p:spPr>
          <a:xfrm>
            <a:off x="3260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0" name="CustomShape 27"/>
          <p:cNvSpPr/>
          <p:nvPr/>
        </p:nvSpPr>
        <p:spPr>
          <a:xfrm>
            <a:off x="2972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1" name="CustomShape 28"/>
          <p:cNvSpPr/>
          <p:nvPr/>
        </p:nvSpPr>
        <p:spPr>
          <a:xfrm rot="5400000">
            <a:off x="3620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2" name="CustomShape 29"/>
          <p:cNvSpPr/>
          <p:nvPr/>
        </p:nvSpPr>
        <p:spPr>
          <a:xfrm rot="5400000">
            <a:off x="3620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3" name="CustomShape 30"/>
          <p:cNvSpPr/>
          <p:nvPr/>
        </p:nvSpPr>
        <p:spPr>
          <a:xfrm>
            <a:off x="1388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74" name="CustomShape 31"/>
          <p:cNvSpPr/>
          <p:nvPr/>
        </p:nvSpPr>
        <p:spPr>
          <a:xfrm>
            <a:off x="8236440" y="1772640"/>
            <a:ext cx="60948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75" name="CustomShape 32"/>
          <p:cNvSpPr/>
          <p:nvPr/>
        </p:nvSpPr>
        <p:spPr>
          <a:xfrm>
            <a:off x="7725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76" name="CustomShape 33"/>
          <p:cNvSpPr/>
          <p:nvPr/>
        </p:nvSpPr>
        <p:spPr>
          <a:xfrm>
            <a:off x="7725240" y="1160640"/>
            <a:ext cx="105300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77" name="CustomShape 34"/>
          <p:cNvSpPr/>
          <p:nvPr/>
        </p:nvSpPr>
        <p:spPr>
          <a:xfrm>
            <a:off x="2972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8" name="CustomShape 35"/>
          <p:cNvSpPr/>
          <p:nvPr/>
        </p:nvSpPr>
        <p:spPr>
          <a:xfrm>
            <a:off x="2972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79" name="CustomShape 36"/>
          <p:cNvSpPr/>
          <p:nvPr/>
        </p:nvSpPr>
        <p:spPr>
          <a:xfrm>
            <a:off x="2972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80" name="CustomShape 37"/>
          <p:cNvSpPr/>
          <p:nvPr/>
        </p:nvSpPr>
        <p:spPr>
          <a:xfrm>
            <a:off x="2972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81" name="CustomShape 38"/>
          <p:cNvSpPr/>
          <p:nvPr/>
        </p:nvSpPr>
        <p:spPr>
          <a:xfrm>
            <a:off x="203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2" name="CustomShape 39"/>
          <p:cNvSpPr/>
          <p:nvPr/>
        </p:nvSpPr>
        <p:spPr>
          <a:xfrm rot="10800000">
            <a:off x="4125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83" name="CustomShape 40"/>
          <p:cNvSpPr/>
          <p:nvPr/>
        </p:nvSpPr>
        <p:spPr>
          <a:xfrm rot="10800000">
            <a:off x="2973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4" name="CustomShape 41"/>
          <p:cNvSpPr/>
          <p:nvPr/>
        </p:nvSpPr>
        <p:spPr>
          <a:xfrm rot="10800000">
            <a:off x="2037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5" name="CustomShape 42"/>
          <p:cNvSpPr/>
          <p:nvPr/>
        </p:nvSpPr>
        <p:spPr>
          <a:xfrm rot="10800000">
            <a:off x="4125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6" name="CustomShape 43"/>
          <p:cNvSpPr/>
          <p:nvPr/>
        </p:nvSpPr>
        <p:spPr>
          <a:xfrm>
            <a:off x="4124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7" name="CustomShape 44"/>
          <p:cNvSpPr/>
          <p:nvPr/>
        </p:nvSpPr>
        <p:spPr>
          <a:xfrm rot="5400000">
            <a:off x="4773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88" name="CustomShape 45"/>
          <p:cNvSpPr/>
          <p:nvPr/>
        </p:nvSpPr>
        <p:spPr>
          <a:xfrm>
            <a:off x="260856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89" name="CustomShape 46"/>
          <p:cNvSpPr/>
          <p:nvPr/>
        </p:nvSpPr>
        <p:spPr>
          <a:xfrm>
            <a:off x="357480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90" name="CustomShape 47"/>
          <p:cNvSpPr/>
          <p:nvPr/>
        </p:nvSpPr>
        <p:spPr>
          <a:xfrm>
            <a:off x="4538160" y="6202080"/>
            <a:ext cx="85680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91" name="CustomShape 48"/>
          <p:cNvSpPr/>
          <p:nvPr/>
        </p:nvSpPr>
        <p:spPr>
          <a:xfrm>
            <a:off x="1656000" y="6200280"/>
            <a:ext cx="856080" cy="40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92" name="CustomShape 49"/>
          <p:cNvSpPr/>
          <p:nvPr/>
        </p:nvSpPr>
        <p:spPr>
          <a:xfrm>
            <a:off x="5577840" y="5943600"/>
            <a:ext cx="1944000" cy="7315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93" name="CustomShape 50"/>
          <p:cNvSpPr/>
          <p:nvPr/>
        </p:nvSpPr>
        <p:spPr>
          <a:xfrm>
            <a:off x="6583680" y="62150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94" name="CustomShape 51"/>
          <p:cNvSpPr/>
          <p:nvPr/>
        </p:nvSpPr>
        <p:spPr>
          <a:xfrm>
            <a:off x="325080" y="2178720"/>
            <a:ext cx="77220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cxnSp>
        <p:nvCxnSpPr>
          <p:cNvPr id="95" name="Line 52"/>
          <p:cNvCxnSpPr>
            <a:stCxn id="58" idx="3"/>
            <a:endCxn id="65" idx="1"/>
          </p:cNvCxnSpPr>
          <p:nvPr/>
        </p:nvCxnSpPr>
        <p:spPr>
          <a:xfrm>
            <a:off x="5420520" y="3608640"/>
            <a:ext cx="1153080" cy="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96" name="Line 53"/>
          <p:cNvCxnSpPr>
            <a:stCxn id="65" idx="2"/>
            <a:endCxn id="66" idx="0"/>
          </p:cNvCxnSpPr>
          <p:nvPr/>
        </p:nvCxnSpPr>
        <p:spPr>
          <a:xfrm>
            <a:off x="6968880" y="3788640"/>
            <a:ext cx="360" cy="64872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97" name="Line 54"/>
          <p:cNvCxnSpPr>
            <a:stCxn id="66" idx="2"/>
            <a:endCxn id="67" idx="0"/>
          </p:cNvCxnSpPr>
          <p:nvPr/>
        </p:nvCxnSpPr>
        <p:spPr>
          <a:xfrm>
            <a:off x="6968880" y="4796640"/>
            <a:ext cx="360" cy="64908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98" name="Line 55"/>
          <p:cNvCxnSpPr>
            <a:stCxn id="55" idx="2"/>
            <a:endCxn id="94" idx="0"/>
          </p:cNvCxnSpPr>
          <p:nvPr/>
        </p:nvCxnSpPr>
        <p:spPr>
          <a:xfrm>
            <a:off x="704160" y="1772280"/>
            <a:ext cx="7200" cy="4068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99" name="Line 56"/>
          <p:cNvCxnSpPr>
            <a:stCxn id="55" idx="3"/>
            <a:endCxn id="56" idx="0"/>
          </p:cNvCxnSpPr>
          <p:nvPr/>
        </p:nvCxnSpPr>
        <p:spPr>
          <a:xfrm flipV="1">
            <a:off x="1100160" y="1412640"/>
            <a:ext cx="612360" cy="1800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36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565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5565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5565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236520" y="5950440"/>
            <a:ext cx="5249880" cy="7246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105" name="CustomShape 6"/>
          <p:cNvSpPr/>
          <p:nvPr/>
        </p:nvSpPr>
        <p:spPr>
          <a:xfrm>
            <a:off x="259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106" name="CustomShape 7"/>
          <p:cNvSpPr/>
          <p:nvPr/>
        </p:nvSpPr>
        <p:spPr>
          <a:xfrm>
            <a:off x="7725240" y="1376640"/>
            <a:ext cx="105300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107" name="CustomShape 8"/>
          <p:cNvSpPr/>
          <p:nvPr/>
        </p:nvSpPr>
        <p:spPr>
          <a:xfrm>
            <a:off x="7653240" y="692640"/>
            <a:ext cx="1216440" cy="1593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108" name="CustomShape 9"/>
          <p:cNvSpPr/>
          <p:nvPr/>
        </p:nvSpPr>
        <p:spPr>
          <a:xfrm>
            <a:off x="8238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109" name="CustomShape 10"/>
          <p:cNvSpPr/>
          <p:nvPr/>
        </p:nvSpPr>
        <p:spPr>
          <a:xfrm>
            <a:off x="7725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0" name="CustomShape 11"/>
          <p:cNvSpPr/>
          <p:nvPr/>
        </p:nvSpPr>
        <p:spPr>
          <a:xfrm>
            <a:off x="7725240" y="944640"/>
            <a:ext cx="105300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111" name="CustomShape 12"/>
          <p:cNvSpPr/>
          <p:nvPr/>
        </p:nvSpPr>
        <p:spPr>
          <a:xfrm>
            <a:off x="308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112" name="CustomShape 13"/>
          <p:cNvSpPr/>
          <p:nvPr/>
        </p:nvSpPr>
        <p:spPr>
          <a:xfrm>
            <a:off x="1388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113" name="CustomShape 14"/>
          <p:cNvSpPr/>
          <p:nvPr/>
        </p:nvSpPr>
        <p:spPr>
          <a:xfrm>
            <a:off x="2324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114" name="CustomShape 15"/>
          <p:cNvSpPr/>
          <p:nvPr/>
        </p:nvSpPr>
        <p:spPr>
          <a:xfrm>
            <a:off x="4412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15" name="CustomShape 16"/>
          <p:cNvSpPr/>
          <p:nvPr/>
        </p:nvSpPr>
        <p:spPr>
          <a:xfrm>
            <a:off x="3260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116" name="CustomShape 17"/>
          <p:cNvSpPr/>
          <p:nvPr/>
        </p:nvSpPr>
        <p:spPr>
          <a:xfrm>
            <a:off x="3260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17" name="CustomShape 18"/>
          <p:cNvSpPr/>
          <p:nvPr/>
        </p:nvSpPr>
        <p:spPr>
          <a:xfrm>
            <a:off x="3260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18" name="CustomShape 19"/>
          <p:cNvSpPr/>
          <p:nvPr/>
        </p:nvSpPr>
        <p:spPr>
          <a:xfrm>
            <a:off x="3260880" y="1917000"/>
            <a:ext cx="86364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119" name="CustomShape 20"/>
          <p:cNvSpPr/>
          <p:nvPr/>
        </p:nvSpPr>
        <p:spPr>
          <a:xfrm>
            <a:off x="3260880" y="242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20" name="CustomShape 21"/>
          <p:cNvSpPr/>
          <p:nvPr/>
        </p:nvSpPr>
        <p:spPr>
          <a:xfrm>
            <a:off x="4412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21" name="CustomShape 22"/>
          <p:cNvSpPr/>
          <p:nvPr/>
        </p:nvSpPr>
        <p:spPr>
          <a:xfrm>
            <a:off x="6573240" y="3429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22" name="CustomShape 23"/>
          <p:cNvSpPr/>
          <p:nvPr/>
        </p:nvSpPr>
        <p:spPr>
          <a:xfrm>
            <a:off x="3260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123" name="CustomShape 24"/>
          <p:cNvSpPr/>
          <p:nvPr/>
        </p:nvSpPr>
        <p:spPr>
          <a:xfrm>
            <a:off x="3260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24" name="CustomShape 25"/>
          <p:cNvSpPr/>
          <p:nvPr/>
        </p:nvSpPr>
        <p:spPr>
          <a:xfrm>
            <a:off x="2972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5" name="CustomShape 26"/>
          <p:cNvSpPr/>
          <p:nvPr/>
        </p:nvSpPr>
        <p:spPr>
          <a:xfrm rot="5400000">
            <a:off x="3620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6" name="CustomShape 27"/>
          <p:cNvSpPr/>
          <p:nvPr/>
        </p:nvSpPr>
        <p:spPr>
          <a:xfrm rot="5400000">
            <a:off x="3620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7" name="CustomShape 28"/>
          <p:cNvSpPr/>
          <p:nvPr/>
        </p:nvSpPr>
        <p:spPr>
          <a:xfrm>
            <a:off x="1388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128" name="CustomShape 29"/>
          <p:cNvSpPr/>
          <p:nvPr/>
        </p:nvSpPr>
        <p:spPr>
          <a:xfrm>
            <a:off x="8236440" y="1772640"/>
            <a:ext cx="60948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129" name="CustomShape 30"/>
          <p:cNvSpPr/>
          <p:nvPr/>
        </p:nvSpPr>
        <p:spPr>
          <a:xfrm>
            <a:off x="7725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30" name="CustomShape 31"/>
          <p:cNvSpPr/>
          <p:nvPr/>
        </p:nvSpPr>
        <p:spPr>
          <a:xfrm>
            <a:off x="7725240" y="1160640"/>
            <a:ext cx="105300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131" name="CustomShape 32"/>
          <p:cNvSpPr/>
          <p:nvPr/>
        </p:nvSpPr>
        <p:spPr>
          <a:xfrm>
            <a:off x="2972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2" name="CustomShape 33"/>
          <p:cNvSpPr/>
          <p:nvPr/>
        </p:nvSpPr>
        <p:spPr>
          <a:xfrm>
            <a:off x="2972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33" name="CustomShape 34"/>
          <p:cNvSpPr/>
          <p:nvPr/>
        </p:nvSpPr>
        <p:spPr>
          <a:xfrm>
            <a:off x="2972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34" name="CustomShape 35"/>
          <p:cNvSpPr/>
          <p:nvPr/>
        </p:nvSpPr>
        <p:spPr>
          <a:xfrm>
            <a:off x="2972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35" name="CustomShape 36"/>
          <p:cNvSpPr/>
          <p:nvPr/>
        </p:nvSpPr>
        <p:spPr>
          <a:xfrm>
            <a:off x="203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6" name="CustomShape 37"/>
          <p:cNvSpPr/>
          <p:nvPr/>
        </p:nvSpPr>
        <p:spPr>
          <a:xfrm>
            <a:off x="1100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7" name="CustomShape 38"/>
          <p:cNvSpPr/>
          <p:nvPr/>
        </p:nvSpPr>
        <p:spPr>
          <a:xfrm rot="10800000">
            <a:off x="4125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38" name="CustomShape 39"/>
          <p:cNvSpPr/>
          <p:nvPr/>
        </p:nvSpPr>
        <p:spPr>
          <a:xfrm rot="10800000">
            <a:off x="2973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9" name="CustomShape 40"/>
          <p:cNvSpPr/>
          <p:nvPr/>
        </p:nvSpPr>
        <p:spPr>
          <a:xfrm rot="10800000">
            <a:off x="2037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0" name="CustomShape 41"/>
          <p:cNvSpPr/>
          <p:nvPr/>
        </p:nvSpPr>
        <p:spPr>
          <a:xfrm rot="10800000">
            <a:off x="1100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1" name="CustomShape 42"/>
          <p:cNvSpPr/>
          <p:nvPr/>
        </p:nvSpPr>
        <p:spPr>
          <a:xfrm rot="10800000">
            <a:off x="4125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2" name="CustomShape 43"/>
          <p:cNvSpPr/>
          <p:nvPr/>
        </p:nvSpPr>
        <p:spPr>
          <a:xfrm>
            <a:off x="4124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3" name="CustomShape 44"/>
          <p:cNvSpPr/>
          <p:nvPr/>
        </p:nvSpPr>
        <p:spPr>
          <a:xfrm rot="5400000">
            <a:off x="4773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44" name="CustomShape 45"/>
          <p:cNvSpPr/>
          <p:nvPr/>
        </p:nvSpPr>
        <p:spPr>
          <a:xfrm>
            <a:off x="260856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145" name="CustomShape 46"/>
          <p:cNvSpPr/>
          <p:nvPr/>
        </p:nvSpPr>
        <p:spPr>
          <a:xfrm>
            <a:off x="357480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146" name="CustomShape 47"/>
          <p:cNvSpPr/>
          <p:nvPr/>
        </p:nvSpPr>
        <p:spPr>
          <a:xfrm>
            <a:off x="4538160" y="6202080"/>
            <a:ext cx="85680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147" name="CustomShape 48"/>
          <p:cNvSpPr/>
          <p:nvPr/>
        </p:nvSpPr>
        <p:spPr>
          <a:xfrm>
            <a:off x="1656000" y="6200280"/>
            <a:ext cx="856080" cy="40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148" name="CustomShape 49"/>
          <p:cNvSpPr/>
          <p:nvPr/>
        </p:nvSpPr>
        <p:spPr>
          <a:xfrm>
            <a:off x="325080" y="1926360"/>
            <a:ext cx="77220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149" name="CustomShape 50"/>
          <p:cNvSpPr/>
          <p:nvPr/>
        </p:nvSpPr>
        <p:spPr>
          <a:xfrm rot="5400000">
            <a:off x="458280" y="1849320"/>
            <a:ext cx="1537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0" name="CustomShape 51"/>
          <p:cNvSpPr/>
          <p:nvPr/>
        </p:nvSpPr>
        <p:spPr>
          <a:xfrm flipH="1" flipV="1" rot="5400000">
            <a:off x="844560" y="1848960"/>
            <a:ext cx="1540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1" name="CustomShape 52"/>
          <p:cNvSpPr/>
          <p:nvPr/>
        </p:nvSpPr>
        <p:spPr>
          <a:xfrm>
            <a:off x="5577840" y="5943600"/>
            <a:ext cx="1944000" cy="7315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152" name="TextShape 53"/>
          <p:cNvSpPr txBox="1"/>
          <p:nvPr/>
        </p:nvSpPr>
        <p:spPr>
          <a:xfrm>
            <a:off x="254520" y="678960"/>
            <a:ext cx="375552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1: </a:t>
            </a:r>
            <a:r>
              <a:rPr lang="en-US">
                <a:latin typeface="Arial"/>
              </a:rPr>
              <a:t>비즈니스 로직만 있는 경우</a:t>
            </a:r>
            <a:endParaRPr/>
          </a:p>
        </p:txBody>
      </p:sp>
      <p:cxnSp>
        <p:nvCxnSpPr>
          <p:cNvPr id="153" name="Line 54"/>
          <p:cNvCxnSpPr>
            <a:stCxn id="114" idx="3"/>
            <a:endCxn id="121" idx="1"/>
          </p:cNvCxnSpPr>
          <p:nvPr/>
        </p:nvCxnSpPr>
        <p:spPr>
          <a:xfrm>
            <a:off x="5420520" y="3608640"/>
            <a:ext cx="1153080" cy="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36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565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5565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5565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236520" y="5950440"/>
            <a:ext cx="5249880" cy="7246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259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7725240" y="1376640"/>
            <a:ext cx="105300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161" name="CustomShape 8"/>
          <p:cNvSpPr/>
          <p:nvPr/>
        </p:nvSpPr>
        <p:spPr>
          <a:xfrm>
            <a:off x="7653240" y="692640"/>
            <a:ext cx="1216440" cy="1593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162" name="CustomShape 9"/>
          <p:cNvSpPr/>
          <p:nvPr/>
        </p:nvSpPr>
        <p:spPr>
          <a:xfrm>
            <a:off x="8238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163" name="CustomShape 10"/>
          <p:cNvSpPr/>
          <p:nvPr/>
        </p:nvSpPr>
        <p:spPr>
          <a:xfrm>
            <a:off x="7725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4" name="CustomShape 11"/>
          <p:cNvSpPr/>
          <p:nvPr/>
        </p:nvSpPr>
        <p:spPr>
          <a:xfrm>
            <a:off x="7725240" y="944640"/>
            <a:ext cx="105300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165" name="CustomShape 12"/>
          <p:cNvSpPr/>
          <p:nvPr/>
        </p:nvSpPr>
        <p:spPr>
          <a:xfrm>
            <a:off x="308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166" name="CustomShape 13"/>
          <p:cNvSpPr/>
          <p:nvPr/>
        </p:nvSpPr>
        <p:spPr>
          <a:xfrm>
            <a:off x="1388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167" name="CustomShape 14"/>
          <p:cNvSpPr/>
          <p:nvPr/>
        </p:nvSpPr>
        <p:spPr>
          <a:xfrm>
            <a:off x="2324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168" name="CustomShape 15"/>
          <p:cNvSpPr/>
          <p:nvPr/>
        </p:nvSpPr>
        <p:spPr>
          <a:xfrm>
            <a:off x="4412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69" name="CustomShape 16"/>
          <p:cNvSpPr/>
          <p:nvPr/>
        </p:nvSpPr>
        <p:spPr>
          <a:xfrm>
            <a:off x="3260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170" name="CustomShape 17"/>
          <p:cNvSpPr/>
          <p:nvPr/>
        </p:nvSpPr>
        <p:spPr>
          <a:xfrm>
            <a:off x="3260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71" name="CustomShape 18"/>
          <p:cNvSpPr/>
          <p:nvPr/>
        </p:nvSpPr>
        <p:spPr>
          <a:xfrm>
            <a:off x="3260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72" name="CustomShape 19"/>
          <p:cNvSpPr/>
          <p:nvPr/>
        </p:nvSpPr>
        <p:spPr>
          <a:xfrm>
            <a:off x="3260880" y="1917000"/>
            <a:ext cx="86364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173" name="CustomShape 20"/>
          <p:cNvSpPr/>
          <p:nvPr/>
        </p:nvSpPr>
        <p:spPr>
          <a:xfrm>
            <a:off x="3260880" y="242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74" name="CustomShape 21"/>
          <p:cNvSpPr/>
          <p:nvPr/>
        </p:nvSpPr>
        <p:spPr>
          <a:xfrm>
            <a:off x="4412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75" name="CustomShape 22"/>
          <p:cNvSpPr/>
          <p:nvPr/>
        </p:nvSpPr>
        <p:spPr>
          <a:xfrm>
            <a:off x="6573240" y="3429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76" name="CustomShape 23"/>
          <p:cNvSpPr/>
          <p:nvPr/>
        </p:nvSpPr>
        <p:spPr>
          <a:xfrm>
            <a:off x="6573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77" name="CustomShape 24"/>
          <p:cNvSpPr/>
          <p:nvPr/>
        </p:nvSpPr>
        <p:spPr>
          <a:xfrm>
            <a:off x="6573240" y="544536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78" name="CustomShape 25"/>
          <p:cNvSpPr/>
          <p:nvPr/>
        </p:nvSpPr>
        <p:spPr>
          <a:xfrm>
            <a:off x="3260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179" name="CustomShape 26"/>
          <p:cNvSpPr/>
          <p:nvPr/>
        </p:nvSpPr>
        <p:spPr>
          <a:xfrm>
            <a:off x="3260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80" name="CustomShape 27"/>
          <p:cNvSpPr/>
          <p:nvPr/>
        </p:nvSpPr>
        <p:spPr>
          <a:xfrm>
            <a:off x="2972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1" name="CustomShape 28"/>
          <p:cNvSpPr/>
          <p:nvPr/>
        </p:nvSpPr>
        <p:spPr>
          <a:xfrm rot="5400000">
            <a:off x="3620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2" name="CustomShape 29"/>
          <p:cNvSpPr/>
          <p:nvPr/>
        </p:nvSpPr>
        <p:spPr>
          <a:xfrm rot="5400000">
            <a:off x="3620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3" name="CustomShape 30"/>
          <p:cNvSpPr/>
          <p:nvPr/>
        </p:nvSpPr>
        <p:spPr>
          <a:xfrm>
            <a:off x="1388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184" name="CustomShape 31"/>
          <p:cNvSpPr/>
          <p:nvPr/>
        </p:nvSpPr>
        <p:spPr>
          <a:xfrm>
            <a:off x="8236440" y="1772640"/>
            <a:ext cx="60948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185" name="CustomShape 32"/>
          <p:cNvSpPr/>
          <p:nvPr/>
        </p:nvSpPr>
        <p:spPr>
          <a:xfrm>
            <a:off x="7725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86" name="CustomShape 33"/>
          <p:cNvSpPr/>
          <p:nvPr/>
        </p:nvSpPr>
        <p:spPr>
          <a:xfrm>
            <a:off x="7725240" y="1160640"/>
            <a:ext cx="105300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187" name="CustomShape 34"/>
          <p:cNvSpPr/>
          <p:nvPr/>
        </p:nvSpPr>
        <p:spPr>
          <a:xfrm>
            <a:off x="2972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8" name="CustomShape 35"/>
          <p:cNvSpPr/>
          <p:nvPr/>
        </p:nvSpPr>
        <p:spPr>
          <a:xfrm>
            <a:off x="2972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89" name="CustomShape 36"/>
          <p:cNvSpPr/>
          <p:nvPr/>
        </p:nvSpPr>
        <p:spPr>
          <a:xfrm>
            <a:off x="2972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90" name="CustomShape 37"/>
          <p:cNvSpPr/>
          <p:nvPr/>
        </p:nvSpPr>
        <p:spPr>
          <a:xfrm>
            <a:off x="2972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91" name="CustomShape 38"/>
          <p:cNvSpPr/>
          <p:nvPr/>
        </p:nvSpPr>
        <p:spPr>
          <a:xfrm>
            <a:off x="203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2" name="CustomShape 39"/>
          <p:cNvSpPr/>
          <p:nvPr/>
        </p:nvSpPr>
        <p:spPr>
          <a:xfrm>
            <a:off x="1100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3" name="CustomShape 40"/>
          <p:cNvSpPr/>
          <p:nvPr/>
        </p:nvSpPr>
        <p:spPr>
          <a:xfrm rot="10800000">
            <a:off x="4125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94" name="CustomShape 41"/>
          <p:cNvSpPr/>
          <p:nvPr/>
        </p:nvSpPr>
        <p:spPr>
          <a:xfrm rot="10800000">
            <a:off x="2973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5" name="CustomShape 42"/>
          <p:cNvSpPr/>
          <p:nvPr/>
        </p:nvSpPr>
        <p:spPr>
          <a:xfrm rot="10800000">
            <a:off x="2037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6" name="CustomShape 43"/>
          <p:cNvSpPr/>
          <p:nvPr/>
        </p:nvSpPr>
        <p:spPr>
          <a:xfrm rot="10800000">
            <a:off x="1100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7" name="CustomShape 44"/>
          <p:cNvSpPr/>
          <p:nvPr/>
        </p:nvSpPr>
        <p:spPr>
          <a:xfrm rot="10800000">
            <a:off x="4125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8" name="CustomShape 45"/>
          <p:cNvSpPr/>
          <p:nvPr/>
        </p:nvSpPr>
        <p:spPr>
          <a:xfrm>
            <a:off x="4124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9" name="CustomShape 46"/>
          <p:cNvSpPr/>
          <p:nvPr/>
        </p:nvSpPr>
        <p:spPr>
          <a:xfrm rot="5400000">
            <a:off x="4773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00" name="CustomShape 47"/>
          <p:cNvSpPr/>
          <p:nvPr/>
        </p:nvSpPr>
        <p:spPr>
          <a:xfrm>
            <a:off x="260856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201" name="CustomShape 48"/>
          <p:cNvSpPr/>
          <p:nvPr/>
        </p:nvSpPr>
        <p:spPr>
          <a:xfrm>
            <a:off x="357480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202" name="CustomShape 49"/>
          <p:cNvSpPr/>
          <p:nvPr/>
        </p:nvSpPr>
        <p:spPr>
          <a:xfrm>
            <a:off x="4538160" y="6202080"/>
            <a:ext cx="85680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203" name="CustomShape 50"/>
          <p:cNvSpPr/>
          <p:nvPr/>
        </p:nvSpPr>
        <p:spPr>
          <a:xfrm>
            <a:off x="1656000" y="6200280"/>
            <a:ext cx="856080" cy="40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204" name="CustomShape 51"/>
          <p:cNvSpPr/>
          <p:nvPr/>
        </p:nvSpPr>
        <p:spPr>
          <a:xfrm>
            <a:off x="325080" y="1926360"/>
            <a:ext cx="77220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205" name="CustomShape 52"/>
          <p:cNvSpPr/>
          <p:nvPr/>
        </p:nvSpPr>
        <p:spPr>
          <a:xfrm rot="5400000">
            <a:off x="458280" y="1849320"/>
            <a:ext cx="1537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6" name="CustomShape 53"/>
          <p:cNvSpPr/>
          <p:nvPr/>
        </p:nvSpPr>
        <p:spPr>
          <a:xfrm flipH="1" flipV="1" rot="5400000">
            <a:off x="844560" y="1848960"/>
            <a:ext cx="1540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7" name="CustomShape 54"/>
          <p:cNvSpPr/>
          <p:nvPr/>
        </p:nvSpPr>
        <p:spPr>
          <a:xfrm>
            <a:off x="5577840" y="5943600"/>
            <a:ext cx="1944000" cy="7315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208" name="TextShape 55"/>
          <p:cNvSpPr txBox="1"/>
          <p:nvPr/>
        </p:nvSpPr>
        <p:spPr>
          <a:xfrm>
            <a:off x="254520" y="678960"/>
            <a:ext cx="662472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2: </a:t>
            </a:r>
            <a:r>
              <a:rPr lang="en-US">
                <a:latin typeface="Arial"/>
              </a:rPr>
              <a:t>비즈니스 로직과 </a:t>
            </a:r>
            <a:r>
              <a:rPr lang="en-US">
                <a:latin typeface="Arial"/>
              </a:rPr>
              <a:t>Database </a:t>
            </a:r>
            <a:r>
              <a:rPr lang="en-US">
                <a:latin typeface="Arial"/>
              </a:rPr>
              <a:t>데이터 입출력이 있는 경우</a:t>
            </a:r>
            <a:endParaRPr/>
          </a:p>
        </p:txBody>
      </p:sp>
      <p:cxnSp>
        <p:nvCxnSpPr>
          <p:cNvPr id="209" name="Line 56"/>
          <p:cNvCxnSpPr>
            <a:stCxn id="176" idx="2"/>
            <a:endCxn id="177" idx="0"/>
          </p:cNvCxnSpPr>
          <p:nvPr/>
        </p:nvCxnSpPr>
        <p:spPr>
          <a:xfrm>
            <a:off x="6968880" y="4796640"/>
            <a:ext cx="360" cy="64908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210" name="Line 57"/>
          <p:cNvCxnSpPr>
            <a:stCxn id="175" idx="2"/>
            <a:endCxn id="176" idx="0"/>
          </p:cNvCxnSpPr>
          <p:nvPr/>
        </p:nvCxnSpPr>
        <p:spPr>
          <a:xfrm>
            <a:off x="6968880" y="3788640"/>
            <a:ext cx="360" cy="64872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211" name="Line 58"/>
          <p:cNvCxnSpPr>
            <a:stCxn id="168" idx="3"/>
            <a:endCxn id="175" idx="1"/>
          </p:cNvCxnSpPr>
          <p:nvPr/>
        </p:nvCxnSpPr>
        <p:spPr>
          <a:xfrm>
            <a:off x="5420520" y="3608640"/>
            <a:ext cx="1153080" cy="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6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5565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5565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5565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216" name="CustomShape 5"/>
          <p:cNvSpPr/>
          <p:nvPr/>
        </p:nvSpPr>
        <p:spPr>
          <a:xfrm>
            <a:off x="236520" y="5950440"/>
            <a:ext cx="5249880" cy="7246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217" name="CustomShape 6"/>
          <p:cNvSpPr/>
          <p:nvPr/>
        </p:nvSpPr>
        <p:spPr>
          <a:xfrm>
            <a:off x="259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218" name="CustomShape 7"/>
          <p:cNvSpPr/>
          <p:nvPr/>
        </p:nvSpPr>
        <p:spPr>
          <a:xfrm>
            <a:off x="7725240" y="1376640"/>
            <a:ext cx="105300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219" name="CustomShape 8"/>
          <p:cNvSpPr/>
          <p:nvPr/>
        </p:nvSpPr>
        <p:spPr>
          <a:xfrm>
            <a:off x="7653240" y="692640"/>
            <a:ext cx="1216440" cy="1593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220" name="CustomShape 9"/>
          <p:cNvSpPr/>
          <p:nvPr/>
        </p:nvSpPr>
        <p:spPr>
          <a:xfrm>
            <a:off x="8238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221" name="CustomShape 10"/>
          <p:cNvSpPr/>
          <p:nvPr/>
        </p:nvSpPr>
        <p:spPr>
          <a:xfrm>
            <a:off x="7725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2" name="CustomShape 11"/>
          <p:cNvSpPr/>
          <p:nvPr/>
        </p:nvSpPr>
        <p:spPr>
          <a:xfrm>
            <a:off x="7725240" y="944640"/>
            <a:ext cx="105300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223" name="CustomShape 12"/>
          <p:cNvSpPr/>
          <p:nvPr/>
        </p:nvSpPr>
        <p:spPr>
          <a:xfrm>
            <a:off x="308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224" name="CustomShape 13"/>
          <p:cNvSpPr/>
          <p:nvPr/>
        </p:nvSpPr>
        <p:spPr>
          <a:xfrm>
            <a:off x="1388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225" name="CustomShape 14"/>
          <p:cNvSpPr/>
          <p:nvPr/>
        </p:nvSpPr>
        <p:spPr>
          <a:xfrm>
            <a:off x="2324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226" name="CustomShape 15"/>
          <p:cNvSpPr/>
          <p:nvPr/>
        </p:nvSpPr>
        <p:spPr>
          <a:xfrm>
            <a:off x="4412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27" name="CustomShape 16"/>
          <p:cNvSpPr/>
          <p:nvPr/>
        </p:nvSpPr>
        <p:spPr>
          <a:xfrm>
            <a:off x="3260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228" name="CustomShape 17"/>
          <p:cNvSpPr/>
          <p:nvPr/>
        </p:nvSpPr>
        <p:spPr>
          <a:xfrm>
            <a:off x="3260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29" name="CustomShape 18"/>
          <p:cNvSpPr/>
          <p:nvPr/>
        </p:nvSpPr>
        <p:spPr>
          <a:xfrm>
            <a:off x="3260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30" name="CustomShape 19"/>
          <p:cNvSpPr/>
          <p:nvPr/>
        </p:nvSpPr>
        <p:spPr>
          <a:xfrm>
            <a:off x="3260880" y="1917000"/>
            <a:ext cx="86364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231" name="CustomShape 20"/>
          <p:cNvSpPr/>
          <p:nvPr/>
        </p:nvSpPr>
        <p:spPr>
          <a:xfrm>
            <a:off x="3260880" y="242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32" name="CustomShape 21"/>
          <p:cNvSpPr/>
          <p:nvPr/>
        </p:nvSpPr>
        <p:spPr>
          <a:xfrm>
            <a:off x="4412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33" name="CustomShape 22"/>
          <p:cNvSpPr/>
          <p:nvPr/>
        </p:nvSpPr>
        <p:spPr>
          <a:xfrm>
            <a:off x="6573240" y="3429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34" name="CustomShape 23"/>
          <p:cNvSpPr/>
          <p:nvPr/>
        </p:nvSpPr>
        <p:spPr>
          <a:xfrm>
            <a:off x="6573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35" name="CustomShape 24"/>
          <p:cNvSpPr/>
          <p:nvPr/>
        </p:nvSpPr>
        <p:spPr>
          <a:xfrm>
            <a:off x="3260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236" name="CustomShape 25"/>
          <p:cNvSpPr/>
          <p:nvPr/>
        </p:nvSpPr>
        <p:spPr>
          <a:xfrm>
            <a:off x="3260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37" name="CustomShape 26"/>
          <p:cNvSpPr/>
          <p:nvPr/>
        </p:nvSpPr>
        <p:spPr>
          <a:xfrm>
            <a:off x="2972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8" name="CustomShape 27"/>
          <p:cNvSpPr/>
          <p:nvPr/>
        </p:nvSpPr>
        <p:spPr>
          <a:xfrm>
            <a:off x="5421240" y="3609000"/>
            <a:ext cx="1151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9" name="CustomShape 28"/>
          <p:cNvSpPr/>
          <p:nvPr/>
        </p:nvSpPr>
        <p:spPr>
          <a:xfrm rot="5400000">
            <a:off x="6574320" y="411300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0" name="CustomShape 29"/>
          <p:cNvSpPr/>
          <p:nvPr/>
        </p:nvSpPr>
        <p:spPr>
          <a:xfrm flipH="1" flipV="1" rot="5400000">
            <a:off x="6933600" y="411228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1" name="CustomShape 30"/>
          <p:cNvSpPr/>
          <p:nvPr/>
        </p:nvSpPr>
        <p:spPr>
          <a:xfrm rot="5400000">
            <a:off x="3620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2" name="CustomShape 31"/>
          <p:cNvSpPr/>
          <p:nvPr/>
        </p:nvSpPr>
        <p:spPr>
          <a:xfrm rot="5400000">
            <a:off x="3620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3" name="CustomShape 32"/>
          <p:cNvSpPr/>
          <p:nvPr/>
        </p:nvSpPr>
        <p:spPr>
          <a:xfrm>
            <a:off x="1388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244" name="CustomShape 33"/>
          <p:cNvSpPr/>
          <p:nvPr/>
        </p:nvSpPr>
        <p:spPr>
          <a:xfrm>
            <a:off x="8236440" y="1772640"/>
            <a:ext cx="60948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245" name="CustomShape 34"/>
          <p:cNvSpPr/>
          <p:nvPr/>
        </p:nvSpPr>
        <p:spPr>
          <a:xfrm>
            <a:off x="7725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46" name="CustomShape 35"/>
          <p:cNvSpPr/>
          <p:nvPr/>
        </p:nvSpPr>
        <p:spPr>
          <a:xfrm>
            <a:off x="7725240" y="1160640"/>
            <a:ext cx="105300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247" name="CustomShape 36"/>
          <p:cNvSpPr/>
          <p:nvPr/>
        </p:nvSpPr>
        <p:spPr>
          <a:xfrm>
            <a:off x="2972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8" name="CustomShape 37"/>
          <p:cNvSpPr/>
          <p:nvPr/>
        </p:nvSpPr>
        <p:spPr>
          <a:xfrm>
            <a:off x="2972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49" name="CustomShape 38"/>
          <p:cNvSpPr/>
          <p:nvPr/>
        </p:nvSpPr>
        <p:spPr>
          <a:xfrm>
            <a:off x="2972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50" name="CustomShape 39"/>
          <p:cNvSpPr/>
          <p:nvPr/>
        </p:nvSpPr>
        <p:spPr>
          <a:xfrm>
            <a:off x="2972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51" name="CustomShape 40"/>
          <p:cNvSpPr/>
          <p:nvPr/>
        </p:nvSpPr>
        <p:spPr>
          <a:xfrm>
            <a:off x="203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2" name="CustomShape 41"/>
          <p:cNvSpPr/>
          <p:nvPr/>
        </p:nvSpPr>
        <p:spPr>
          <a:xfrm>
            <a:off x="1100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3" name="CustomShape 42"/>
          <p:cNvSpPr/>
          <p:nvPr/>
        </p:nvSpPr>
        <p:spPr>
          <a:xfrm rot="10800000">
            <a:off x="4125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54" name="CustomShape 43"/>
          <p:cNvSpPr/>
          <p:nvPr/>
        </p:nvSpPr>
        <p:spPr>
          <a:xfrm rot="10800000">
            <a:off x="2973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5" name="CustomShape 44"/>
          <p:cNvSpPr/>
          <p:nvPr/>
        </p:nvSpPr>
        <p:spPr>
          <a:xfrm rot="10800000">
            <a:off x="2037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6" name="CustomShape 45"/>
          <p:cNvSpPr/>
          <p:nvPr/>
        </p:nvSpPr>
        <p:spPr>
          <a:xfrm rot="10800000">
            <a:off x="1100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7" name="CustomShape 46"/>
          <p:cNvSpPr/>
          <p:nvPr/>
        </p:nvSpPr>
        <p:spPr>
          <a:xfrm rot="10800000">
            <a:off x="4125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8" name="CustomShape 47"/>
          <p:cNvSpPr/>
          <p:nvPr/>
        </p:nvSpPr>
        <p:spPr>
          <a:xfrm>
            <a:off x="4124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9" name="CustomShape 48"/>
          <p:cNvSpPr/>
          <p:nvPr/>
        </p:nvSpPr>
        <p:spPr>
          <a:xfrm rot="5400000">
            <a:off x="4773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60" name="CustomShape 49"/>
          <p:cNvSpPr/>
          <p:nvPr/>
        </p:nvSpPr>
        <p:spPr>
          <a:xfrm>
            <a:off x="260856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261" name="CustomShape 50"/>
          <p:cNvSpPr/>
          <p:nvPr/>
        </p:nvSpPr>
        <p:spPr>
          <a:xfrm>
            <a:off x="357480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262" name="CustomShape 51"/>
          <p:cNvSpPr/>
          <p:nvPr/>
        </p:nvSpPr>
        <p:spPr>
          <a:xfrm>
            <a:off x="4538160" y="6202080"/>
            <a:ext cx="85680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263" name="CustomShape 52"/>
          <p:cNvSpPr/>
          <p:nvPr/>
        </p:nvSpPr>
        <p:spPr>
          <a:xfrm>
            <a:off x="1656000" y="6200280"/>
            <a:ext cx="856080" cy="40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264" name="CustomShape 53"/>
          <p:cNvSpPr/>
          <p:nvPr/>
        </p:nvSpPr>
        <p:spPr>
          <a:xfrm>
            <a:off x="325080" y="1926360"/>
            <a:ext cx="77220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265" name="CustomShape 54"/>
          <p:cNvSpPr/>
          <p:nvPr/>
        </p:nvSpPr>
        <p:spPr>
          <a:xfrm rot="5400000">
            <a:off x="6574320" y="411300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6" name="CustomShape 55"/>
          <p:cNvSpPr/>
          <p:nvPr/>
        </p:nvSpPr>
        <p:spPr>
          <a:xfrm flipH="1" flipV="1" rot="5400000">
            <a:off x="6933600" y="411228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7" name="CustomShape 56"/>
          <p:cNvSpPr/>
          <p:nvPr/>
        </p:nvSpPr>
        <p:spPr>
          <a:xfrm rot="5400000">
            <a:off x="6574320" y="411300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8" name="CustomShape 57"/>
          <p:cNvSpPr/>
          <p:nvPr/>
        </p:nvSpPr>
        <p:spPr>
          <a:xfrm flipH="1" flipV="1" rot="5400000">
            <a:off x="6933600" y="411228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9" name="CustomShape 58"/>
          <p:cNvSpPr/>
          <p:nvPr/>
        </p:nvSpPr>
        <p:spPr>
          <a:xfrm rot="5400000">
            <a:off x="458280" y="1849320"/>
            <a:ext cx="1537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0" name="CustomShape 59"/>
          <p:cNvSpPr/>
          <p:nvPr/>
        </p:nvSpPr>
        <p:spPr>
          <a:xfrm flipH="1" flipV="1" rot="5400000">
            <a:off x="844560" y="1848960"/>
            <a:ext cx="1540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1" name="CustomShape 60"/>
          <p:cNvSpPr/>
          <p:nvPr/>
        </p:nvSpPr>
        <p:spPr>
          <a:xfrm>
            <a:off x="5577840" y="5943600"/>
            <a:ext cx="1944000" cy="7315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272" name="CustomShape 61"/>
          <p:cNvSpPr/>
          <p:nvPr/>
        </p:nvSpPr>
        <p:spPr>
          <a:xfrm>
            <a:off x="6583680" y="62150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273" name="TextShape 62"/>
          <p:cNvSpPr txBox="1"/>
          <p:nvPr/>
        </p:nvSpPr>
        <p:spPr>
          <a:xfrm>
            <a:off x="254520" y="679320"/>
            <a:ext cx="684108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3: </a:t>
            </a:r>
            <a:r>
              <a:rPr lang="en-US">
                <a:latin typeface="Arial"/>
              </a:rPr>
              <a:t>비즈니스 로직과</a:t>
            </a:r>
            <a:r>
              <a:rPr lang="en-US">
                <a:latin typeface="Arial"/>
              </a:rPr>
              <a:t>Legacy </a:t>
            </a:r>
            <a:r>
              <a:rPr lang="en-US">
                <a:latin typeface="Arial"/>
              </a:rPr>
              <a:t>연계 데이터 입출력이 있는 경우</a:t>
            </a:r>
            <a:endParaRPr/>
          </a:p>
        </p:txBody>
      </p:sp>
      <p:sp>
        <p:nvSpPr>
          <p:cNvPr id="274" name="CustomShape 63"/>
          <p:cNvSpPr/>
          <p:nvPr/>
        </p:nvSpPr>
        <p:spPr>
          <a:xfrm rot="5400000">
            <a:off x="6188760" y="5506200"/>
            <a:ext cx="141696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5" name="CustomShape 64"/>
          <p:cNvSpPr/>
          <p:nvPr/>
        </p:nvSpPr>
        <p:spPr>
          <a:xfrm flipH="1" rot="16200000">
            <a:off x="6514200" y="5505480"/>
            <a:ext cx="141840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6" name="CustomShape 65"/>
          <p:cNvSpPr/>
          <p:nvPr/>
        </p:nvSpPr>
        <p:spPr>
          <a:xfrm flipH="1">
            <a:off x="5429880" y="3748320"/>
            <a:ext cx="114300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36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5565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5565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280" name="CustomShape 4"/>
          <p:cNvSpPr/>
          <p:nvPr/>
        </p:nvSpPr>
        <p:spPr>
          <a:xfrm>
            <a:off x="5565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281" name="CustomShape 5"/>
          <p:cNvSpPr/>
          <p:nvPr/>
        </p:nvSpPr>
        <p:spPr>
          <a:xfrm>
            <a:off x="236520" y="5950440"/>
            <a:ext cx="5249880" cy="7246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282" name="CustomShape 6"/>
          <p:cNvSpPr/>
          <p:nvPr/>
        </p:nvSpPr>
        <p:spPr>
          <a:xfrm>
            <a:off x="259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283" name="CustomShape 7"/>
          <p:cNvSpPr/>
          <p:nvPr/>
        </p:nvSpPr>
        <p:spPr>
          <a:xfrm>
            <a:off x="7725240" y="1376640"/>
            <a:ext cx="105300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284" name="CustomShape 8"/>
          <p:cNvSpPr/>
          <p:nvPr/>
        </p:nvSpPr>
        <p:spPr>
          <a:xfrm>
            <a:off x="7653240" y="692640"/>
            <a:ext cx="1216440" cy="1593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285" name="CustomShape 9"/>
          <p:cNvSpPr/>
          <p:nvPr/>
        </p:nvSpPr>
        <p:spPr>
          <a:xfrm>
            <a:off x="8238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286" name="CustomShape 10"/>
          <p:cNvSpPr/>
          <p:nvPr/>
        </p:nvSpPr>
        <p:spPr>
          <a:xfrm>
            <a:off x="7725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7" name="CustomShape 11"/>
          <p:cNvSpPr/>
          <p:nvPr/>
        </p:nvSpPr>
        <p:spPr>
          <a:xfrm>
            <a:off x="7725240" y="944640"/>
            <a:ext cx="105300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288" name="CustomShape 12"/>
          <p:cNvSpPr/>
          <p:nvPr/>
        </p:nvSpPr>
        <p:spPr>
          <a:xfrm>
            <a:off x="308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289" name="CustomShape 13"/>
          <p:cNvSpPr/>
          <p:nvPr/>
        </p:nvSpPr>
        <p:spPr>
          <a:xfrm>
            <a:off x="1388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290" name="CustomShape 14"/>
          <p:cNvSpPr/>
          <p:nvPr/>
        </p:nvSpPr>
        <p:spPr>
          <a:xfrm>
            <a:off x="2324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291" name="CustomShape 15"/>
          <p:cNvSpPr/>
          <p:nvPr/>
        </p:nvSpPr>
        <p:spPr>
          <a:xfrm>
            <a:off x="4412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92" name="CustomShape 16"/>
          <p:cNvSpPr/>
          <p:nvPr/>
        </p:nvSpPr>
        <p:spPr>
          <a:xfrm>
            <a:off x="3260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293" name="CustomShape 17"/>
          <p:cNvSpPr/>
          <p:nvPr/>
        </p:nvSpPr>
        <p:spPr>
          <a:xfrm>
            <a:off x="3260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94" name="CustomShape 18"/>
          <p:cNvSpPr/>
          <p:nvPr/>
        </p:nvSpPr>
        <p:spPr>
          <a:xfrm>
            <a:off x="3260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95" name="CustomShape 19"/>
          <p:cNvSpPr/>
          <p:nvPr/>
        </p:nvSpPr>
        <p:spPr>
          <a:xfrm>
            <a:off x="3260880" y="1917000"/>
            <a:ext cx="86364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296" name="CustomShape 20"/>
          <p:cNvSpPr/>
          <p:nvPr/>
        </p:nvSpPr>
        <p:spPr>
          <a:xfrm>
            <a:off x="3260880" y="242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97" name="CustomShape 21"/>
          <p:cNvSpPr/>
          <p:nvPr/>
        </p:nvSpPr>
        <p:spPr>
          <a:xfrm>
            <a:off x="4412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98" name="CustomShape 22"/>
          <p:cNvSpPr/>
          <p:nvPr/>
        </p:nvSpPr>
        <p:spPr>
          <a:xfrm>
            <a:off x="6573240" y="3429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99" name="CustomShape 23"/>
          <p:cNvSpPr/>
          <p:nvPr/>
        </p:nvSpPr>
        <p:spPr>
          <a:xfrm>
            <a:off x="3260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300" name="CustomShape 24"/>
          <p:cNvSpPr/>
          <p:nvPr/>
        </p:nvSpPr>
        <p:spPr>
          <a:xfrm>
            <a:off x="3260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01" name="CustomShape 25"/>
          <p:cNvSpPr/>
          <p:nvPr/>
        </p:nvSpPr>
        <p:spPr>
          <a:xfrm>
            <a:off x="2972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2" name="CustomShape 26"/>
          <p:cNvSpPr/>
          <p:nvPr/>
        </p:nvSpPr>
        <p:spPr>
          <a:xfrm rot="5400000">
            <a:off x="3620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3" name="CustomShape 27"/>
          <p:cNvSpPr/>
          <p:nvPr/>
        </p:nvSpPr>
        <p:spPr>
          <a:xfrm rot="5400000">
            <a:off x="3620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4" name="CustomShape 28"/>
          <p:cNvSpPr/>
          <p:nvPr/>
        </p:nvSpPr>
        <p:spPr>
          <a:xfrm>
            <a:off x="1388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305" name="CustomShape 29"/>
          <p:cNvSpPr/>
          <p:nvPr/>
        </p:nvSpPr>
        <p:spPr>
          <a:xfrm>
            <a:off x="8236440" y="1772640"/>
            <a:ext cx="60948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306" name="CustomShape 30"/>
          <p:cNvSpPr/>
          <p:nvPr/>
        </p:nvSpPr>
        <p:spPr>
          <a:xfrm>
            <a:off x="7725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07" name="CustomShape 31"/>
          <p:cNvSpPr/>
          <p:nvPr/>
        </p:nvSpPr>
        <p:spPr>
          <a:xfrm>
            <a:off x="7725240" y="1160640"/>
            <a:ext cx="105300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308" name="CustomShape 32"/>
          <p:cNvSpPr/>
          <p:nvPr/>
        </p:nvSpPr>
        <p:spPr>
          <a:xfrm>
            <a:off x="2972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9" name="CustomShape 33"/>
          <p:cNvSpPr/>
          <p:nvPr/>
        </p:nvSpPr>
        <p:spPr>
          <a:xfrm>
            <a:off x="2972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10" name="CustomShape 34"/>
          <p:cNvSpPr/>
          <p:nvPr/>
        </p:nvSpPr>
        <p:spPr>
          <a:xfrm>
            <a:off x="2972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11" name="CustomShape 35"/>
          <p:cNvSpPr/>
          <p:nvPr/>
        </p:nvSpPr>
        <p:spPr>
          <a:xfrm>
            <a:off x="2972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12" name="CustomShape 36"/>
          <p:cNvSpPr/>
          <p:nvPr/>
        </p:nvSpPr>
        <p:spPr>
          <a:xfrm>
            <a:off x="203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3" name="CustomShape 37"/>
          <p:cNvSpPr/>
          <p:nvPr/>
        </p:nvSpPr>
        <p:spPr>
          <a:xfrm>
            <a:off x="1100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4" name="CustomShape 38"/>
          <p:cNvSpPr/>
          <p:nvPr/>
        </p:nvSpPr>
        <p:spPr>
          <a:xfrm rot="10800000">
            <a:off x="4125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15" name="CustomShape 39"/>
          <p:cNvSpPr/>
          <p:nvPr/>
        </p:nvSpPr>
        <p:spPr>
          <a:xfrm rot="10800000">
            <a:off x="2973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6" name="CustomShape 40"/>
          <p:cNvSpPr/>
          <p:nvPr/>
        </p:nvSpPr>
        <p:spPr>
          <a:xfrm rot="10800000">
            <a:off x="2037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7" name="CustomShape 41"/>
          <p:cNvSpPr/>
          <p:nvPr/>
        </p:nvSpPr>
        <p:spPr>
          <a:xfrm rot="10800000">
            <a:off x="1100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8" name="CustomShape 42"/>
          <p:cNvSpPr/>
          <p:nvPr/>
        </p:nvSpPr>
        <p:spPr>
          <a:xfrm rot="10800000">
            <a:off x="4125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9" name="CustomShape 43"/>
          <p:cNvSpPr/>
          <p:nvPr/>
        </p:nvSpPr>
        <p:spPr>
          <a:xfrm>
            <a:off x="4124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0" name="CustomShape 44"/>
          <p:cNvSpPr/>
          <p:nvPr/>
        </p:nvSpPr>
        <p:spPr>
          <a:xfrm rot="5400000">
            <a:off x="4773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21" name="CustomShape 45"/>
          <p:cNvSpPr/>
          <p:nvPr/>
        </p:nvSpPr>
        <p:spPr>
          <a:xfrm>
            <a:off x="260856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322" name="CustomShape 46"/>
          <p:cNvSpPr/>
          <p:nvPr/>
        </p:nvSpPr>
        <p:spPr>
          <a:xfrm>
            <a:off x="357480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323" name="CustomShape 47"/>
          <p:cNvSpPr/>
          <p:nvPr/>
        </p:nvSpPr>
        <p:spPr>
          <a:xfrm>
            <a:off x="4538160" y="6202080"/>
            <a:ext cx="85680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324" name="CustomShape 48"/>
          <p:cNvSpPr/>
          <p:nvPr/>
        </p:nvSpPr>
        <p:spPr>
          <a:xfrm>
            <a:off x="1656000" y="6200280"/>
            <a:ext cx="856080" cy="40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325" name="CustomShape 49"/>
          <p:cNvSpPr/>
          <p:nvPr/>
        </p:nvSpPr>
        <p:spPr>
          <a:xfrm>
            <a:off x="325080" y="1926360"/>
            <a:ext cx="77220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326" name="CustomShape 50"/>
          <p:cNvSpPr/>
          <p:nvPr/>
        </p:nvSpPr>
        <p:spPr>
          <a:xfrm rot="5400000">
            <a:off x="458280" y="1849320"/>
            <a:ext cx="1537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7" name="CustomShape 51"/>
          <p:cNvSpPr/>
          <p:nvPr/>
        </p:nvSpPr>
        <p:spPr>
          <a:xfrm flipH="1" flipV="1" rot="5400000">
            <a:off x="844560" y="1848960"/>
            <a:ext cx="1540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8" name="CustomShape 52"/>
          <p:cNvSpPr/>
          <p:nvPr/>
        </p:nvSpPr>
        <p:spPr>
          <a:xfrm>
            <a:off x="5577840" y="5943600"/>
            <a:ext cx="1944000" cy="7315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329" name="CustomShape 53"/>
          <p:cNvSpPr/>
          <p:nvPr/>
        </p:nvSpPr>
        <p:spPr>
          <a:xfrm>
            <a:off x="6583680" y="62150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330" name="TextShape 54"/>
          <p:cNvSpPr txBox="1"/>
          <p:nvPr/>
        </p:nvSpPr>
        <p:spPr>
          <a:xfrm>
            <a:off x="254520" y="679320"/>
            <a:ext cx="638388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4: </a:t>
            </a:r>
            <a:r>
              <a:rPr lang="en-US">
                <a:latin typeface="Arial"/>
              </a:rPr>
              <a:t>비즈니스 로직과</a:t>
            </a:r>
            <a:r>
              <a:rPr lang="en-US">
                <a:latin typeface="Arial"/>
              </a:rPr>
              <a:t>Legacy </a:t>
            </a:r>
            <a:r>
              <a:rPr lang="en-US">
                <a:latin typeface="Arial"/>
              </a:rPr>
              <a:t>연계 로직 처리가 있는 경우</a:t>
            </a:r>
            <a:endParaRPr/>
          </a:p>
        </p:txBody>
      </p:sp>
      <p:cxnSp>
        <p:nvCxnSpPr>
          <p:cNvPr id="331" name="Line 55"/>
          <p:cNvCxnSpPr>
            <a:stCxn id="291" idx="3"/>
            <a:endCxn id="298" idx="1"/>
          </p:cNvCxnSpPr>
          <p:nvPr/>
        </p:nvCxnSpPr>
        <p:spPr>
          <a:xfrm>
            <a:off x="5420520" y="3608640"/>
            <a:ext cx="1153080" cy="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332" name="Line 56"/>
          <p:cNvCxnSpPr>
            <a:stCxn id="298" idx="2"/>
            <a:endCxn id="329" idx="0"/>
          </p:cNvCxnSpPr>
          <p:nvPr/>
        </p:nvCxnSpPr>
        <p:spPr>
          <a:xfrm>
            <a:off x="6968880" y="3788640"/>
            <a:ext cx="10800" cy="24267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36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5565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335" name="CustomShape 3"/>
          <p:cNvSpPr/>
          <p:nvPr/>
        </p:nvSpPr>
        <p:spPr>
          <a:xfrm>
            <a:off x="5565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336" name="CustomShape 4"/>
          <p:cNvSpPr/>
          <p:nvPr/>
        </p:nvSpPr>
        <p:spPr>
          <a:xfrm>
            <a:off x="5565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337" name="CustomShape 5"/>
          <p:cNvSpPr/>
          <p:nvPr/>
        </p:nvSpPr>
        <p:spPr>
          <a:xfrm>
            <a:off x="236520" y="5950440"/>
            <a:ext cx="5249880" cy="7246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338" name="CustomShape 6"/>
          <p:cNvSpPr/>
          <p:nvPr/>
        </p:nvSpPr>
        <p:spPr>
          <a:xfrm>
            <a:off x="259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339" name="CustomShape 7"/>
          <p:cNvSpPr/>
          <p:nvPr/>
        </p:nvSpPr>
        <p:spPr>
          <a:xfrm>
            <a:off x="7725240" y="1376640"/>
            <a:ext cx="105300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340" name="CustomShape 8"/>
          <p:cNvSpPr/>
          <p:nvPr/>
        </p:nvSpPr>
        <p:spPr>
          <a:xfrm>
            <a:off x="7653240" y="692640"/>
            <a:ext cx="1216440" cy="1593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341" name="CustomShape 9"/>
          <p:cNvSpPr/>
          <p:nvPr/>
        </p:nvSpPr>
        <p:spPr>
          <a:xfrm>
            <a:off x="8238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342" name="CustomShape 10"/>
          <p:cNvSpPr/>
          <p:nvPr/>
        </p:nvSpPr>
        <p:spPr>
          <a:xfrm>
            <a:off x="7725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3" name="CustomShape 11"/>
          <p:cNvSpPr/>
          <p:nvPr/>
        </p:nvSpPr>
        <p:spPr>
          <a:xfrm>
            <a:off x="7725240" y="944640"/>
            <a:ext cx="105300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344" name="CustomShape 12"/>
          <p:cNvSpPr/>
          <p:nvPr/>
        </p:nvSpPr>
        <p:spPr>
          <a:xfrm>
            <a:off x="308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345" name="CustomShape 13"/>
          <p:cNvSpPr/>
          <p:nvPr/>
        </p:nvSpPr>
        <p:spPr>
          <a:xfrm>
            <a:off x="1388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346" name="CustomShape 14"/>
          <p:cNvSpPr/>
          <p:nvPr/>
        </p:nvSpPr>
        <p:spPr>
          <a:xfrm>
            <a:off x="2324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347" name="CustomShape 15"/>
          <p:cNvSpPr/>
          <p:nvPr/>
        </p:nvSpPr>
        <p:spPr>
          <a:xfrm>
            <a:off x="4412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48" name="CustomShape 16"/>
          <p:cNvSpPr/>
          <p:nvPr/>
        </p:nvSpPr>
        <p:spPr>
          <a:xfrm>
            <a:off x="3260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349" name="CustomShape 17"/>
          <p:cNvSpPr/>
          <p:nvPr/>
        </p:nvSpPr>
        <p:spPr>
          <a:xfrm>
            <a:off x="3260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50" name="CustomShape 18"/>
          <p:cNvSpPr/>
          <p:nvPr/>
        </p:nvSpPr>
        <p:spPr>
          <a:xfrm>
            <a:off x="3260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51" name="CustomShape 19"/>
          <p:cNvSpPr/>
          <p:nvPr/>
        </p:nvSpPr>
        <p:spPr>
          <a:xfrm>
            <a:off x="3260880" y="1917000"/>
            <a:ext cx="86364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352" name="CustomShape 20"/>
          <p:cNvSpPr/>
          <p:nvPr/>
        </p:nvSpPr>
        <p:spPr>
          <a:xfrm>
            <a:off x="3260880" y="242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53" name="CustomShape 21"/>
          <p:cNvSpPr/>
          <p:nvPr/>
        </p:nvSpPr>
        <p:spPr>
          <a:xfrm>
            <a:off x="4412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54" name="CustomShape 22"/>
          <p:cNvSpPr/>
          <p:nvPr/>
        </p:nvSpPr>
        <p:spPr>
          <a:xfrm>
            <a:off x="6573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55" name="CustomShape 23"/>
          <p:cNvSpPr/>
          <p:nvPr/>
        </p:nvSpPr>
        <p:spPr>
          <a:xfrm>
            <a:off x="6573240" y="544536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56" name="CustomShape 24"/>
          <p:cNvSpPr/>
          <p:nvPr/>
        </p:nvSpPr>
        <p:spPr>
          <a:xfrm>
            <a:off x="3260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357" name="CustomShape 25"/>
          <p:cNvSpPr/>
          <p:nvPr/>
        </p:nvSpPr>
        <p:spPr>
          <a:xfrm>
            <a:off x="3260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58" name="CustomShape 26"/>
          <p:cNvSpPr/>
          <p:nvPr/>
        </p:nvSpPr>
        <p:spPr>
          <a:xfrm>
            <a:off x="2972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9" name="CustomShape 27"/>
          <p:cNvSpPr/>
          <p:nvPr/>
        </p:nvSpPr>
        <p:spPr>
          <a:xfrm rot="5400000">
            <a:off x="6573600" y="5121360"/>
            <a:ext cx="64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0" name="CustomShape 28"/>
          <p:cNvSpPr/>
          <p:nvPr/>
        </p:nvSpPr>
        <p:spPr>
          <a:xfrm flipH="1" flipV="1" rot="5400000">
            <a:off x="6933960" y="5119560"/>
            <a:ext cx="64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1" name="CustomShape 29"/>
          <p:cNvSpPr/>
          <p:nvPr/>
        </p:nvSpPr>
        <p:spPr>
          <a:xfrm rot="5400000">
            <a:off x="3620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2" name="CustomShape 30"/>
          <p:cNvSpPr/>
          <p:nvPr/>
        </p:nvSpPr>
        <p:spPr>
          <a:xfrm rot="5400000">
            <a:off x="3620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3" name="CustomShape 31"/>
          <p:cNvSpPr/>
          <p:nvPr/>
        </p:nvSpPr>
        <p:spPr>
          <a:xfrm>
            <a:off x="1388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364" name="CustomShape 32"/>
          <p:cNvSpPr/>
          <p:nvPr/>
        </p:nvSpPr>
        <p:spPr>
          <a:xfrm>
            <a:off x="8236440" y="1772640"/>
            <a:ext cx="60948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365" name="CustomShape 33"/>
          <p:cNvSpPr/>
          <p:nvPr/>
        </p:nvSpPr>
        <p:spPr>
          <a:xfrm>
            <a:off x="7725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66" name="CustomShape 34"/>
          <p:cNvSpPr/>
          <p:nvPr/>
        </p:nvSpPr>
        <p:spPr>
          <a:xfrm>
            <a:off x="7725240" y="1160640"/>
            <a:ext cx="105300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367" name="CustomShape 35"/>
          <p:cNvSpPr/>
          <p:nvPr/>
        </p:nvSpPr>
        <p:spPr>
          <a:xfrm>
            <a:off x="2972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8" name="CustomShape 36"/>
          <p:cNvSpPr/>
          <p:nvPr/>
        </p:nvSpPr>
        <p:spPr>
          <a:xfrm>
            <a:off x="2972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69" name="CustomShape 37"/>
          <p:cNvSpPr/>
          <p:nvPr/>
        </p:nvSpPr>
        <p:spPr>
          <a:xfrm>
            <a:off x="2972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70" name="CustomShape 38"/>
          <p:cNvSpPr/>
          <p:nvPr/>
        </p:nvSpPr>
        <p:spPr>
          <a:xfrm>
            <a:off x="2972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71" name="CustomShape 39"/>
          <p:cNvSpPr/>
          <p:nvPr/>
        </p:nvSpPr>
        <p:spPr>
          <a:xfrm>
            <a:off x="203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2" name="CustomShape 40"/>
          <p:cNvSpPr/>
          <p:nvPr/>
        </p:nvSpPr>
        <p:spPr>
          <a:xfrm>
            <a:off x="1100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3" name="CustomShape 41"/>
          <p:cNvSpPr/>
          <p:nvPr/>
        </p:nvSpPr>
        <p:spPr>
          <a:xfrm rot="10800000">
            <a:off x="4125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74" name="CustomShape 42"/>
          <p:cNvSpPr/>
          <p:nvPr/>
        </p:nvSpPr>
        <p:spPr>
          <a:xfrm rot="10800000">
            <a:off x="2973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5" name="CustomShape 43"/>
          <p:cNvSpPr/>
          <p:nvPr/>
        </p:nvSpPr>
        <p:spPr>
          <a:xfrm rot="10800000">
            <a:off x="2037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6" name="CustomShape 44"/>
          <p:cNvSpPr/>
          <p:nvPr/>
        </p:nvSpPr>
        <p:spPr>
          <a:xfrm rot="10800000">
            <a:off x="1100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7" name="CustomShape 45"/>
          <p:cNvSpPr/>
          <p:nvPr/>
        </p:nvSpPr>
        <p:spPr>
          <a:xfrm rot="10800000">
            <a:off x="4125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8" name="CustomShape 46"/>
          <p:cNvSpPr/>
          <p:nvPr/>
        </p:nvSpPr>
        <p:spPr>
          <a:xfrm>
            <a:off x="4124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9" name="CustomShape 47"/>
          <p:cNvSpPr/>
          <p:nvPr/>
        </p:nvSpPr>
        <p:spPr>
          <a:xfrm rot="5400000">
            <a:off x="4773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80" name="CustomShape 48"/>
          <p:cNvSpPr/>
          <p:nvPr/>
        </p:nvSpPr>
        <p:spPr>
          <a:xfrm>
            <a:off x="260856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381" name="CustomShape 49"/>
          <p:cNvSpPr/>
          <p:nvPr/>
        </p:nvSpPr>
        <p:spPr>
          <a:xfrm>
            <a:off x="357480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382" name="CustomShape 50"/>
          <p:cNvSpPr/>
          <p:nvPr/>
        </p:nvSpPr>
        <p:spPr>
          <a:xfrm>
            <a:off x="4538160" y="6202080"/>
            <a:ext cx="85680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383" name="CustomShape 51"/>
          <p:cNvSpPr/>
          <p:nvPr/>
        </p:nvSpPr>
        <p:spPr>
          <a:xfrm>
            <a:off x="1656000" y="6200280"/>
            <a:ext cx="856080" cy="40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384" name="CustomShape 52"/>
          <p:cNvSpPr/>
          <p:nvPr/>
        </p:nvSpPr>
        <p:spPr>
          <a:xfrm>
            <a:off x="325080" y="1926360"/>
            <a:ext cx="77220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385" name="CustomShape 53"/>
          <p:cNvSpPr/>
          <p:nvPr/>
        </p:nvSpPr>
        <p:spPr>
          <a:xfrm rot="5400000">
            <a:off x="458280" y="1849320"/>
            <a:ext cx="1537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86" name="CustomShape 54"/>
          <p:cNvSpPr/>
          <p:nvPr/>
        </p:nvSpPr>
        <p:spPr>
          <a:xfrm flipH="1" flipV="1" rot="5400000">
            <a:off x="844560" y="1848960"/>
            <a:ext cx="1540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87" name="CustomShape 55"/>
          <p:cNvSpPr/>
          <p:nvPr/>
        </p:nvSpPr>
        <p:spPr>
          <a:xfrm>
            <a:off x="5577840" y="5943600"/>
            <a:ext cx="1944000" cy="7315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388" name="CustomShape 56"/>
          <p:cNvSpPr/>
          <p:nvPr/>
        </p:nvSpPr>
        <p:spPr>
          <a:xfrm>
            <a:off x="6583680" y="62150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389" name="TextShape 57"/>
          <p:cNvSpPr txBox="1"/>
          <p:nvPr/>
        </p:nvSpPr>
        <p:spPr>
          <a:xfrm>
            <a:off x="254520" y="679320"/>
            <a:ext cx="721008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5: </a:t>
            </a:r>
            <a:r>
              <a:rPr lang="en-US">
                <a:latin typeface="Arial"/>
              </a:rPr>
              <a:t>비즈니스 로직이 없고</a:t>
            </a:r>
            <a:r>
              <a:rPr lang="en-US">
                <a:latin typeface="Arial"/>
              </a:rPr>
              <a:t>, Database </a:t>
            </a:r>
            <a:r>
              <a:rPr lang="en-US">
                <a:latin typeface="Arial"/>
              </a:rPr>
              <a:t>데이터 입출력이 있는 경우</a:t>
            </a:r>
            <a:endParaRPr/>
          </a:p>
        </p:txBody>
      </p:sp>
      <p:cxnSp>
        <p:nvCxnSpPr>
          <p:cNvPr id="390" name="Line 5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236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5565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5565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394" name="CustomShape 4"/>
          <p:cNvSpPr/>
          <p:nvPr/>
        </p:nvSpPr>
        <p:spPr>
          <a:xfrm>
            <a:off x="5565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395" name="CustomShape 5"/>
          <p:cNvSpPr/>
          <p:nvPr/>
        </p:nvSpPr>
        <p:spPr>
          <a:xfrm>
            <a:off x="236520" y="5950440"/>
            <a:ext cx="5249880" cy="7246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396" name="CustomShape 6"/>
          <p:cNvSpPr/>
          <p:nvPr/>
        </p:nvSpPr>
        <p:spPr>
          <a:xfrm>
            <a:off x="259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397" name="CustomShape 7"/>
          <p:cNvSpPr/>
          <p:nvPr/>
        </p:nvSpPr>
        <p:spPr>
          <a:xfrm>
            <a:off x="7725240" y="1376640"/>
            <a:ext cx="105300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398" name="CustomShape 8"/>
          <p:cNvSpPr/>
          <p:nvPr/>
        </p:nvSpPr>
        <p:spPr>
          <a:xfrm>
            <a:off x="7653240" y="692640"/>
            <a:ext cx="1216440" cy="1593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399" name="CustomShape 9"/>
          <p:cNvSpPr/>
          <p:nvPr/>
        </p:nvSpPr>
        <p:spPr>
          <a:xfrm>
            <a:off x="8238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400" name="CustomShape 10"/>
          <p:cNvSpPr/>
          <p:nvPr/>
        </p:nvSpPr>
        <p:spPr>
          <a:xfrm>
            <a:off x="7725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1" name="CustomShape 11"/>
          <p:cNvSpPr/>
          <p:nvPr/>
        </p:nvSpPr>
        <p:spPr>
          <a:xfrm>
            <a:off x="7725240" y="944640"/>
            <a:ext cx="105300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402" name="CustomShape 12"/>
          <p:cNvSpPr/>
          <p:nvPr/>
        </p:nvSpPr>
        <p:spPr>
          <a:xfrm>
            <a:off x="308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403" name="CustomShape 13"/>
          <p:cNvSpPr/>
          <p:nvPr/>
        </p:nvSpPr>
        <p:spPr>
          <a:xfrm>
            <a:off x="1388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404" name="CustomShape 14"/>
          <p:cNvSpPr/>
          <p:nvPr/>
        </p:nvSpPr>
        <p:spPr>
          <a:xfrm>
            <a:off x="2324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405" name="CustomShape 15"/>
          <p:cNvSpPr/>
          <p:nvPr/>
        </p:nvSpPr>
        <p:spPr>
          <a:xfrm>
            <a:off x="4412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06" name="CustomShape 16"/>
          <p:cNvSpPr/>
          <p:nvPr/>
        </p:nvSpPr>
        <p:spPr>
          <a:xfrm>
            <a:off x="3260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407" name="CustomShape 17"/>
          <p:cNvSpPr/>
          <p:nvPr/>
        </p:nvSpPr>
        <p:spPr>
          <a:xfrm>
            <a:off x="3260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08" name="CustomShape 18"/>
          <p:cNvSpPr/>
          <p:nvPr/>
        </p:nvSpPr>
        <p:spPr>
          <a:xfrm>
            <a:off x="3260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09" name="CustomShape 19"/>
          <p:cNvSpPr/>
          <p:nvPr/>
        </p:nvSpPr>
        <p:spPr>
          <a:xfrm>
            <a:off x="3260880" y="1917000"/>
            <a:ext cx="86364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410" name="CustomShape 20"/>
          <p:cNvSpPr/>
          <p:nvPr/>
        </p:nvSpPr>
        <p:spPr>
          <a:xfrm>
            <a:off x="3260880" y="242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11" name="CustomShape 21"/>
          <p:cNvSpPr/>
          <p:nvPr/>
        </p:nvSpPr>
        <p:spPr>
          <a:xfrm>
            <a:off x="4412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12" name="CustomShape 22"/>
          <p:cNvSpPr/>
          <p:nvPr/>
        </p:nvSpPr>
        <p:spPr>
          <a:xfrm>
            <a:off x="6573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13" name="CustomShape 23"/>
          <p:cNvSpPr/>
          <p:nvPr/>
        </p:nvSpPr>
        <p:spPr>
          <a:xfrm>
            <a:off x="3260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414" name="CustomShape 24"/>
          <p:cNvSpPr/>
          <p:nvPr/>
        </p:nvSpPr>
        <p:spPr>
          <a:xfrm>
            <a:off x="3260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15" name="CustomShape 25"/>
          <p:cNvSpPr/>
          <p:nvPr/>
        </p:nvSpPr>
        <p:spPr>
          <a:xfrm>
            <a:off x="2972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6" name="CustomShape 26"/>
          <p:cNvSpPr/>
          <p:nvPr/>
        </p:nvSpPr>
        <p:spPr>
          <a:xfrm rot="5400000">
            <a:off x="3620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7" name="CustomShape 27"/>
          <p:cNvSpPr/>
          <p:nvPr/>
        </p:nvSpPr>
        <p:spPr>
          <a:xfrm rot="5400000">
            <a:off x="3620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8" name="CustomShape 28"/>
          <p:cNvSpPr/>
          <p:nvPr/>
        </p:nvSpPr>
        <p:spPr>
          <a:xfrm>
            <a:off x="1388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419" name="CustomShape 29"/>
          <p:cNvSpPr/>
          <p:nvPr/>
        </p:nvSpPr>
        <p:spPr>
          <a:xfrm>
            <a:off x="8236440" y="1772640"/>
            <a:ext cx="60948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420" name="CustomShape 30"/>
          <p:cNvSpPr/>
          <p:nvPr/>
        </p:nvSpPr>
        <p:spPr>
          <a:xfrm>
            <a:off x="7725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21" name="CustomShape 31"/>
          <p:cNvSpPr/>
          <p:nvPr/>
        </p:nvSpPr>
        <p:spPr>
          <a:xfrm>
            <a:off x="7725240" y="1160640"/>
            <a:ext cx="105300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422" name="CustomShape 32"/>
          <p:cNvSpPr/>
          <p:nvPr/>
        </p:nvSpPr>
        <p:spPr>
          <a:xfrm>
            <a:off x="2972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23" name="CustomShape 33"/>
          <p:cNvSpPr/>
          <p:nvPr/>
        </p:nvSpPr>
        <p:spPr>
          <a:xfrm>
            <a:off x="2972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24" name="CustomShape 34"/>
          <p:cNvSpPr/>
          <p:nvPr/>
        </p:nvSpPr>
        <p:spPr>
          <a:xfrm>
            <a:off x="2972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25" name="CustomShape 35"/>
          <p:cNvSpPr/>
          <p:nvPr/>
        </p:nvSpPr>
        <p:spPr>
          <a:xfrm>
            <a:off x="2972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26" name="CustomShape 36"/>
          <p:cNvSpPr/>
          <p:nvPr/>
        </p:nvSpPr>
        <p:spPr>
          <a:xfrm>
            <a:off x="203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27" name="CustomShape 37"/>
          <p:cNvSpPr/>
          <p:nvPr/>
        </p:nvSpPr>
        <p:spPr>
          <a:xfrm>
            <a:off x="1100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28" name="CustomShape 38"/>
          <p:cNvSpPr/>
          <p:nvPr/>
        </p:nvSpPr>
        <p:spPr>
          <a:xfrm rot="10800000">
            <a:off x="4125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29" name="CustomShape 39"/>
          <p:cNvSpPr/>
          <p:nvPr/>
        </p:nvSpPr>
        <p:spPr>
          <a:xfrm rot="10800000">
            <a:off x="2973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30" name="CustomShape 40"/>
          <p:cNvSpPr/>
          <p:nvPr/>
        </p:nvSpPr>
        <p:spPr>
          <a:xfrm rot="10800000">
            <a:off x="2037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31" name="CustomShape 41"/>
          <p:cNvSpPr/>
          <p:nvPr/>
        </p:nvSpPr>
        <p:spPr>
          <a:xfrm rot="10800000">
            <a:off x="1100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32" name="CustomShape 42"/>
          <p:cNvSpPr/>
          <p:nvPr/>
        </p:nvSpPr>
        <p:spPr>
          <a:xfrm rot="10800000">
            <a:off x="4125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33" name="CustomShape 43"/>
          <p:cNvSpPr/>
          <p:nvPr/>
        </p:nvSpPr>
        <p:spPr>
          <a:xfrm>
            <a:off x="4124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34" name="CustomShape 44"/>
          <p:cNvSpPr/>
          <p:nvPr/>
        </p:nvSpPr>
        <p:spPr>
          <a:xfrm rot="5400000">
            <a:off x="4773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35" name="CustomShape 45"/>
          <p:cNvSpPr/>
          <p:nvPr/>
        </p:nvSpPr>
        <p:spPr>
          <a:xfrm>
            <a:off x="260856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436" name="CustomShape 46"/>
          <p:cNvSpPr/>
          <p:nvPr/>
        </p:nvSpPr>
        <p:spPr>
          <a:xfrm>
            <a:off x="357480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437" name="CustomShape 47"/>
          <p:cNvSpPr/>
          <p:nvPr/>
        </p:nvSpPr>
        <p:spPr>
          <a:xfrm>
            <a:off x="4538160" y="6202080"/>
            <a:ext cx="85680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438" name="CustomShape 48"/>
          <p:cNvSpPr/>
          <p:nvPr/>
        </p:nvSpPr>
        <p:spPr>
          <a:xfrm>
            <a:off x="1656000" y="6200280"/>
            <a:ext cx="856080" cy="40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439" name="CustomShape 49"/>
          <p:cNvSpPr/>
          <p:nvPr/>
        </p:nvSpPr>
        <p:spPr>
          <a:xfrm>
            <a:off x="325080" y="1926360"/>
            <a:ext cx="77220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440" name="CustomShape 50"/>
          <p:cNvSpPr/>
          <p:nvPr/>
        </p:nvSpPr>
        <p:spPr>
          <a:xfrm rot="5400000">
            <a:off x="458280" y="1849320"/>
            <a:ext cx="1537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41" name="CustomShape 51"/>
          <p:cNvSpPr/>
          <p:nvPr/>
        </p:nvSpPr>
        <p:spPr>
          <a:xfrm flipH="1" flipV="1" rot="5400000">
            <a:off x="844560" y="1848960"/>
            <a:ext cx="1540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42" name="CustomShape 52"/>
          <p:cNvSpPr/>
          <p:nvPr/>
        </p:nvSpPr>
        <p:spPr>
          <a:xfrm>
            <a:off x="5577840" y="5943600"/>
            <a:ext cx="1944000" cy="7315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443" name="CustomShape 53"/>
          <p:cNvSpPr/>
          <p:nvPr/>
        </p:nvSpPr>
        <p:spPr>
          <a:xfrm>
            <a:off x="6583680" y="62150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444" name="TextShape 54"/>
          <p:cNvSpPr txBox="1"/>
          <p:nvPr/>
        </p:nvSpPr>
        <p:spPr>
          <a:xfrm>
            <a:off x="254520" y="679680"/>
            <a:ext cx="748584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6: </a:t>
            </a:r>
            <a:r>
              <a:rPr lang="en-US">
                <a:latin typeface="Arial"/>
              </a:rPr>
              <a:t>비즈니스 로직이 없고</a:t>
            </a:r>
            <a:r>
              <a:rPr lang="en-US">
                <a:latin typeface="Arial"/>
              </a:rPr>
              <a:t>, Legacy </a:t>
            </a:r>
            <a:r>
              <a:rPr lang="en-US">
                <a:latin typeface="Arial"/>
              </a:rPr>
              <a:t>연계 데이터 입출력이 있는 경우</a:t>
            </a:r>
            <a:endParaRPr/>
          </a:p>
        </p:txBody>
      </p:sp>
      <p:sp>
        <p:nvSpPr>
          <p:cNvPr id="445" name="CustomShape 55"/>
          <p:cNvSpPr/>
          <p:nvPr/>
        </p:nvSpPr>
        <p:spPr>
          <a:xfrm rot="5400000">
            <a:off x="6188400" y="5506200"/>
            <a:ext cx="141696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46" name="CustomShape 56"/>
          <p:cNvSpPr/>
          <p:nvPr/>
        </p:nvSpPr>
        <p:spPr>
          <a:xfrm flipH="1" rot="16200000">
            <a:off x="6513840" y="5505480"/>
            <a:ext cx="141840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cxnSp>
        <p:nvCxnSpPr>
          <p:cNvPr id="447" name="Line 5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36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449" name="CustomShape 2"/>
          <p:cNvSpPr/>
          <p:nvPr/>
        </p:nvSpPr>
        <p:spPr>
          <a:xfrm>
            <a:off x="5565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450" name="CustomShape 3"/>
          <p:cNvSpPr/>
          <p:nvPr/>
        </p:nvSpPr>
        <p:spPr>
          <a:xfrm>
            <a:off x="5565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451" name="CustomShape 4"/>
          <p:cNvSpPr/>
          <p:nvPr/>
        </p:nvSpPr>
        <p:spPr>
          <a:xfrm>
            <a:off x="5565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452" name="CustomShape 5"/>
          <p:cNvSpPr/>
          <p:nvPr/>
        </p:nvSpPr>
        <p:spPr>
          <a:xfrm>
            <a:off x="236520" y="5950440"/>
            <a:ext cx="5249880" cy="7246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453" name="CustomShape 6"/>
          <p:cNvSpPr/>
          <p:nvPr/>
        </p:nvSpPr>
        <p:spPr>
          <a:xfrm>
            <a:off x="259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454" name="CustomShape 7"/>
          <p:cNvSpPr/>
          <p:nvPr/>
        </p:nvSpPr>
        <p:spPr>
          <a:xfrm>
            <a:off x="7725240" y="1376640"/>
            <a:ext cx="105300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455" name="CustomShape 8"/>
          <p:cNvSpPr/>
          <p:nvPr/>
        </p:nvSpPr>
        <p:spPr>
          <a:xfrm>
            <a:off x="7653240" y="692640"/>
            <a:ext cx="1216440" cy="1593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456" name="CustomShape 9"/>
          <p:cNvSpPr/>
          <p:nvPr/>
        </p:nvSpPr>
        <p:spPr>
          <a:xfrm>
            <a:off x="8238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457" name="CustomShape 10"/>
          <p:cNvSpPr/>
          <p:nvPr/>
        </p:nvSpPr>
        <p:spPr>
          <a:xfrm>
            <a:off x="7725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58" name="CustomShape 11"/>
          <p:cNvSpPr/>
          <p:nvPr/>
        </p:nvSpPr>
        <p:spPr>
          <a:xfrm>
            <a:off x="7725240" y="944640"/>
            <a:ext cx="105300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459" name="CustomShape 12"/>
          <p:cNvSpPr/>
          <p:nvPr/>
        </p:nvSpPr>
        <p:spPr>
          <a:xfrm>
            <a:off x="308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460" name="CustomShape 13"/>
          <p:cNvSpPr/>
          <p:nvPr/>
        </p:nvSpPr>
        <p:spPr>
          <a:xfrm>
            <a:off x="1388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461" name="CustomShape 14"/>
          <p:cNvSpPr/>
          <p:nvPr/>
        </p:nvSpPr>
        <p:spPr>
          <a:xfrm>
            <a:off x="2324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462" name="CustomShape 15"/>
          <p:cNvSpPr/>
          <p:nvPr/>
        </p:nvSpPr>
        <p:spPr>
          <a:xfrm>
            <a:off x="4412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63" name="CustomShape 16"/>
          <p:cNvSpPr/>
          <p:nvPr/>
        </p:nvSpPr>
        <p:spPr>
          <a:xfrm>
            <a:off x="3260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464" name="CustomShape 17"/>
          <p:cNvSpPr/>
          <p:nvPr/>
        </p:nvSpPr>
        <p:spPr>
          <a:xfrm>
            <a:off x="3260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65" name="CustomShape 18"/>
          <p:cNvSpPr/>
          <p:nvPr/>
        </p:nvSpPr>
        <p:spPr>
          <a:xfrm>
            <a:off x="3260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66" name="CustomShape 19"/>
          <p:cNvSpPr/>
          <p:nvPr/>
        </p:nvSpPr>
        <p:spPr>
          <a:xfrm>
            <a:off x="3260880" y="1917000"/>
            <a:ext cx="86364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467" name="CustomShape 20"/>
          <p:cNvSpPr/>
          <p:nvPr/>
        </p:nvSpPr>
        <p:spPr>
          <a:xfrm>
            <a:off x="3260880" y="242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68" name="CustomShape 21"/>
          <p:cNvSpPr/>
          <p:nvPr/>
        </p:nvSpPr>
        <p:spPr>
          <a:xfrm>
            <a:off x="4412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69" name="CustomShape 22"/>
          <p:cNvSpPr/>
          <p:nvPr/>
        </p:nvSpPr>
        <p:spPr>
          <a:xfrm>
            <a:off x="3260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470" name="CustomShape 23"/>
          <p:cNvSpPr/>
          <p:nvPr/>
        </p:nvSpPr>
        <p:spPr>
          <a:xfrm>
            <a:off x="3260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71" name="CustomShape 24"/>
          <p:cNvSpPr/>
          <p:nvPr/>
        </p:nvSpPr>
        <p:spPr>
          <a:xfrm>
            <a:off x="2972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72" name="CustomShape 25"/>
          <p:cNvSpPr/>
          <p:nvPr/>
        </p:nvSpPr>
        <p:spPr>
          <a:xfrm rot="5400000">
            <a:off x="3620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73" name="CustomShape 26"/>
          <p:cNvSpPr/>
          <p:nvPr/>
        </p:nvSpPr>
        <p:spPr>
          <a:xfrm rot="5400000">
            <a:off x="3620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74" name="CustomShape 27"/>
          <p:cNvSpPr/>
          <p:nvPr/>
        </p:nvSpPr>
        <p:spPr>
          <a:xfrm>
            <a:off x="1388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475" name="CustomShape 28"/>
          <p:cNvSpPr/>
          <p:nvPr/>
        </p:nvSpPr>
        <p:spPr>
          <a:xfrm>
            <a:off x="8236440" y="1772640"/>
            <a:ext cx="60948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476" name="CustomShape 29"/>
          <p:cNvSpPr/>
          <p:nvPr/>
        </p:nvSpPr>
        <p:spPr>
          <a:xfrm>
            <a:off x="7725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77" name="CustomShape 30"/>
          <p:cNvSpPr/>
          <p:nvPr/>
        </p:nvSpPr>
        <p:spPr>
          <a:xfrm>
            <a:off x="7725240" y="1160640"/>
            <a:ext cx="105300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478" name="CustomShape 31"/>
          <p:cNvSpPr/>
          <p:nvPr/>
        </p:nvSpPr>
        <p:spPr>
          <a:xfrm>
            <a:off x="2972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79" name="CustomShape 32"/>
          <p:cNvSpPr/>
          <p:nvPr/>
        </p:nvSpPr>
        <p:spPr>
          <a:xfrm>
            <a:off x="2972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80" name="CustomShape 33"/>
          <p:cNvSpPr/>
          <p:nvPr/>
        </p:nvSpPr>
        <p:spPr>
          <a:xfrm>
            <a:off x="2972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81" name="CustomShape 34"/>
          <p:cNvSpPr/>
          <p:nvPr/>
        </p:nvSpPr>
        <p:spPr>
          <a:xfrm>
            <a:off x="2972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82" name="CustomShape 35"/>
          <p:cNvSpPr/>
          <p:nvPr/>
        </p:nvSpPr>
        <p:spPr>
          <a:xfrm>
            <a:off x="203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83" name="CustomShape 36"/>
          <p:cNvSpPr/>
          <p:nvPr/>
        </p:nvSpPr>
        <p:spPr>
          <a:xfrm>
            <a:off x="1100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84" name="CustomShape 37"/>
          <p:cNvSpPr/>
          <p:nvPr/>
        </p:nvSpPr>
        <p:spPr>
          <a:xfrm rot="10800000">
            <a:off x="4125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85" name="CustomShape 38"/>
          <p:cNvSpPr/>
          <p:nvPr/>
        </p:nvSpPr>
        <p:spPr>
          <a:xfrm rot="10800000">
            <a:off x="2973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86" name="CustomShape 39"/>
          <p:cNvSpPr/>
          <p:nvPr/>
        </p:nvSpPr>
        <p:spPr>
          <a:xfrm rot="10800000">
            <a:off x="2037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87" name="CustomShape 40"/>
          <p:cNvSpPr/>
          <p:nvPr/>
        </p:nvSpPr>
        <p:spPr>
          <a:xfrm rot="10800000">
            <a:off x="1100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88" name="CustomShape 41"/>
          <p:cNvSpPr/>
          <p:nvPr/>
        </p:nvSpPr>
        <p:spPr>
          <a:xfrm rot="10800000">
            <a:off x="4125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89" name="CustomShape 42"/>
          <p:cNvSpPr/>
          <p:nvPr/>
        </p:nvSpPr>
        <p:spPr>
          <a:xfrm>
            <a:off x="4124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90" name="CustomShape 43"/>
          <p:cNvSpPr/>
          <p:nvPr/>
        </p:nvSpPr>
        <p:spPr>
          <a:xfrm rot="5400000">
            <a:off x="4773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91" name="CustomShape 44"/>
          <p:cNvSpPr/>
          <p:nvPr/>
        </p:nvSpPr>
        <p:spPr>
          <a:xfrm>
            <a:off x="260856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492" name="CustomShape 45"/>
          <p:cNvSpPr/>
          <p:nvPr/>
        </p:nvSpPr>
        <p:spPr>
          <a:xfrm>
            <a:off x="3574800" y="6202080"/>
            <a:ext cx="85644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493" name="CustomShape 46"/>
          <p:cNvSpPr/>
          <p:nvPr/>
        </p:nvSpPr>
        <p:spPr>
          <a:xfrm>
            <a:off x="4538160" y="6202080"/>
            <a:ext cx="856800" cy="369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494" name="CustomShape 47"/>
          <p:cNvSpPr/>
          <p:nvPr/>
        </p:nvSpPr>
        <p:spPr>
          <a:xfrm>
            <a:off x="1656000" y="6200280"/>
            <a:ext cx="856080" cy="40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495" name="CustomShape 48"/>
          <p:cNvSpPr/>
          <p:nvPr/>
        </p:nvSpPr>
        <p:spPr>
          <a:xfrm>
            <a:off x="325080" y="1926360"/>
            <a:ext cx="772200" cy="35964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496" name="CustomShape 49"/>
          <p:cNvSpPr/>
          <p:nvPr/>
        </p:nvSpPr>
        <p:spPr>
          <a:xfrm rot="5400000">
            <a:off x="458280" y="1849320"/>
            <a:ext cx="1537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97" name="CustomShape 50"/>
          <p:cNvSpPr/>
          <p:nvPr/>
        </p:nvSpPr>
        <p:spPr>
          <a:xfrm flipH="1" flipV="1" rot="5400000">
            <a:off x="844560" y="1848960"/>
            <a:ext cx="1540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98" name="CustomShape 51"/>
          <p:cNvSpPr/>
          <p:nvPr/>
        </p:nvSpPr>
        <p:spPr>
          <a:xfrm>
            <a:off x="5577840" y="5943600"/>
            <a:ext cx="1944000" cy="7315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499" name="CustomShape 52"/>
          <p:cNvSpPr/>
          <p:nvPr/>
        </p:nvSpPr>
        <p:spPr>
          <a:xfrm>
            <a:off x="6583680" y="62150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500" name="TextShape 53"/>
          <p:cNvSpPr txBox="1"/>
          <p:nvPr/>
        </p:nvSpPr>
        <p:spPr>
          <a:xfrm>
            <a:off x="254520" y="679320"/>
            <a:ext cx="690048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7: </a:t>
            </a:r>
            <a:r>
              <a:rPr lang="en-US">
                <a:latin typeface="Arial"/>
              </a:rPr>
              <a:t>비즈니스 로직이 없고</a:t>
            </a:r>
            <a:r>
              <a:rPr lang="en-US">
                <a:latin typeface="Arial"/>
              </a:rPr>
              <a:t>Legacy </a:t>
            </a:r>
            <a:r>
              <a:rPr lang="en-US">
                <a:latin typeface="Arial"/>
              </a:rPr>
              <a:t>연계 로직 처리가 있는 경우</a:t>
            </a:r>
            <a:endParaRPr/>
          </a:p>
        </p:txBody>
      </p:sp>
      <p:cxnSp>
        <p:nvCxnSpPr>
          <p:cNvPr id="501" name="Line 5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