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3155-3FE7-47E1-9A1A-538C486D4770}" type="datetimeFigureOut">
              <a:rPr lang="ko-KR" altLang="en-US" smtClean="0"/>
              <a:pPr/>
              <a:t>2010-09-24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A797-F9F7-4DE5-B768-F3F02E9D4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764704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codelabor-system-core-2.0.0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1412776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codelabor-system-web-2.0.0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01008"/>
            <a:ext cx="172819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codelabor</a:t>
            </a:r>
            <a:r>
              <a:rPr lang="en-US" altLang="ko-KR" sz="1000" dirty="0" smtClean="0"/>
              <a:t>-system-test</a:t>
            </a:r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rot="5400000" flipH="1" flipV="1">
            <a:off x="3059832" y="126876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860032" y="342900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codelabor-system-host-1.0.1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940152" y="764704"/>
            <a:ext cx="1728192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codelabor-commons-calendar-1.0.0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339752" y="2132856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codelabor-system-file-2.0.0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9" idx="0"/>
            <a:endCxn id="5" idx="2"/>
          </p:cNvCxnSpPr>
          <p:nvPr/>
        </p:nvCxnSpPr>
        <p:spPr>
          <a:xfrm rot="5400000" flipH="1" flipV="1">
            <a:off x="3023828" y="195283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2852936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codelabor-system-sniffer-2.0.0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>
            <a:stCxn id="16" idx="0"/>
            <a:endCxn id="9" idx="2"/>
          </p:cNvCxnSpPr>
          <p:nvPr/>
        </p:nvCxnSpPr>
        <p:spPr>
          <a:xfrm rot="5400000" flipH="1" flipV="1">
            <a:off x="3023828" y="267291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43608" y="4005064"/>
            <a:ext cx="172819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codelabor</a:t>
            </a:r>
            <a:r>
              <a:rPr lang="en-US" altLang="ko-KR" sz="1000" dirty="0" smtClean="0"/>
              <a:t>-system-</a:t>
            </a:r>
            <a:r>
              <a:rPr lang="en-US" altLang="ko-KR" sz="1000" dirty="0" smtClean="0"/>
              <a:t>security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43608" y="4509120"/>
            <a:ext cx="172819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codelabor</a:t>
            </a:r>
            <a:r>
              <a:rPr lang="en-US" altLang="ko-KR" sz="1000" dirty="0" smtClean="0"/>
              <a:t>-system-</a:t>
            </a:r>
            <a:r>
              <a:rPr lang="en-US" altLang="ko-KR" sz="1000" dirty="0" smtClean="0"/>
              <a:t>ftp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043608" y="5013176"/>
            <a:ext cx="172819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codelabor</a:t>
            </a:r>
            <a:r>
              <a:rPr lang="en-US" altLang="ko-KR" sz="1000" dirty="0" smtClean="0"/>
              <a:t>-system-</a:t>
            </a:r>
            <a:r>
              <a:rPr lang="en-US" altLang="ko-KR" sz="1000" dirty="0" err="1" smtClean="0"/>
              <a:t>remoting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43608" y="5517232"/>
            <a:ext cx="172819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codelabor</a:t>
            </a:r>
            <a:r>
              <a:rPr lang="en-US" altLang="ko-KR" sz="1000" dirty="0" smtClean="0"/>
              <a:t>-system-</a:t>
            </a:r>
            <a:r>
              <a:rPr lang="en-US" altLang="ko-KR" sz="1000" dirty="0" err="1" smtClean="0"/>
              <a:t>xecure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CODELABOR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신상재</dc:creator>
  <cp:lastModifiedBy>신상재</cp:lastModifiedBy>
  <cp:revision>16</cp:revision>
  <dcterms:created xsi:type="dcterms:W3CDTF">2010-09-23T08:11:54Z</dcterms:created>
  <dcterms:modified xsi:type="dcterms:W3CDTF">2010-09-24T08:21:24Z</dcterms:modified>
</cp:coreProperties>
</file>