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2" r:id="rId6"/>
    <p:sldId id="257" r:id="rId7"/>
    <p:sldId id="261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tion\draft\message\message-lis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tion\draft\message\message-targe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88024" y="5517232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DAO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5013176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Manager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509120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Service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1268760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3635896" y="2276872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Interceptor</a:t>
            </a:r>
            <a:endParaRPr lang="ko-KR" altLang="en-US" sz="900" b="1" dirty="0"/>
          </a:p>
        </p:txBody>
      </p:sp>
      <p:sp>
        <p:nvSpPr>
          <p:cNvPr id="10" name="직사각형 9"/>
          <p:cNvSpPr/>
          <p:nvPr/>
        </p:nvSpPr>
        <p:spPr>
          <a:xfrm>
            <a:off x="7092280" y="1772816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Exception Resolver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126876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Filter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3" y="2276872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Request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2276872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Theme </a:t>
            </a:r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3" y="1772816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Context Attribute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4509120"/>
            <a:ext cx="1080120" cy="432048"/>
          </a:xfrm>
          <a:prstGeom prst="rect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Adapter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4054" y="1772816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Locale </a:t>
            </a:r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19" name="직사각형 18"/>
          <p:cNvSpPr/>
          <p:nvPr/>
        </p:nvSpPr>
        <p:spPr>
          <a:xfrm>
            <a:off x="179513" y="3284984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3768" y="2780928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Multipart </a:t>
            </a:r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21" name="직사각형 20"/>
          <p:cNvSpPr/>
          <p:nvPr/>
        </p:nvSpPr>
        <p:spPr>
          <a:xfrm>
            <a:off x="3635896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Mapping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Web Argument Resolver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5940152" y="6021288"/>
            <a:ext cx="1080120" cy="432048"/>
          </a:xfrm>
          <a:prstGeom prst="rect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Utility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92280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Flash Map Manager</a:t>
            </a:r>
            <a:endParaRPr lang="ko-KR" altLang="en-US" sz="900" b="1" dirty="0"/>
          </a:p>
        </p:txBody>
      </p:sp>
      <p:sp>
        <p:nvSpPr>
          <p:cNvPr id="64" name="직사각형 63"/>
          <p:cNvSpPr/>
          <p:nvPr/>
        </p:nvSpPr>
        <p:spPr>
          <a:xfrm>
            <a:off x="4798310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Adapter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8244408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Message Converter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4788024" y="3645024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Web Data</a:t>
            </a:r>
          </a:p>
          <a:p>
            <a:pPr algn="ctr"/>
            <a:r>
              <a:rPr lang="en-US" altLang="ko-KR" sz="900" b="1" dirty="0" smtClean="0"/>
              <a:t>Binder</a:t>
            </a:r>
            <a:endParaRPr lang="ko-KR" altLang="en-US" sz="900" b="1" dirty="0"/>
          </a:p>
        </p:txBody>
      </p:sp>
      <p:sp>
        <p:nvSpPr>
          <p:cNvPr id="82" name="직사각형 81"/>
          <p:cNvSpPr/>
          <p:nvPr/>
        </p:nvSpPr>
        <p:spPr>
          <a:xfrm>
            <a:off x="8244408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View </a:t>
            </a:r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83" name="직사각형 82"/>
          <p:cNvSpPr/>
          <p:nvPr/>
        </p:nvSpPr>
        <p:spPr>
          <a:xfrm>
            <a:off x="8244408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View</a:t>
            </a:r>
            <a:endParaRPr lang="ko-KR" altLang="en-US" sz="900" b="1" dirty="0"/>
          </a:p>
        </p:txBody>
      </p:sp>
      <p:sp>
        <p:nvSpPr>
          <p:cNvPr id="71" name="직사각형 70"/>
          <p:cNvSpPr/>
          <p:nvPr/>
        </p:nvSpPr>
        <p:spPr>
          <a:xfrm>
            <a:off x="5940152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Model And View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7092280" y="3645024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Flash Map</a:t>
            </a:r>
            <a:endParaRPr lang="ko-KR" altLang="en-US" sz="900" b="1" dirty="0"/>
          </a:p>
        </p:txBody>
      </p:sp>
      <p:sp>
        <p:nvSpPr>
          <p:cNvPr id="88" name="직사각형 87"/>
          <p:cNvSpPr/>
          <p:nvPr/>
        </p:nvSpPr>
        <p:spPr>
          <a:xfrm>
            <a:off x="179513" y="126876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Context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9513" y="378904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Attribute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9512" y="2780928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Request Attribute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9512" y="4293096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Activation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79512" y="4797152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Binding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45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52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76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6213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Java SE/EE vs. </a:t>
            </a:r>
            <a:r>
              <a:rPr lang="en-US" altLang="ko-KR" dirty="0" err="1" smtClean="0"/>
              <a:t>Springframework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Springframework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52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76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6213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Extension vs. Implementation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Extension Point</a:t>
            </a:r>
            <a:endParaRPr lang="ko-KR" altLang="en-US" sz="1000" b="1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33975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19572" y="980728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1957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83568" y="2277805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303748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995936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001650" y="692696"/>
            <a:ext cx="1224136" cy="2185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688124" y="3573016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88124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995936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652120" y="2276872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995936" y="4222021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303748" y="4869160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303748" y="5517232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03748" y="6166237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31940" y="5523133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83568" y="5518165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303748" y="4221088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92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User Friendly Message vs. System Message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 Message</a:t>
            </a:r>
            <a:endParaRPr lang="ko-KR" altLang="en-US" sz="1000" b="1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896036" y="3568048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896036" y="2919976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516216" y="292090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221850" y="357284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516216" y="356898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239852" y="4221088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239852" y="4869160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203848" y="551816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96036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547664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203848" y="6165304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547664" y="981661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547664" y="1629733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547664" y="227780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22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Error / Exception Handling Point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125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Spring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-324544" y="1917765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12160" y="980728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Container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407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Friendly Message Break Down Structure</a:t>
            </a:r>
          </a:p>
          <a:p>
            <a:r>
              <a:rPr lang="en-US" altLang="ko-KR" dirty="0" smtClean="0"/>
              <a:t>: Common Message vs. Business Specific Message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0702"/>
              </p:ext>
            </p:extLst>
          </p:nvPr>
        </p:nvGraphicFramePr>
        <p:xfrm>
          <a:off x="619125" y="1433513"/>
          <a:ext cx="79057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워크시트" r:id="rId3" imgW="7905885" imgH="3991065" progId="Excel.Sheet.12">
                  <p:link updateAutomatic="1"/>
                </p:oleObj>
              </mc:Choice>
              <mc:Fallback>
                <p:oleObj name="워크시트" r:id="rId3" imgW="7905885" imgH="3991065" progId="Excel.Sheet.12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433513"/>
                        <a:ext cx="7905750" cy="399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6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438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Type</a:t>
            </a:r>
          </a:p>
          <a:p>
            <a:r>
              <a:rPr lang="en-US" altLang="ko-KR" dirty="0" smtClean="0"/>
              <a:t>: Info / Warn / Confirm / Prompt /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5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Target</a:t>
            </a:r>
          </a:p>
          <a:p>
            <a:r>
              <a:rPr lang="en-US" altLang="ko-KR" dirty="0" smtClean="0"/>
              <a:t>: User Interface vs. Log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489401"/>
              </p:ext>
            </p:extLst>
          </p:nvPr>
        </p:nvGraphicFramePr>
        <p:xfrm>
          <a:off x="241300" y="1193800"/>
          <a:ext cx="3860800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워크시트" r:id="rId3" imgW="3867285" imgH="2943225" progId="Excel.Sheet.12">
                  <p:link updateAutomatic="1"/>
                </p:oleObj>
              </mc:Choice>
              <mc:Fallback>
                <p:oleObj name="워크시트" r:id="rId3" imgW="3867285" imgH="2943225" progId="Excel.Sheet.12">
                  <p:link updateAutomatic="1"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193800"/>
                        <a:ext cx="3860800" cy="293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406</Words>
  <Application>Microsoft Office PowerPoint</Application>
  <PresentationFormat>화면 슬라이드 쇼(4:3)</PresentationFormat>
  <Paragraphs>212</Paragraphs>
  <Slides>8</Slides>
  <Notes>0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Office 테마</vt:lpstr>
      <vt:lpstr>D:\documentation\draft\message\message-list.xlsx</vt:lpstr>
      <vt:lpstr>D:\documentation\draft\message\message-target.xlsx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89</cp:revision>
  <dcterms:created xsi:type="dcterms:W3CDTF">2006-10-05T04:04:58Z</dcterms:created>
  <dcterms:modified xsi:type="dcterms:W3CDTF">2013-11-09T13:36:54Z</dcterms:modified>
</cp:coreProperties>
</file>