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6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7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1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9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9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F3FF-40CC-4158-ABF9-80A0311DFC82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FDD0-1B3F-4A1B-90E8-CACFC47D3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37515" y="2496241"/>
            <a:ext cx="1226807" cy="716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(CI Server)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434581" y="4775949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SCM Server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59146" y="3369338"/>
            <a:ext cx="1226807" cy="15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(Project Management System)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10430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Development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436565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(Stage </a:t>
            </a:r>
          </a:p>
          <a:p>
            <a:pPr algn="ctr"/>
            <a:r>
              <a:rPr lang="en-US" altLang="ko-KR" sz="1000" dirty="0" smtClean="0"/>
              <a:t>Server)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818742" y="1000081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Product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5" idx="0"/>
            <a:endCxn id="4" idx="2"/>
          </p:cNvCxnSpPr>
          <p:nvPr/>
        </p:nvCxnSpPr>
        <p:spPr>
          <a:xfrm flipV="1">
            <a:off x="7047985" y="3212974"/>
            <a:ext cx="2934" cy="15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0"/>
            <a:endCxn id="7" idx="2"/>
          </p:cNvCxnSpPr>
          <p:nvPr/>
        </p:nvCxnSpPr>
        <p:spPr>
          <a:xfrm flipH="1" flipV="1">
            <a:off x="5623834" y="2304031"/>
            <a:ext cx="1427085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0"/>
            <a:endCxn id="8" idx="2"/>
          </p:cNvCxnSpPr>
          <p:nvPr/>
        </p:nvCxnSpPr>
        <p:spPr>
          <a:xfrm flipH="1" flipV="1">
            <a:off x="7049969" y="2304031"/>
            <a:ext cx="950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0"/>
            <a:endCxn id="9" idx="2"/>
          </p:cNvCxnSpPr>
          <p:nvPr/>
        </p:nvCxnSpPr>
        <p:spPr>
          <a:xfrm flipV="1">
            <a:off x="7050919" y="2296225"/>
            <a:ext cx="1381227" cy="20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1218" y="5085184"/>
            <a:ext cx="122473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>
            <a:stCxn id="19" idx="0"/>
            <a:endCxn id="6" idx="2"/>
          </p:cNvCxnSpPr>
          <p:nvPr/>
        </p:nvCxnSpPr>
        <p:spPr>
          <a:xfrm flipH="1" flipV="1">
            <a:off x="4172550" y="4872303"/>
            <a:ext cx="1036" cy="2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9" idx="3"/>
            <a:endCxn id="5" idx="2"/>
          </p:cNvCxnSpPr>
          <p:nvPr/>
        </p:nvCxnSpPr>
        <p:spPr>
          <a:xfrm flipV="1">
            <a:off x="4785954" y="5352013"/>
            <a:ext cx="2262031" cy="48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04048" y="4558506"/>
            <a:ext cx="1226806" cy="103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(Artifact</a:t>
            </a:r>
          </a:p>
          <a:p>
            <a:pPr algn="ctr"/>
            <a:r>
              <a:rPr lang="en-US" altLang="ko-KR" sz="1000" dirty="0" smtClean="0"/>
              <a:t>Repository)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559146" y="2492895"/>
            <a:ext cx="1226807" cy="7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(SMTP Server)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6" idx="0"/>
            <a:endCxn id="25" idx="2"/>
          </p:cNvCxnSpPr>
          <p:nvPr/>
        </p:nvCxnSpPr>
        <p:spPr>
          <a:xfrm flipV="1">
            <a:off x="4172550" y="3212974"/>
            <a:ext cx="0" cy="15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1"/>
            <a:endCxn id="25" idx="3"/>
          </p:cNvCxnSpPr>
          <p:nvPr/>
        </p:nvCxnSpPr>
        <p:spPr>
          <a:xfrm flipH="1" flipV="1">
            <a:off x="4785953" y="2852935"/>
            <a:ext cx="1651562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3"/>
            <a:endCxn id="5" idx="1"/>
          </p:cNvCxnSpPr>
          <p:nvPr/>
        </p:nvCxnSpPr>
        <p:spPr>
          <a:xfrm flipV="1">
            <a:off x="6230854" y="5063981"/>
            <a:ext cx="203727" cy="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085109" y="1400975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5085109" y="1689007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5085109" y="1977039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525268" y="1400975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6525268" y="1689007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6525268" y="1977039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7893421" y="1400975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7893421" y="1689007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7893421" y="1977039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6526929" y="5030933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423781" y="116632"/>
            <a:ext cx="1226807" cy="7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(APM Server)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7" idx="0"/>
            <a:endCxn id="31" idx="2"/>
          </p:cNvCxnSpPr>
          <p:nvPr/>
        </p:nvCxnSpPr>
        <p:spPr>
          <a:xfrm flipV="1">
            <a:off x="5623834" y="817232"/>
            <a:ext cx="1413351" cy="19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  <a:endCxn id="52" idx="2"/>
          </p:cNvCxnSpPr>
          <p:nvPr/>
        </p:nvCxnSpPr>
        <p:spPr>
          <a:xfrm flipV="1">
            <a:off x="7049969" y="764704"/>
            <a:ext cx="2577" cy="24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  <a:endCxn id="31" idx="2"/>
          </p:cNvCxnSpPr>
          <p:nvPr/>
        </p:nvCxnSpPr>
        <p:spPr>
          <a:xfrm flipH="1" flipV="1">
            <a:off x="7037185" y="817232"/>
            <a:ext cx="1394961" cy="1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512486" y="515632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632489" y="2889962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cxnSp>
        <p:nvCxnSpPr>
          <p:cNvPr id="54" name="꺾인 연결선 53"/>
          <p:cNvCxnSpPr>
            <a:stCxn id="31" idx="1"/>
            <a:endCxn id="25" idx="0"/>
          </p:cNvCxnSpPr>
          <p:nvPr/>
        </p:nvCxnSpPr>
        <p:spPr>
          <a:xfrm rot="10800000" flipV="1">
            <a:off x="4172551" y="466931"/>
            <a:ext cx="2251231" cy="2025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836806" y="4581128"/>
            <a:ext cx="1226807" cy="71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(IDE Plugins</a:t>
            </a:r>
          </a:p>
          <a:p>
            <a:pPr algn="ctr"/>
            <a:r>
              <a:rPr lang="en-US" altLang="ko-KR" sz="1000" dirty="0" smtClean="0"/>
              <a:t>Update Server)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820857" y="2496242"/>
            <a:ext cx="1226807" cy="716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(Data Model</a:t>
            </a:r>
          </a:p>
          <a:p>
            <a:pPr algn="ctr"/>
            <a:r>
              <a:rPr lang="en-US" altLang="ko-KR" sz="1000" dirty="0" smtClean="0"/>
              <a:t>Meta Server)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99316" y="4584692"/>
            <a:ext cx="1226807" cy="113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(Meta Data Management System)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83680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File Server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9553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(Backup Server)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68880" y="541217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1936438" y="4983717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073031" y="4993373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3635895" y="397201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(Web Server)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3635894" y="4260048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(WAS)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073031" y="5275468"/>
            <a:ext cx="1080119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(DBMS)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1887129" y="289189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3649918" y="4548080"/>
            <a:ext cx="1066096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155" name="직사각형 154"/>
          <p:cNvSpPr/>
          <p:nvPr/>
        </p:nvSpPr>
        <p:spPr>
          <a:xfrm>
            <a:off x="3635896" y="541217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(Web </a:t>
            </a:r>
            <a:r>
              <a:rPr lang="en-US" altLang="ko-KR" sz="800" dirty="0" smtClean="0"/>
              <a:t>Server)</a:t>
            </a:r>
            <a:endParaRPr lang="ko-KR" altLang="en-US" sz="800" dirty="0"/>
          </a:p>
        </p:txBody>
      </p:sp>
      <p:sp>
        <p:nvSpPr>
          <p:cNvPr id="156" name="직사각형 155"/>
          <p:cNvSpPr/>
          <p:nvPr/>
        </p:nvSpPr>
        <p:spPr>
          <a:xfrm>
            <a:off x="3648965" y="6276272"/>
            <a:ext cx="1067049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Data Modeling Tool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3635896" y="5700208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158" name="직사각형 157"/>
          <p:cNvSpPr/>
          <p:nvPr/>
        </p:nvSpPr>
        <p:spPr>
          <a:xfrm>
            <a:off x="3635896" y="5988240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IDE</a:t>
            </a:r>
            <a:endParaRPr lang="ko-KR" altLang="en-US" sz="800" dirty="0"/>
          </a:p>
        </p:txBody>
      </p:sp>
      <p:cxnSp>
        <p:nvCxnSpPr>
          <p:cNvPr id="159" name="꺾인 연결선 158"/>
          <p:cNvCxnSpPr>
            <a:stCxn id="19" idx="2"/>
            <a:endCxn id="67" idx="2"/>
          </p:cNvCxnSpPr>
          <p:nvPr/>
        </p:nvCxnSpPr>
        <p:spPr>
          <a:xfrm rot="5400000" flipH="1">
            <a:off x="2152104" y="4575870"/>
            <a:ext cx="882098" cy="3160866"/>
          </a:xfrm>
          <a:prstGeom prst="bentConnector3">
            <a:avLst>
              <a:gd name="adj1" fmla="val -259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9" idx="1"/>
            <a:endCxn id="65" idx="3"/>
          </p:cNvCxnSpPr>
          <p:nvPr/>
        </p:nvCxnSpPr>
        <p:spPr>
          <a:xfrm rot="10800000">
            <a:off x="3047664" y="2854610"/>
            <a:ext cx="513554" cy="29866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67544" y="5124142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6516216" y="289189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cxnSp>
        <p:nvCxnSpPr>
          <p:cNvPr id="204" name="꺾인 연결선 203"/>
          <p:cNvCxnSpPr>
            <a:stCxn id="58" idx="2"/>
            <a:endCxn id="19" idx="1"/>
          </p:cNvCxnSpPr>
          <p:nvPr/>
        </p:nvCxnSpPr>
        <p:spPr>
          <a:xfrm rot="16200000" flipH="1">
            <a:off x="2731556" y="5011605"/>
            <a:ext cx="548317" cy="1111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4" idx="2"/>
            <a:endCxn id="19" idx="3"/>
          </p:cNvCxnSpPr>
          <p:nvPr/>
        </p:nvCxnSpPr>
        <p:spPr>
          <a:xfrm rot="5400000">
            <a:off x="5075689" y="5299506"/>
            <a:ext cx="252028" cy="8314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79512" y="188640"/>
            <a:ext cx="312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Role View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884368" y="6564304"/>
            <a:ext cx="1080120" cy="138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Software (Role)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7884368" y="6387240"/>
            <a:ext cx="1080120" cy="13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Server (Role)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7812359" y="6165304"/>
            <a:ext cx="1233189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Legend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12360" y="3465212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Test Management Tool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7887039" y="386610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7887039" y="4154138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(WAS)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7887039" y="4442170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cxnSp>
        <p:nvCxnSpPr>
          <p:cNvPr id="83" name="직선 화살표 연결선 82"/>
          <p:cNvCxnSpPr>
            <a:stCxn id="6" idx="3"/>
            <a:endCxn id="78" idx="1"/>
          </p:cNvCxnSpPr>
          <p:nvPr/>
        </p:nvCxnSpPr>
        <p:spPr>
          <a:xfrm flipV="1">
            <a:off x="4785953" y="4113284"/>
            <a:ext cx="3026407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37515" y="2496241"/>
            <a:ext cx="1226807" cy="716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Jenkins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434581" y="4775949"/>
            <a:ext cx="1226807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Dimension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59146" y="3369338"/>
            <a:ext cx="1226807" cy="150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OpenPMS</a:t>
            </a:r>
            <a:endParaRPr lang="en-US" altLang="ko-KR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10430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Development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436565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(Stage </a:t>
            </a:r>
          </a:p>
          <a:p>
            <a:pPr algn="ctr"/>
            <a:r>
              <a:rPr lang="en-US" altLang="ko-KR" sz="1000" dirty="0" smtClean="0"/>
              <a:t>Server)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818742" y="1000081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Product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5" idx="0"/>
            <a:endCxn id="4" idx="2"/>
          </p:cNvCxnSpPr>
          <p:nvPr/>
        </p:nvCxnSpPr>
        <p:spPr>
          <a:xfrm flipV="1">
            <a:off x="7047985" y="3212974"/>
            <a:ext cx="2934" cy="15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0"/>
            <a:endCxn id="7" idx="2"/>
          </p:cNvCxnSpPr>
          <p:nvPr/>
        </p:nvCxnSpPr>
        <p:spPr>
          <a:xfrm flipH="1" flipV="1">
            <a:off x="5623834" y="2304031"/>
            <a:ext cx="1427085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0"/>
            <a:endCxn id="8" idx="2"/>
          </p:cNvCxnSpPr>
          <p:nvPr/>
        </p:nvCxnSpPr>
        <p:spPr>
          <a:xfrm flipH="1" flipV="1">
            <a:off x="7049969" y="2304031"/>
            <a:ext cx="950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0"/>
            <a:endCxn id="9" idx="2"/>
          </p:cNvCxnSpPr>
          <p:nvPr/>
        </p:nvCxnSpPr>
        <p:spPr>
          <a:xfrm flipV="1">
            <a:off x="7050919" y="2296225"/>
            <a:ext cx="1381227" cy="20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1218" y="5085184"/>
            <a:ext cx="122473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>
            <a:stCxn id="19" idx="0"/>
            <a:endCxn id="6" idx="2"/>
          </p:cNvCxnSpPr>
          <p:nvPr/>
        </p:nvCxnSpPr>
        <p:spPr>
          <a:xfrm flipH="1" flipV="1">
            <a:off x="4172550" y="4872303"/>
            <a:ext cx="1036" cy="2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9" idx="3"/>
            <a:endCxn id="5" idx="2"/>
          </p:cNvCxnSpPr>
          <p:nvPr/>
        </p:nvCxnSpPr>
        <p:spPr>
          <a:xfrm flipV="1">
            <a:off x="4785954" y="5352013"/>
            <a:ext cx="2262031" cy="48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04048" y="4558506"/>
            <a:ext cx="1226806" cy="1030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(Artifact</a:t>
            </a:r>
          </a:p>
          <a:p>
            <a:pPr algn="ctr"/>
            <a:r>
              <a:rPr lang="en-US" altLang="ko-KR" sz="1000" dirty="0" smtClean="0"/>
              <a:t>Repository)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6" idx="0"/>
          </p:cNvCxnSpPr>
          <p:nvPr/>
        </p:nvCxnSpPr>
        <p:spPr>
          <a:xfrm flipV="1">
            <a:off x="4172550" y="3212974"/>
            <a:ext cx="0" cy="15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1"/>
          </p:cNvCxnSpPr>
          <p:nvPr/>
        </p:nvCxnSpPr>
        <p:spPr>
          <a:xfrm flipH="1" flipV="1">
            <a:off x="4785953" y="2852935"/>
            <a:ext cx="1651562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3"/>
            <a:endCxn id="5" idx="1"/>
          </p:cNvCxnSpPr>
          <p:nvPr/>
        </p:nvCxnSpPr>
        <p:spPr>
          <a:xfrm flipV="1">
            <a:off x="6230854" y="5063981"/>
            <a:ext cx="203727" cy="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526929" y="5030933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cxnSp>
        <p:nvCxnSpPr>
          <p:cNvPr id="3" name="직선 화살표 연결선 2"/>
          <p:cNvCxnSpPr>
            <a:stCxn id="7" idx="0"/>
          </p:cNvCxnSpPr>
          <p:nvPr/>
        </p:nvCxnSpPr>
        <p:spPr>
          <a:xfrm flipV="1">
            <a:off x="5623834" y="817232"/>
            <a:ext cx="1413351" cy="19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7049969" y="764704"/>
            <a:ext cx="2577" cy="24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</p:cNvCxnSpPr>
          <p:nvPr/>
        </p:nvCxnSpPr>
        <p:spPr>
          <a:xfrm flipH="1" flipV="1">
            <a:off x="7037185" y="817232"/>
            <a:ext cx="1394961" cy="1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10800000" flipV="1">
            <a:off x="4172551" y="466931"/>
            <a:ext cx="2251231" cy="2025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836806" y="4580682"/>
            <a:ext cx="1226807" cy="711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Anyframe</a:t>
            </a:r>
            <a:r>
              <a:rPr lang="en-US" altLang="ko-KR" sz="1000" dirty="0" smtClean="0"/>
              <a:t> Plugins Update Site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820857" y="2496242"/>
            <a:ext cx="1226807" cy="716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Power Designer Repository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399317" y="2492896"/>
            <a:ext cx="1226807" cy="732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Anyserver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99316" y="4584246"/>
            <a:ext cx="1226807" cy="1004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Metalite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83680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File Server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9553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(Backup Server)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68880" y="526816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1936438" y="4983271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073031" y="4993373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WAS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35895" y="3919489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(Web Server)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635894" y="4228724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073031" y="5275468"/>
            <a:ext cx="1080119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(DBMS)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887129" y="289189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479709" y="2889962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3649918" y="4548080"/>
            <a:ext cx="1066096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cxnSp>
        <p:nvCxnSpPr>
          <p:cNvPr id="147" name="꺾인 연결선 146"/>
          <p:cNvCxnSpPr>
            <a:stCxn id="66" idx="1"/>
            <a:endCxn id="19" idx="1"/>
          </p:cNvCxnSpPr>
          <p:nvPr/>
        </p:nvCxnSpPr>
        <p:spPr>
          <a:xfrm rot="10800000" flipH="1" flipV="1">
            <a:off x="399316" y="2859108"/>
            <a:ext cx="3161901" cy="2982159"/>
          </a:xfrm>
          <a:prstGeom prst="bentConnector3">
            <a:avLst>
              <a:gd name="adj1" fmla="val -72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3635896" y="5412176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(Web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Server)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648965" y="6276272"/>
            <a:ext cx="1067049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Power Designer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3635896" y="5700208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158" name="직사각형 157"/>
          <p:cNvSpPr/>
          <p:nvPr/>
        </p:nvSpPr>
        <p:spPr>
          <a:xfrm>
            <a:off x="3635896" y="598824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Eclipse</a:t>
            </a:r>
            <a:endParaRPr lang="ko-KR" altLang="en-US" sz="800" dirty="0"/>
          </a:p>
        </p:txBody>
      </p:sp>
      <p:cxnSp>
        <p:nvCxnSpPr>
          <p:cNvPr id="159" name="꺾인 연결선 158"/>
          <p:cNvCxnSpPr>
            <a:stCxn id="19" idx="2"/>
            <a:endCxn id="67" idx="2"/>
          </p:cNvCxnSpPr>
          <p:nvPr/>
        </p:nvCxnSpPr>
        <p:spPr>
          <a:xfrm rot="5400000" flipH="1">
            <a:off x="2089097" y="4512863"/>
            <a:ext cx="1008112" cy="3160866"/>
          </a:xfrm>
          <a:prstGeom prst="bentConnector3">
            <a:avLst>
              <a:gd name="adj1" fmla="val -226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9" idx="1"/>
            <a:endCxn id="65" idx="3"/>
          </p:cNvCxnSpPr>
          <p:nvPr/>
        </p:nvCxnSpPr>
        <p:spPr>
          <a:xfrm rot="10800000">
            <a:off x="3047664" y="2854610"/>
            <a:ext cx="513554" cy="29866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67544" y="498012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6516216" y="289189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cxnSp>
        <p:nvCxnSpPr>
          <p:cNvPr id="204" name="꺾인 연결선 203"/>
          <p:cNvCxnSpPr>
            <a:stCxn id="58" idx="2"/>
            <a:endCxn id="19" idx="1"/>
          </p:cNvCxnSpPr>
          <p:nvPr/>
        </p:nvCxnSpPr>
        <p:spPr>
          <a:xfrm rot="16200000" flipH="1">
            <a:off x="2731333" y="5011382"/>
            <a:ext cx="548763" cy="1111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4" idx="2"/>
            <a:endCxn id="19" idx="3"/>
          </p:cNvCxnSpPr>
          <p:nvPr/>
        </p:nvCxnSpPr>
        <p:spPr>
          <a:xfrm rot="5400000">
            <a:off x="5075689" y="5299506"/>
            <a:ext cx="252028" cy="8314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79512" y="188640"/>
            <a:ext cx="312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Product </a:t>
            </a:r>
            <a:r>
              <a:rPr lang="en-US" altLang="ko-KR" dirty="0" smtClean="0"/>
              <a:t>View (COSMOS)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812359" y="5412176"/>
            <a:ext cx="1233189" cy="1401200"/>
            <a:chOff x="7812359" y="5412176"/>
            <a:chExt cx="1233189" cy="1401200"/>
          </a:xfrm>
        </p:grpSpPr>
        <p:sp>
          <p:nvSpPr>
            <p:cNvPr id="82" name="직사각형 81"/>
            <p:cNvSpPr/>
            <p:nvPr/>
          </p:nvSpPr>
          <p:spPr>
            <a:xfrm>
              <a:off x="7812359" y="5412176"/>
              <a:ext cx="1233189" cy="140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84368" y="6198352"/>
              <a:ext cx="1080120" cy="138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Software (Product)</a:t>
              </a:r>
              <a:endParaRPr lang="ko-KR" altLang="en-US" sz="8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884368" y="6021288"/>
              <a:ext cx="1080120" cy="1381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(Product)</a:t>
              </a:r>
              <a:endParaRPr lang="ko-KR" altLang="en-US" sz="8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84368" y="6564304"/>
              <a:ext cx="1080120" cy="138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Software (Role)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884368" y="6387240"/>
              <a:ext cx="1080120" cy="138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(Role)</a:t>
              </a:r>
              <a:endParaRPr lang="ko-KR" altLang="en-US" sz="8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84368" y="5838312"/>
              <a:ext cx="1080120" cy="138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Software (Unused)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884368" y="5661248"/>
              <a:ext cx="1080120" cy="138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(Unused)</a:t>
              </a:r>
              <a:endParaRPr lang="ko-KR" altLang="en-US" sz="800" dirty="0"/>
            </a:p>
          </p:txBody>
        </p:sp>
      </p:grpSp>
      <p:cxnSp>
        <p:nvCxnSpPr>
          <p:cNvPr id="102" name="직선 화살표 연결선 101"/>
          <p:cNvCxnSpPr/>
          <p:nvPr/>
        </p:nvCxnSpPr>
        <p:spPr>
          <a:xfrm flipV="1">
            <a:off x="4785953" y="4113284"/>
            <a:ext cx="3026407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559146" y="2492895"/>
            <a:ext cx="1226807" cy="7200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(SMTP Server)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3632489" y="2889962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DBMS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423781" y="116632"/>
            <a:ext cx="1226807" cy="70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(APM Server)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6512486" y="515632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DBMS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85109" y="1400975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5085109" y="1689007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5085109" y="1977039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516216" y="141277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516216" y="1700808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6516216" y="1988840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7884368" y="1412776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Web Server</a:t>
            </a:r>
            <a:endParaRPr lang="ko-KR" altLang="en-US" sz="800" dirty="0"/>
          </a:p>
        </p:txBody>
      </p:sp>
      <p:sp>
        <p:nvSpPr>
          <p:cNvPr id="107" name="직사각형 106"/>
          <p:cNvSpPr/>
          <p:nvPr/>
        </p:nvSpPr>
        <p:spPr>
          <a:xfrm>
            <a:off x="7884368" y="1700808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7884368" y="1988840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7812360" y="3465212"/>
            <a:ext cx="1226807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Testopia</a:t>
            </a:r>
            <a:r>
              <a:rPr lang="en-US" altLang="ko-KR" sz="1000" dirty="0" smtClean="0"/>
              <a:t> / QTP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7887039" y="3866106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Web Server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887039" y="4442170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7887039" y="4154138"/>
            <a:ext cx="1080120" cy="249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(WAS)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639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37515" y="2496241"/>
            <a:ext cx="1226807" cy="716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Jenkins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434581" y="4775949"/>
            <a:ext cx="1226807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Subversion / </a:t>
            </a:r>
            <a:r>
              <a:rPr lang="en-US" altLang="ko-KR" sz="1000" dirty="0" err="1" smtClean="0"/>
              <a:t>Git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59146" y="3369338"/>
            <a:ext cx="1226807" cy="150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Redmine</a:t>
            </a:r>
            <a:endParaRPr lang="en-US" altLang="ko-KR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10430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Development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436565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(Stage </a:t>
            </a:r>
          </a:p>
          <a:p>
            <a:pPr algn="ctr"/>
            <a:r>
              <a:rPr lang="en-US" altLang="ko-KR" sz="1000" dirty="0" smtClean="0"/>
              <a:t>Server)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818742" y="1000081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Product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5" idx="0"/>
            <a:endCxn id="4" idx="2"/>
          </p:cNvCxnSpPr>
          <p:nvPr/>
        </p:nvCxnSpPr>
        <p:spPr>
          <a:xfrm flipV="1">
            <a:off x="7047985" y="3212974"/>
            <a:ext cx="2934" cy="15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0"/>
            <a:endCxn id="7" idx="2"/>
          </p:cNvCxnSpPr>
          <p:nvPr/>
        </p:nvCxnSpPr>
        <p:spPr>
          <a:xfrm flipH="1" flipV="1">
            <a:off x="5623834" y="2304031"/>
            <a:ext cx="1427085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0"/>
            <a:endCxn id="8" idx="2"/>
          </p:cNvCxnSpPr>
          <p:nvPr/>
        </p:nvCxnSpPr>
        <p:spPr>
          <a:xfrm flipH="1" flipV="1">
            <a:off x="7049969" y="2304031"/>
            <a:ext cx="950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0"/>
            <a:endCxn id="9" idx="2"/>
          </p:cNvCxnSpPr>
          <p:nvPr/>
        </p:nvCxnSpPr>
        <p:spPr>
          <a:xfrm flipV="1">
            <a:off x="7050919" y="2296225"/>
            <a:ext cx="1381227" cy="20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1218" y="5085184"/>
            <a:ext cx="122473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>
            <a:stCxn id="19" idx="0"/>
            <a:endCxn id="6" idx="2"/>
          </p:cNvCxnSpPr>
          <p:nvPr/>
        </p:nvCxnSpPr>
        <p:spPr>
          <a:xfrm flipH="1" flipV="1">
            <a:off x="4172550" y="4872303"/>
            <a:ext cx="1036" cy="2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9" idx="3"/>
            <a:endCxn id="5" idx="2"/>
          </p:cNvCxnSpPr>
          <p:nvPr/>
        </p:nvCxnSpPr>
        <p:spPr>
          <a:xfrm flipV="1">
            <a:off x="4785954" y="5352013"/>
            <a:ext cx="2262031" cy="48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04048" y="4558506"/>
            <a:ext cx="1226806" cy="10307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Nexus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559146" y="2492895"/>
            <a:ext cx="1226807" cy="72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James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6" idx="0"/>
            <a:endCxn id="25" idx="2"/>
          </p:cNvCxnSpPr>
          <p:nvPr/>
        </p:nvCxnSpPr>
        <p:spPr>
          <a:xfrm flipV="1">
            <a:off x="4172550" y="3212974"/>
            <a:ext cx="0" cy="15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1"/>
            <a:endCxn id="25" idx="3"/>
          </p:cNvCxnSpPr>
          <p:nvPr/>
        </p:nvCxnSpPr>
        <p:spPr>
          <a:xfrm flipH="1" flipV="1">
            <a:off x="4785953" y="2852935"/>
            <a:ext cx="1651562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3"/>
            <a:endCxn id="5" idx="1"/>
          </p:cNvCxnSpPr>
          <p:nvPr/>
        </p:nvCxnSpPr>
        <p:spPr>
          <a:xfrm flipV="1">
            <a:off x="6230854" y="5063981"/>
            <a:ext cx="203727" cy="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085109" y="1400975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Apache HTTP Server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5085109" y="1689007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5085109" y="1977039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MySQL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6526929" y="5030933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FSFS / File System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423781" y="116632"/>
            <a:ext cx="1226807" cy="70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(APM Server)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7" idx="0"/>
            <a:endCxn id="31" idx="2"/>
          </p:cNvCxnSpPr>
          <p:nvPr/>
        </p:nvCxnSpPr>
        <p:spPr>
          <a:xfrm flipV="1">
            <a:off x="5623834" y="817232"/>
            <a:ext cx="1413351" cy="19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  <a:endCxn id="52" idx="2"/>
          </p:cNvCxnSpPr>
          <p:nvPr/>
        </p:nvCxnSpPr>
        <p:spPr>
          <a:xfrm flipV="1">
            <a:off x="7049969" y="764704"/>
            <a:ext cx="2577" cy="24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  <a:endCxn id="31" idx="2"/>
          </p:cNvCxnSpPr>
          <p:nvPr/>
        </p:nvCxnSpPr>
        <p:spPr>
          <a:xfrm flipH="1" flipV="1">
            <a:off x="7037185" y="817232"/>
            <a:ext cx="1394961" cy="1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512486" y="515632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DBMS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2489" y="2889962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Derby</a:t>
            </a:r>
            <a:endParaRPr lang="ko-KR" altLang="en-US" sz="800" dirty="0"/>
          </a:p>
        </p:txBody>
      </p:sp>
      <p:cxnSp>
        <p:nvCxnSpPr>
          <p:cNvPr id="54" name="꺾인 연결선 53"/>
          <p:cNvCxnSpPr>
            <a:stCxn id="31" idx="1"/>
            <a:endCxn id="25" idx="0"/>
          </p:cNvCxnSpPr>
          <p:nvPr/>
        </p:nvCxnSpPr>
        <p:spPr>
          <a:xfrm rot="10800000" flipV="1">
            <a:off x="4172551" y="466931"/>
            <a:ext cx="2251231" cy="2025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99316" y="4584692"/>
            <a:ext cx="1226807" cy="1145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(Meta Data Management System)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83680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File Server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9553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(Backup Server)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68880" y="5412176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DBMS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073031" y="4993373"/>
            <a:ext cx="1080120" cy="2490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Tomcat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73031" y="5275468"/>
            <a:ext cx="1080119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(DBMS)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635896" y="5412176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(Web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Server)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648965" y="6276272"/>
            <a:ext cx="1067049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Data Modeling Tool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635896" y="5700208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158" name="직사각형 157"/>
          <p:cNvSpPr/>
          <p:nvPr/>
        </p:nvSpPr>
        <p:spPr>
          <a:xfrm>
            <a:off x="3635896" y="598824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Eclipse</a:t>
            </a:r>
            <a:endParaRPr lang="ko-KR" altLang="en-US" sz="800" dirty="0"/>
          </a:p>
        </p:txBody>
      </p:sp>
      <p:cxnSp>
        <p:nvCxnSpPr>
          <p:cNvPr id="159" name="꺾인 연결선 158"/>
          <p:cNvCxnSpPr>
            <a:stCxn id="19" idx="2"/>
            <a:endCxn id="67" idx="2"/>
          </p:cNvCxnSpPr>
          <p:nvPr/>
        </p:nvCxnSpPr>
        <p:spPr>
          <a:xfrm rot="5400000" flipH="1">
            <a:off x="2159627" y="4583393"/>
            <a:ext cx="867052" cy="3160866"/>
          </a:xfrm>
          <a:prstGeom prst="bentConnector3">
            <a:avLst>
              <a:gd name="adj1" fmla="val -263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9" idx="1"/>
          </p:cNvCxnSpPr>
          <p:nvPr/>
        </p:nvCxnSpPr>
        <p:spPr>
          <a:xfrm rot="10800000">
            <a:off x="3047664" y="2854610"/>
            <a:ext cx="513554" cy="29866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67544" y="5124142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WAS</a:t>
            </a:r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6516216" y="289189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cxnSp>
        <p:nvCxnSpPr>
          <p:cNvPr id="204" name="꺾인 연결선 203"/>
          <p:cNvCxnSpPr>
            <a:endCxn id="19" idx="1"/>
          </p:cNvCxnSpPr>
          <p:nvPr/>
        </p:nvCxnSpPr>
        <p:spPr>
          <a:xfrm rot="16200000" flipH="1">
            <a:off x="2515309" y="4795358"/>
            <a:ext cx="980811" cy="1111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4" idx="2"/>
            <a:endCxn id="19" idx="3"/>
          </p:cNvCxnSpPr>
          <p:nvPr/>
        </p:nvCxnSpPr>
        <p:spPr>
          <a:xfrm rot="5400000">
            <a:off x="5075689" y="5299506"/>
            <a:ext cx="252028" cy="8314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79512" y="188640"/>
            <a:ext cx="344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Product </a:t>
            </a:r>
            <a:r>
              <a:rPr lang="en-US" altLang="ko-KR" dirty="0" smtClean="0"/>
              <a:t>View (Open Source)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516216" y="141277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Apache HTTP Server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6516216" y="1700808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6516216" y="198884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MySQL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7884368" y="141277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Apache HTTP Server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7884368" y="1700808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7884368" y="198884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MySQL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1836806" y="4581128"/>
            <a:ext cx="1226807" cy="7118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(IDE Plugins</a:t>
            </a:r>
          </a:p>
          <a:p>
            <a:pPr algn="ctr"/>
            <a:r>
              <a:rPr lang="en-US" altLang="ko-KR" sz="1000" dirty="0" smtClean="0"/>
              <a:t>Update Server)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1936438" y="4983717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Web Server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820857" y="2496242"/>
            <a:ext cx="1226807" cy="716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(Data Model</a:t>
            </a:r>
          </a:p>
          <a:p>
            <a:pPr algn="ctr"/>
            <a:r>
              <a:rPr lang="en-US" altLang="ko-KR" sz="1000" dirty="0" smtClean="0"/>
              <a:t>Meta Server)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1887129" y="2891896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DBMS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7812359" y="5412176"/>
            <a:ext cx="1233189" cy="1401200"/>
            <a:chOff x="7812359" y="5412176"/>
            <a:chExt cx="1233189" cy="1401200"/>
          </a:xfrm>
        </p:grpSpPr>
        <p:sp>
          <p:nvSpPr>
            <p:cNvPr id="102" name="직사각형 101"/>
            <p:cNvSpPr/>
            <p:nvPr/>
          </p:nvSpPr>
          <p:spPr>
            <a:xfrm>
              <a:off x="7812359" y="5412176"/>
              <a:ext cx="1233189" cy="140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884368" y="6198352"/>
              <a:ext cx="1080120" cy="138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Software (Product)</a:t>
              </a:r>
              <a:endParaRPr lang="ko-KR" altLang="en-US" sz="8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884368" y="6021288"/>
              <a:ext cx="1080120" cy="1381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(Product)</a:t>
              </a:r>
              <a:endParaRPr lang="ko-KR" altLang="en-US" sz="8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884368" y="6564304"/>
              <a:ext cx="1080120" cy="138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Software (Role)</a:t>
              </a:r>
              <a:endParaRPr lang="ko-KR" altLang="en-US" sz="8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884368" y="6387240"/>
              <a:ext cx="1080120" cy="138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(Role)</a:t>
              </a:r>
              <a:endParaRPr lang="ko-KR" altLang="en-US" sz="8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884368" y="5838312"/>
              <a:ext cx="1080120" cy="138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Software (Unused)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4368" y="5661248"/>
              <a:ext cx="1080120" cy="138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(Unused)</a:t>
              </a:r>
              <a:endParaRPr lang="ko-KR" altLang="en-US" sz="8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635894" y="4260048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(WAS)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52914" y="397633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Apache HTTP Server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3652914" y="455240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MySQL</a:t>
            </a:r>
            <a:endParaRPr lang="ko-KR" altLang="en-US" sz="800" dirty="0"/>
          </a:p>
        </p:txBody>
      </p:sp>
      <p:sp>
        <p:nvSpPr>
          <p:cNvPr id="112" name="직사각형 111"/>
          <p:cNvSpPr/>
          <p:nvPr/>
        </p:nvSpPr>
        <p:spPr>
          <a:xfrm>
            <a:off x="7812360" y="3465212"/>
            <a:ext cx="1226807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TestLink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7887039" y="386610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Apache HTTP Server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7887039" y="444217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MySQL</a:t>
            </a:r>
            <a:endParaRPr lang="ko-KR" altLang="en-US" sz="800" dirty="0"/>
          </a:p>
        </p:txBody>
      </p:sp>
      <p:cxnSp>
        <p:nvCxnSpPr>
          <p:cNvPr id="116" name="직선 화살표 연결선 115"/>
          <p:cNvCxnSpPr>
            <a:endCxn id="112" idx="1"/>
          </p:cNvCxnSpPr>
          <p:nvPr/>
        </p:nvCxnSpPr>
        <p:spPr>
          <a:xfrm flipV="1">
            <a:off x="4785953" y="4113284"/>
            <a:ext cx="3026407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7887039" y="4154138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(WAS)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37515" y="2496241"/>
            <a:ext cx="1226807" cy="716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Jenkins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434581" y="4775949"/>
            <a:ext cx="1226807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Dimension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59146" y="3369338"/>
            <a:ext cx="1226807" cy="1502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OpenPMS</a:t>
            </a:r>
            <a:endParaRPr lang="en-US" altLang="ko-KR" sz="1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10430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Development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436565" y="1007887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(Stage </a:t>
            </a:r>
          </a:p>
          <a:p>
            <a:pPr algn="ctr"/>
            <a:r>
              <a:rPr lang="en-US" altLang="ko-KR" sz="1000" dirty="0" smtClean="0"/>
              <a:t>Server)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818742" y="1000081"/>
            <a:ext cx="122680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Product</a:t>
            </a:r>
          </a:p>
          <a:p>
            <a:pPr algn="ctr"/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5" idx="0"/>
            <a:endCxn id="4" idx="2"/>
          </p:cNvCxnSpPr>
          <p:nvPr/>
        </p:nvCxnSpPr>
        <p:spPr>
          <a:xfrm flipV="1">
            <a:off x="7047985" y="3212974"/>
            <a:ext cx="2934" cy="15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0"/>
            <a:endCxn id="7" idx="2"/>
          </p:cNvCxnSpPr>
          <p:nvPr/>
        </p:nvCxnSpPr>
        <p:spPr>
          <a:xfrm flipH="1" flipV="1">
            <a:off x="5623834" y="2304031"/>
            <a:ext cx="1427085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0"/>
            <a:endCxn id="8" idx="2"/>
          </p:cNvCxnSpPr>
          <p:nvPr/>
        </p:nvCxnSpPr>
        <p:spPr>
          <a:xfrm flipH="1" flipV="1">
            <a:off x="7049969" y="2304031"/>
            <a:ext cx="950" cy="1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0"/>
            <a:endCxn id="9" idx="2"/>
          </p:cNvCxnSpPr>
          <p:nvPr/>
        </p:nvCxnSpPr>
        <p:spPr>
          <a:xfrm flipV="1">
            <a:off x="7050919" y="2296225"/>
            <a:ext cx="1381227" cy="20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1218" y="5085184"/>
            <a:ext cx="122473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>
            <a:stCxn id="19" idx="0"/>
            <a:endCxn id="6" idx="2"/>
          </p:cNvCxnSpPr>
          <p:nvPr/>
        </p:nvCxnSpPr>
        <p:spPr>
          <a:xfrm flipH="1" flipV="1">
            <a:off x="4172550" y="4872303"/>
            <a:ext cx="1036" cy="2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9" idx="3"/>
            <a:endCxn id="5" idx="2"/>
          </p:cNvCxnSpPr>
          <p:nvPr/>
        </p:nvCxnSpPr>
        <p:spPr>
          <a:xfrm flipV="1">
            <a:off x="4785954" y="5352013"/>
            <a:ext cx="2262031" cy="48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04048" y="4558506"/>
            <a:ext cx="1226806" cy="1030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(Artifact</a:t>
            </a:r>
          </a:p>
          <a:p>
            <a:pPr algn="ctr"/>
            <a:r>
              <a:rPr lang="en-US" altLang="ko-KR" sz="1000" dirty="0" smtClean="0"/>
              <a:t>Repository)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559146" y="2492895"/>
            <a:ext cx="1226807" cy="72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James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6" idx="0"/>
            <a:endCxn id="25" idx="2"/>
          </p:cNvCxnSpPr>
          <p:nvPr/>
        </p:nvCxnSpPr>
        <p:spPr>
          <a:xfrm flipV="1">
            <a:off x="4172550" y="3212974"/>
            <a:ext cx="0" cy="15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1"/>
            <a:endCxn id="25" idx="3"/>
          </p:cNvCxnSpPr>
          <p:nvPr/>
        </p:nvCxnSpPr>
        <p:spPr>
          <a:xfrm flipH="1" flipV="1">
            <a:off x="4785953" y="2852935"/>
            <a:ext cx="1651562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4" idx="3"/>
            <a:endCxn id="5" idx="1"/>
          </p:cNvCxnSpPr>
          <p:nvPr/>
        </p:nvCxnSpPr>
        <p:spPr>
          <a:xfrm flipV="1">
            <a:off x="6230854" y="5063981"/>
            <a:ext cx="203727" cy="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085109" y="1400975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iPlanet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5085109" y="1689007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WebLogic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5085109" y="1977039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6526929" y="5030933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423781" y="116632"/>
            <a:ext cx="1226807" cy="70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Jennifer</a:t>
            </a:r>
            <a:endParaRPr lang="ko-KR" altLang="en-US" sz="1000" dirty="0"/>
          </a:p>
        </p:txBody>
      </p:sp>
      <p:cxnSp>
        <p:nvCxnSpPr>
          <p:cNvPr id="3" name="직선 화살표 연결선 2"/>
          <p:cNvCxnSpPr>
            <a:stCxn id="7" idx="0"/>
            <a:endCxn id="31" idx="2"/>
          </p:cNvCxnSpPr>
          <p:nvPr/>
        </p:nvCxnSpPr>
        <p:spPr>
          <a:xfrm flipV="1">
            <a:off x="5623834" y="817232"/>
            <a:ext cx="1413351" cy="19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  <a:endCxn id="52" idx="2"/>
          </p:cNvCxnSpPr>
          <p:nvPr/>
        </p:nvCxnSpPr>
        <p:spPr>
          <a:xfrm flipV="1">
            <a:off x="7049969" y="764704"/>
            <a:ext cx="2577" cy="24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  <a:endCxn id="31" idx="2"/>
          </p:cNvCxnSpPr>
          <p:nvPr/>
        </p:nvCxnSpPr>
        <p:spPr>
          <a:xfrm flipH="1" flipV="1">
            <a:off x="7037185" y="817232"/>
            <a:ext cx="1394961" cy="1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512486" y="515632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Derby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632489" y="2889962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Derby</a:t>
            </a:r>
            <a:endParaRPr lang="ko-KR" altLang="en-US" sz="800" dirty="0"/>
          </a:p>
        </p:txBody>
      </p:sp>
      <p:cxnSp>
        <p:nvCxnSpPr>
          <p:cNvPr id="54" name="꺾인 연결선 53"/>
          <p:cNvCxnSpPr>
            <a:stCxn id="31" idx="1"/>
            <a:endCxn id="25" idx="0"/>
          </p:cNvCxnSpPr>
          <p:nvPr/>
        </p:nvCxnSpPr>
        <p:spPr>
          <a:xfrm rot="10800000" flipV="1">
            <a:off x="4172551" y="466931"/>
            <a:ext cx="2251231" cy="2025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836806" y="4580682"/>
            <a:ext cx="1226807" cy="711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Anyframe</a:t>
            </a:r>
            <a:r>
              <a:rPr lang="en-US" altLang="ko-KR" sz="1000" dirty="0" smtClean="0"/>
              <a:t> Plugins Update Site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820857" y="2496242"/>
            <a:ext cx="1226807" cy="716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Power Designer Repository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399317" y="2492896"/>
            <a:ext cx="1226807" cy="732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Anyserver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99316" y="4584246"/>
            <a:ext cx="1226807" cy="1004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err="1" smtClean="0"/>
              <a:t>Metalite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83680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File Server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95536" y="1700808"/>
            <a:ext cx="12268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(Backup Server)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68880" y="526816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1936438" y="4983271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073031" y="4993373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WAS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35895" y="3919489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(Web Server)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635894" y="4228724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073031" y="5275468"/>
            <a:ext cx="1080119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(DBMS)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887129" y="289189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479709" y="2889962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3649918" y="4548080"/>
            <a:ext cx="1066096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cxnSp>
        <p:nvCxnSpPr>
          <p:cNvPr id="147" name="꺾인 연결선 146"/>
          <p:cNvCxnSpPr>
            <a:stCxn id="66" idx="1"/>
            <a:endCxn id="19" idx="1"/>
          </p:cNvCxnSpPr>
          <p:nvPr/>
        </p:nvCxnSpPr>
        <p:spPr>
          <a:xfrm rot="10800000" flipH="1" flipV="1">
            <a:off x="399316" y="2859108"/>
            <a:ext cx="3161901" cy="2982159"/>
          </a:xfrm>
          <a:prstGeom prst="bentConnector3">
            <a:avLst>
              <a:gd name="adj1" fmla="val -72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3635896" y="5412176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(Web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Server)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648965" y="6276272"/>
            <a:ext cx="1067049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Power Designer</a:t>
            </a:r>
            <a:endParaRPr lang="ko-KR" altLang="en-US" sz="800" dirty="0"/>
          </a:p>
        </p:txBody>
      </p:sp>
      <p:sp>
        <p:nvSpPr>
          <p:cNvPr id="157" name="직사각형 156"/>
          <p:cNvSpPr/>
          <p:nvPr/>
        </p:nvSpPr>
        <p:spPr>
          <a:xfrm>
            <a:off x="3635896" y="5700208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158" name="직사각형 157"/>
          <p:cNvSpPr/>
          <p:nvPr/>
        </p:nvSpPr>
        <p:spPr>
          <a:xfrm>
            <a:off x="3635896" y="598824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Eclipse</a:t>
            </a:r>
            <a:endParaRPr lang="ko-KR" altLang="en-US" sz="800" dirty="0"/>
          </a:p>
        </p:txBody>
      </p:sp>
      <p:cxnSp>
        <p:nvCxnSpPr>
          <p:cNvPr id="159" name="꺾인 연결선 158"/>
          <p:cNvCxnSpPr>
            <a:stCxn id="19" idx="2"/>
            <a:endCxn id="67" idx="2"/>
          </p:cNvCxnSpPr>
          <p:nvPr/>
        </p:nvCxnSpPr>
        <p:spPr>
          <a:xfrm rot="5400000" flipH="1">
            <a:off x="2089097" y="4512863"/>
            <a:ext cx="1008112" cy="3160866"/>
          </a:xfrm>
          <a:prstGeom prst="bentConnector3">
            <a:avLst>
              <a:gd name="adj1" fmla="val -226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9" idx="1"/>
            <a:endCxn id="108" idx="3"/>
          </p:cNvCxnSpPr>
          <p:nvPr/>
        </p:nvCxnSpPr>
        <p:spPr>
          <a:xfrm rot="10800000">
            <a:off x="3049322" y="3787368"/>
            <a:ext cx="511896" cy="20539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67544" y="498012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sp>
        <p:nvSpPr>
          <p:cNvPr id="180" name="직사각형 179"/>
          <p:cNvSpPr/>
          <p:nvPr/>
        </p:nvSpPr>
        <p:spPr>
          <a:xfrm>
            <a:off x="6516216" y="289189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Tomcat</a:t>
            </a:r>
            <a:endParaRPr lang="ko-KR" altLang="en-US" sz="800" dirty="0"/>
          </a:p>
        </p:txBody>
      </p:sp>
      <p:cxnSp>
        <p:nvCxnSpPr>
          <p:cNvPr id="204" name="꺾인 연결선 203"/>
          <p:cNvCxnSpPr>
            <a:stCxn id="58" idx="2"/>
            <a:endCxn id="19" idx="1"/>
          </p:cNvCxnSpPr>
          <p:nvPr/>
        </p:nvCxnSpPr>
        <p:spPr>
          <a:xfrm rot="16200000" flipH="1">
            <a:off x="2731333" y="5011382"/>
            <a:ext cx="548763" cy="1111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4" idx="2"/>
            <a:endCxn id="19" idx="3"/>
          </p:cNvCxnSpPr>
          <p:nvPr/>
        </p:nvCxnSpPr>
        <p:spPr>
          <a:xfrm rot="5400000">
            <a:off x="5075689" y="5299506"/>
            <a:ext cx="252028" cy="8314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179512" y="188640"/>
            <a:ext cx="312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Deployment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516216" y="141277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iPlanet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516216" y="1700808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WebLogic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6516216" y="198884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7884368" y="1412776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iPlanet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7884368" y="1700808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WebLogic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7884368" y="1988840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Oracle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812359" y="5412176"/>
            <a:ext cx="1233189" cy="1401200"/>
            <a:chOff x="7812359" y="5412176"/>
            <a:chExt cx="1233189" cy="1401200"/>
          </a:xfrm>
        </p:grpSpPr>
        <p:sp>
          <p:nvSpPr>
            <p:cNvPr id="82" name="직사각형 81"/>
            <p:cNvSpPr/>
            <p:nvPr/>
          </p:nvSpPr>
          <p:spPr>
            <a:xfrm>
              <a:off x="7812359" y="5412176"/>
              <a:ext cx="1233189" cy="140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84368" y="6198352"/>
              <a:ext cx="1080120" cy="1381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Software (Product)</a:t>
              </a:r>
              <a:endParaRPr lang="ko-KR" altLang="en-US" sz="8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884368" y="6021288"/>
              <a:ext cx="1080120" cy="1381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(Product)</a:t>
              </a:r>
              <a:endParaRPr lang="ko-KR" altLang="en-US" sz="8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84368" y="6564304"/>
              <a:ext cx="1080120" cy="1381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Software (Role)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884368" y="6387240"/>
              <a:ext cx="1080120" cy="138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(Role)</a:t>
              </a:r>
              <a:endParaRPr lang="ko-KR" altLang="en-US" sz="8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84368" y="5838312"/>
              <a:ext cx="1080120" cy="138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Software (Unused)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884368" y="5661248"/>
              <a:ext cx="1080120" cy="1381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Server (Unused)</a:t>
              </a:r>
              <a:endParaRPr lang="ko-KR" altLang="en-US" sz="800" dirty="0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7812360" y="3381131"/>
            <a:ext cx="1226807" cy="14713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Test Management Tool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7887039" y="3963024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Web Server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7039" y="4251056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(WAS)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887039" y="4539088"/>
            <a:ext cx="1080120" cy="249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DBMS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6" idx="3"/>
            <a:endCxn id="98" idx="1"/>
          </p:cNvCxnSpPr>
          <p:nvPr/>
        </p:nvCxnSpPr>
        <p:spPr>
          <a:xfrm flipV="1">
            <a:off x="4785953" y="4116822"/>
            <a:ext cx="3026407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822515" y="3429000"/>
            <a:ext cx="1226807" cy="716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00" dirty="0" smtClean="0"/>
              <a:t>Power Designer Proxy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1899297" y="3824654"/>
            <a:ext cx="1080120" cy="249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Proxy</a:t>
            </a:r>
            <a:endParaRPr lang="ko-KR" altLang="en-US" sz="800" dirty="0"/>
          </a:p>
        </p:txBody>
      </p:sp>
      <p:cxnSp>
        <p:nvCxnSpPr>
          <p:cNvPr id="110" name="직선 화살표 연결선 109"/>
          <p:cNvCxnSpPr>
            <a:stCxn id="108" idx="0"/>
            <a:endCxn id="65" idx="2"/>
          </p:cNvCxnSpPr>
          <p:nvPr/>
        </p:nvCxnSpPr>
        <p:spPr>
          <a:xfrm flipH="1" flipV="1">
            <a:off x="2434261" y="3212975"/>
            <a:ext cx="1658" cy="21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1899297" y="2112042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59669" y="2111245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947937" y="4390905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08309" y="4390108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387598" y="3098999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387598" y="3609376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020335" y="4011666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309247" y="2378918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23528" y="3153179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452320" y="237416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471381" y="2600910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274971" y="5143323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387598" y="843806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7919864" y="817232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630454" y="2123936"/>
            <a:ext cx="1224136" cy="2279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xxx.xxx.xxx.xxx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242481" y="1373362"/>
            <a:ext cx="3514370" cy="1110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SAMPLE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5661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498</Words>
  <Application>Microsoft Office PowerPoint</Application>
  <PresentationFormat>화면 슬라이드 쇼(4:3)</PresentationFormat>
  <Paragraphs>253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105</cp:revision>
  <dcterms:created xsi:type="dcterms:W3CDTF">2012-06-08T02:32:45Z</dcterms:created>
  <dcterms:modified xsi:type="dcterms:W3CDTF">2012-06-19T06:42:21Z</dcterms:modified>
</cp:coreProperties>
</file>