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67" r:id="rId5"/>
    <p:sldId id="263" r:id="rId6"/>
    <p:sldId id="268" r:id="rId7"/>
    <p:sldId id="265" r:id="rId8"/>
    <p:sldId id="264" r:id="rId9"/>
    <p:sldId id="262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5" autoAdjust="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J2EE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smtClean="0"/>
              <a:t>J2EE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유사 유형 적용 사례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건설 프로젝트 </a:t>
            </a:r>
            <a:r>
              <a:rPr lang="en-US" altLang="ko-KR" baseline="0" dirty="0" smtClean="0"/>
              <a:t>(Web Resource: 3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개별 </a:t>
            </a:r>
            <a:r>
              <a:rPr lang="en-US" altLang="ko-KR" baseline="0" dirty="0" smtClean="0"/>
              <a:t>Web Application: 20</a:t>
            </a:r>
            <a:r>
              <a:rPr lang="ko-KR" altLang="en-US" baseline="0" dirty="0" err="1" smtClean="0"/>
              <a:t>여개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1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329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Dynamic Web Project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1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329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Dynamic Web Project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</a:t>
            </a:r>
            <a:r>
              <a:rPr lang="en-US" altLang="ko-KR" sz="1200" dirty="0"/>
              <a:t>8080/${webapp}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8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0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}/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0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HTTP /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http://${domain}:8080/${webapp}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81" name="직선 화살표 연결선 80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54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9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J2EE Preview, 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URL</a:t>
            </a:r>
          </a:p>
          <a:p>
            <a:r>
              <a:rPr lang="en-US" altLang="ko-KR" sz="1200" dirty="0"/>
              <a:t>http://${domain}/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187624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1" idx="3"/>
            <a:endCxn id="10" idx="1"/>
          </p:cNvCxnSpPr>
          <p:nvPr/>
        </p:nvCxnSpPr>
        <p:spPr>
          <a:xfrm>
            <a:off x="3059832" y="5529808"/>
            <a:ext cx="71293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0"/>
          </p:cNvCxnSpPr>
          <p:nvPr/>
        </p:nvCxnSpPr>
        <p:spPr>
          <a:xfrm rot="16200000" flipV="1">
            <a:off x="2690794" y="3391142"/>
            <a:ext cx="2135088" cy="1685044"/>
          </a:xfrm>
          <a:prstGeom prst="bentConnector3">
            <a:avLst>
              <a:gd name="adj1" fmla="val 30437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699791" y="3094112"/>
            <a:ext cx="2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843808" y="393305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34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9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HTTP Preview, 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228184" y="587727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http://${domain}:8080/${webapp}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79912" y="587727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87624" y="587727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9" idx="1"/>
            <a:endCxn id="30" idx="3"/>
          </p:cNvCxnSpPr>
          <p:nvPr/>
        </p:nvCxnSpPr>
        <p:spPr>
          <a:xfrm flipH="1">
            <a:off x="5436096" y="6105872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3059832" y="610587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>
            <a:off x="2915816" y="3166120"/>
            <a:ext cx="856952" cy="2363688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699791" y="3094112"/>
            <a:ext cx="1" cy="27111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843808" y="393305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57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3258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Stand alone 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75857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449523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449523" y="2924944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752021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216024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8664" y="13407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1865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7544" y="4365104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2924944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2339752" y="4593704"/>
            <a:ext cx="11097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2339752" y="3153544"/>
            <a:ext cx="11097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화살표 32"/>
          <p:cNvSpPr/>
          <p:nvPr/>
        </p:nvSpPr>
        <p:spPr>
          <a:xfrm>
            <a:off x="3709412" y="5877272"/>
            <a:ext cx="1872208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Publish to the server</a:t>
            </a:r>
            <a:endParaRPr lang="ko-KR" altLang="en-US" sz="12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69979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04248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5937" y="13407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cxnSp>
        <p:nvCxnSpPr>
          <p:cNvPr id="41" name="직선 화살표 연결선 40"/>
          <p:cNvCxnSpPr>
            <a:stCxn id="39" idx="1"/>
            <a:endCxn id="8" idx="3"/>
          </p:cNvCxnSpPr>
          <p:nvPr/>
        </p:nvCxnSpPr>
        <p:spPr>
          <a:xfrm flipH="1">
            <a:off x="6228184" y="303295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4155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767</Words>
  <Application>Microsoft Office PowerPoint</Application>
  <PresentationFormat>화면 슬라이드 쇼(4:3)</PresentationFormat>
  <Paragraphs>241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95</cp:revision>
  <dcterms:created xsi:type="dcterms:W3CDTF">2006-10-05T04:04:58Z</dcterms:created>
  <dcterms:modified xsi:type="dcterms:W3CDTF">2012-07-14T07:35:16Z</dcterms:modified>
</cp:coreProperties>
</file>