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63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6CB-B1C5-4FFD-91EA-15EE171A27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B18C3-78F7-4965-B6CC-33CC47968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공유 자원에 대한 복수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의 접근을 금지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후행 단일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직렬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3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개발 서버용</a:t>
            </a:r>
            <a:r>
              <a:rPr lang="ko-KR" altLang="en-US" baseline="0" dirty="0" smtClean="0"/>
              <a:t> 배포 파일 생성 시작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허용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생성 금지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생성 가능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baseline="0" dirty="0" smtClean="0"/>
          </a:p>
          <a:p>
            <a:pPr marL="0" indent="0">
              <a:buFont typeface="Arial" pitchFamily="34" charset="0"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6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개발 서버용</a:t>
            </a:r>
            <a:r>
              <a:rPr lang="ko-KR" altLang="en-US" baseline="0" dirty="0" smtClean="0"/>
              <a:t> 배포 파일 </a:t>
            </a:r>
            <a:r>
              <a:rPr lang="ko-KR" altLang="en-US" baseline="0" dirty="0" err="1" smtClean="0"/>
              <a:t>생성중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접근중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생성 불가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생성 가능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6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개발 서버용</a:t>
            </a:r>
            <a:r>
              <a:rPr lang="ko-KR" altLang="en-US" baseline="0" dirty="0" smtClean="0"/>
              <a:t> 배포 파일 생성 완료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배포 시작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허용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개발 서버용 배포 파일 복사 접근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생성 시작</a:t>
            </a:r>
            <a:endParaRPr lang="en-US" altLang="ko-KR" baseline="0" dirty="0" smtClean="0"/>
          </a:p>
          <a:p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생성 가능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개발 서버용</a:t>
            </a:r>
            <a:r>
              <a:rPr lang="ko-KR" altLang="en-US" baseline="0" dirty="0" smtClean="0"/>
              <a:t> 배포 파일 배포 완료</a:t>
            </a:r>
            <a:r>
              <a:rPr lang="en-US" altLang="ko-KR" baseline="0" dirty="0" smtClean="0"/>
              <a:t>, WAS </a:t>
            </a:r>
            <a:r>
              <a:rPr lang="ko-KR" altLang="en-US" baseline="0" dirty="0" err="1" smtClean="0"/>
              <a:t>재구동</a:t>
            </a:r>
            <a:r>
              <a:rPr lang="ko-KR" altLang="en-US" baseline="0" dirty="0" smtClean="0"/>
              <a:t> 시작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허용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개발 서버용 배포 파일 복사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생성 중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생성 불가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1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개발 서버용</a:t>
            </a:r>
            <a:r>
              <a:rPr lang="ko-KR" altLang="en-US" baseline="0" dirty="0" smtClean="0"/>
              <a:t> 배포 파일 </a:t>
            </a:r>
            <a:r>
              <a:rPr lang="en-US" altLang="ko-KR" baseline="0" dirty="0" smtClean="0"/>
              <a:t>WAS </a:t>
            </a:r>
            <a:r>
              <a:rPr lang="ko-KR" altLang="en-US" baseline="0" dirty="0" err="1" smtClean="0"/>
              <a:t>재구동</a:t>
            </a:r>
            <a:r>
              <a:rPr lang="ko-KR" altLang="en-US" baseline="0" dirty="0" smtClean="0"/>
              <a:t> 완료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검증 서버용 배포 파일 생성 완료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배포 시작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생성 시작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허용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2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개발 서버 배포 작업</a:t>
            </a:r>
            <a:r>
              <a:rPr lang="en-US" altLang="ko-KR" b="1" dirty="0" smtClean="0"/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개발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검증 서버 배포 작업</a:t>
            </a:r>
            <a:r>
              <a:rPr lang="en-US" altLang="ko-KR" b="1" dirty="0" smtClean="0"/>
              <a:t>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검증 서버용</a:t>
            </a:r>
            <a:r>
              <a:rPr lang="ko-KR" altLang="en-US" baseline="0" dirty="0" smtClean="0"/>
              <a:t> 배포 파일 배포 완료</a:t>
            </a:r>
            <a:r>
              <a:rPr lang="en-US" altLang="ko-KR" baseline="0" dirty="0" smtClean="0"/>
              <a:t>, WAS </a:t>
            </a:r>
            <a:r>
              <a:rPr lang="ko-KR" altLang="en-US" baseline="0" dirty="0" err="1" smtClean="0"/>
              <a:t>재구동</a:t>
            </a:r>
            <a:r>
              <a:rPr lang="ko-KR" altLang="en-US" baseline="0" dirty="0" smtClean="0"/>
              <a:t> 시작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불가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운영 서버 배포 작업</a:t>
            </a:r>
            <a:r>
              <a:rPr lang="en-US" altLang="ko-KR" b="1" dirty="0" smtClean="0"/>
              <a:t>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mtClean="0"/>
              <a:t>검증 </a:t>
            </a:r>
            <a:r>
              <a:rPr lang="ko-KR" altLang="en-US" dirty="0" smtClean="0"/>
              <a:t>서버용 배포 파일 복사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운영 서버용 배포 파일 </a:t>
            </a:r>
            <a:r>
              <a:rPr lang="ko-KR" altLang="en-US" baseline="0" dirty="0" err="1" smtClean="0"/>
              <a:t>생성중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aseline="0" dirty="0" smtClean="0"/>
              <a:t>검증 서버용 배포 파일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접근 허용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8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69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8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51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Development Server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sp>
        <p:nvSpPr>
          <p:cNvPr id="2" name="폭발 2 1"/>
          <p:cNvSpPr/>
          <p:nvPr/>
        </p:nvSpPr>
        <p:spPr>
          <a:xfrm>
            <a:off x="3467730" y="200063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202754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</a:t>
            </a:r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  <a:r>
              <a:rPr lang="en-US" altLang="ko-KR" sz="1200" dirty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54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Development </a:t>
            </a:r>
            <a:r>
              <a:rPr lang="en-US" altLang="ko-KR" dirty="0" smtClean="0"/>
              <a:t>Server, Prepare </a:t>
            </a:r>
            <a:r>
              <a:rPr lang="en-US" altLang="ko-KR" dirty="0" smtClean="0"/>
              <a:t>Staging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2027546"/>
            <a:ext cx="335052" cy="465350"/>
          </a:xfrm>
          <a:prstGeom prst="rect">
            <a:avLst/>
          </a:prstGeom>
        </p:spPr>
      </p:pic>
      <p:sp>
        <p:nvSpPr>
          <p:cNvPr id="53" name="폭발 2 52"/>
          <p:cNvSpPr/>
          <p:nvPr/>
        </p:nvSpPr>
        <p:spPr>
          <a:xfrm>
            <a:off x="5152507" y="2333920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  <a:r>
              <a:rPr lang="en-US" altLang="ko-KR" sz="1200" dirty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Staging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sp>
        <p:nvSpPr>
          <p:cNvPr id="62" name="폭발 2 61"/>
          <p:cNvSpPr/>
          <p:nvPr/>
        </p:nvSpPr>
        <p:spPr>
          <a:xfrm>
            <a:off x="3467730" y="200063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sp>
        <p:nvSpPr>
          <p:cNvPr id="66" name="폭발 2 65"/>
          <p:cNvSpPr/>
          <p:nvPr/>
        </p:nvSpPr>
        <p:spPr>
          <a:xfrm>
            <a:off x="6653535" y="336043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395698"/>
            <a:ext cx="335052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2644982" y="1338415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419668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  <a:r>
              <a:rPr lang="en-US" altLang="ko-KR" sz="1200" dirty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925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</a:t>
            </a:r>
            <a:r>
              <a:rPr lang="en-US" altLang="ko-KR" dirty="0" smtClean="0"/>
              <a:t>Restart Development Server, </a:t>
            </a:r>
            <a:r>
              <a:rPr lang="en-US" altLang="ko-KR" dirty="0" smtClean="0"/>
              <a:t>Prepare </a:t>
            </a:r>
            <a:r>
              <a:rPr lang="en-US" altLang="ko-KR" dirty="0" smtClean="0"/>
              <a:t>Staging </a:t>
            </a:r>
            <a:r>
              <a:rPr lang="en-US" altLang="ko-KR" dirty="0" smtClean="0"/>
              <a:t>Server, Prepare </a:t>
            </a:r>
            <a:r>
              <a:rPr lang="en-US" altLang="ko-KR" dirty="0" smtClean="0"/>
              <a:t>Production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395698"/>
            <a:ext cx="335052" cy="46535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419668"/>
            <a:ext cx="335052" cy="465350"/>
          </a:xfrm>
          <a:prstGeom prst="rect">
            <a:avLst/>
          </a:prstGeom>
        </p:spPr>
      </p:pic>
      <p:sp>
        <p:nvSpPr>
          <p:cNvPr id="59" name="폭발 2 58"/>
          <p:cNvSpPr/>
          <p:nvPr/>
        </p:nvSpPr>
        <p:spPr>
          <a:xfrm>
            <a:off x="8351912" y="371205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  <a:r>
              <a:rPr lang="en-US" altLang="ko-KR" sz="1200" dirty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Production Server </a:t>
            </a:r>
            <a:endParaRPr lang="ko-KR" altLang="en-US" dirty="0"/>
          </a:p>
        </p:txBody>
      </p:sp>
      <p:sp>
        <p:nvSpPr>
          <p:cNvPr id="61" name="폭발 2 60"/>
          <p:cNvSpPr/>
          <p:nvPr/>
        </p:nvSpPr>
        <p:spPr>
          <a:xfrm>
            <a:off x="2643506" y="1360984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5836692" y="267639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폭발 2 65"/>
          <p:cNvSpPr/>
          <p:nvPr/>
        </p:nvSpPr>
        <p:spPr>
          <a:xfrm>
            <a:off x="6585626" y="3376972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429000"/>
            <a:ext cx="396478" cy="4653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4762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  <a:r>
              <a:rPr lang="en-US" altLang="ko-KR" sz="1200" dirty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22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</a:t>
            </a:r>
            <a:r>
              <a:rPr lang="en-US" altLang="ko-KR" dirty="0"/>
              <a:t>Restart </a:t>
            </a:r>
            <a:r>
              <a:rPr lang="en-US" altLang="ko-KR" dirty="0" smtClean="0"/>
              <a:t>Staging Server</a:t>
            </a:r>
            <a:r>
              <a:rPr lang="en-US" altLang="ko-KR" dirty="0"/>
              <a:t>, Prepare </a:t>
            </a:r>
            <a:r>
              <a:rPr lang="en-US" altLang="ko-KR" dirty="0" smtClean="0"/>
              <a:t>Production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429000"/>
            <a:ext cx="396478" cy="4653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4762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845</Words>
  <Application>Microsoft Office PowerPoint</Application>
  <PresentationFormat>화면 슬라이드 쇼(4:3)</PresentationFormat>
  <Paragraphs>255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54</cp:revision>
  <dcterms:created xsi:type="dcterms:W3CDTF">2012-04-23T04:44:37Z</dcterms:created>
  <dcterms:modified xsi:type="dcterms:W3CDTF">2012-09-02T04:29:38Z</dcterms:modified>
</cp:coreProperties>
</file>