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0" r:id="rId4"/>
    <p:sldId id="267" r:id="rId5"/>
    <p:sldId id="263" r:id="rId6"/>
    <p:sldId id="265" r:id="rId7"/>
    <p:sldId id="271" r:id="rId8"/>
    <p:sldId id="275" r:id="rId9"/>
    <p:sldId id="281" r:id="rId10"/>
    <p:sldId id="282" r:id="rId11"/>
    <p:sldId id="283" r:id="rId12"/>
    <p:sldId id="285" r:id="rId13"/>
    <p:sldId id="288" r:id="rId14"/>
    <p:sldId id="289" r:id="rId15"/>
    <p:sldId id="286" r:id="rId16"/>
    <p:sldId id="28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5" autoAdjust="0"/>
  </p:normalViewPr>
  <p:slideViewPr>
    <p:cSldViewPr>
      <p:cViewPr varScale="1">
        <p:scale>
          <a:sx n="67" d="100"/>
          <a:sy n="67" d="100"/>
        </p:scale>
        <p:origin x="-20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J2EE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smtClean="0"/>
              <a:t>J2EE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Source View</a:t>
            </a:r>
          </a:p>
          <a:p>
            <a:r>
              <a:rPr lang="en-US" altLang="ko-KR" dirty="0"/>
              <a:t>Development (Local)</a:t>
            </a:r>
          </a:p>
          <a:p>
            <a:r>
              <a:rPr lang="en-US" altLang="ko-KR" dirty="0" smtClean="0"/>
              <a:t>: IDE embedded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14156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14156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14156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46204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46204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74804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46204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74804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1176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39752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36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14156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14156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14156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46204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46204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74804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46204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74804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1176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39752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73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8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15719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</a:p>
          <a:p>
            <a:r>
              <a:rPr lang="en-US" altLang="ko-KR" sz="1200" dirty="0"/>
              <a:t>http://${domain}/${webapp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15719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564904"/>
            <a:ext cx="25915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564904"/>
            <a:ext cx="207404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8894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564904"/>
            <a:ext cx="248354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}/${webapp}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8894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212976"/>
            <a:ext cx="0" cy="28803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212976"/>
            <a:ext cx="0" cy="1656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51723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356992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40" idx="2"/>
            <a:endCxn id="61" idx="0"/>
          </p:cNvCxnSpPr>
          <p:nvPr/>
        </p:nvCxnSpPr>
        <p:spPr>
          <a:xfrm flipH="1">
            <a:off x="4355630" y="5445224"/>
            <a:ext cx="692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2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46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43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1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96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</a:t>
            </a:r>
            <a:r>
              <a:rPr lang="en-US" altLang="ko-KR" dirty="0"/>
              <a:t>Maven Web Project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8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HTTP /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81" name="직선 화살표 연결선 80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54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</a:t>
            </a:r>
            <a:r>
              <a:rPr lang="en-US" altLang="ko-KR" dirty="0"/>
              <a:t>J2EE Preview, </a:t>
            </a:r>
            <a:r>
              <a:rPr lang="en-US" altLang="ko-KR" dirty="0" smtClean="0"/>
              <a:t>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228184" y="587727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79912" y="587727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87624" y="587727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9" idx="1"/>
            <a:endCxn id="30" idx="3"/>
          </p:cNvCxnSpPr>
          <p:nvPr/>
        </p:nvCxnSpPr>
        <p:spPr>
          <a:xfrm flipH="1">
            <a:off x="5436096" y="6105872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3059832" y="610587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  <a:endCxn id="43" idx="3"/>
          </p:cNvCxnSpPr>
          <p:nvPr/>
        </p:nvCxnSpPr>
        <p:spPr>
          <a:xfrm rot="10800000">
            <a:off x="3059832" y="5529808"/>
            <a:ext cx="712936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87624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699791" y="3094112"/>
            <a:ext cx="2" cy="27831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71800" y="4941168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57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Source View</a:t>
            </a:r>
          </a:p>
          <a:p>
            <a:r>
              <a:rPr lang="en-US" altLang="ko-KR" dirty="0" smtClean="0"/>
              <a:t>Development (Local)</a:t>
            </a:r>
          </a:p>
          <a:p>
            <a:r>
              <a:rPr lang="en-US" altLang="ko-KR" dirty="0" smtClean="0"/>
              <a:t>: Standalone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5585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484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1400</Words>
  <Application>Microsoft Office PowerPoint</Application>
  <PresentationFormat>화면 슬라이드 쇼(4:3)</PresentationFormat>
  <Paragraphs>508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158</cp:revision>
  <dcterms:created xsi:type="dcterms:W3CDTF">2006-10-05T04:04:58Z</dcterms:created>
  <dcterms:modified xsi:type="dcterms:W3CDTF">2012-07-16T08:29:48Z</dcterms:modified>
</cp:coreProperties>
</file>