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76" r:id="rId3"/>
    <p:sldId id="273" r:id="rId4"/>
    <p:sldId id="275" r:id="rId5"/>
    <p:sldId id="27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55" autoAdjust="0"/>
  </p:normalViewPr>
  <p:slideViewPr>
    <p:cSldViewPr>
      <p:cViewPr varScale="1">
        <p:scale>
          <a:sx n="53" d="100"/>
          <a:sy n="53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5344-AC9F-4F8D-8679-958E10C33BCA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391D6-6E66-4AFB-BD1F-A86107612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2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Configuration View</a:t>
            </a:r>
          </a:p>
        </p:txBody>
      </p:sp>
    </p:spTree>
    <p:extLst>
      <p:ext uri="{BB962C8B-B14F-4D97-AF65-F5344CB8AC3E}">
        <p14:creationId xmlns:p14="http://schemas.microsoft.com/office/powerpoint/2010/main" val="209376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4968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Copy Configuration from another directory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09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504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Get Configuration from </a:t>
            </a:r>
            <a:r>
              <a:rPr lang="en-US" altLang="ko-KR" b="1" dirty="0" smtClean="0"/>
              <a:t>SCM Tag / Branch and Overwrite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07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3367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Use </a:t>
            </a:r>
            <a:r>
              <a:rPr lang="en-US" altLang="ko-KR" b="1" dirty="0" err="1" smtClean="0"/>
              <a:t>Springframework</a:t>
            </a:r>
            <a:r>
              <a:rPr lang="en-US" altLang="ko-KR" b="1" dirty="0" smtClean="0"/>
              <a:t> Profile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86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29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Build with Maven Profile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5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34</Words>
  <Application>Microsoft Office PowerPoint</Application>
  <PresentationFormat>화면 슬라이드 쇼(4:3)</PresentationFormat>
  <Paragraphs>14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Deploy Web Application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Web Application</dc:title>
  <dc:creator>Microsoft Corporation</dc:creator>
  <cp:lastModifiedBy>bomber</cp:lastModifiedBy>
  <cp:revision>160</cp:revision>
  <dcterms:created xsi:type="dcterms:W3CDTF">2006-10-05T04:04:58Z</dcterms:created>
  <dcterms:modified xsi:type="dcterms:W3CDTF">2012-07-16T12:05:40Z</dcterms:modified>
</cp:coreProperties>
</file>