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1" r:id="rId4"/>
    <p:sldId id="260" r:id="rId5"/>
    <p:sldId id="262" r:id="rId6"/>
    <p:sldId id="258" r:id="rId7"/>
    <p:sldId id="259" r:id="rId8"/>
    <p:sldId id="257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48" autoAdjust="0"/>
    <p:restoredTop sz="94660"/>
  </p:normalViewPr>
  <p:slideViewPr>
    <p:cSldViewPr>
      <p:cViewPr varScale="1">
        <p:scale>
          <a:sx n="109" d="100"/>
          <a:sy n="109" d="100"/>
        </p:scale>
        <p:origin x="-183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2012-09-03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2012-09-03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2012-09-03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2012-09-03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2012-09-03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2012-09-03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2012-09-03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2012-09-03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2012-09-03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2012-09-03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2012-09-03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pPr/>
              <a:t>2012-09-03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9" name="그룹 268"/>
          <p:cNvGrpSpPr/>
          <p:nvPr/>
        </p:nvGrpSpPr>
        <p:grpSpPr>
          <a:xfrm>
            <a:off x="1565840" y="985668"/>
            <a:ext cx="4616360" cy="4800688"/>
            <a:chOff x="2692819" y="312768"/>
            <a:chExt cx="4616360" cy="4800688"/>
          </a:xfrm>
        </p:grpSpPr>
        <p:sp>
          <p:nvSpPr>
            <p:cNvPr id="27" name="정육면체 26"/>
            <p:cNvSpPr/>
            <p:nvPr/>
          </p:nvSpPr>
          <p:spPr>
            <a:xfrm>
              <a:off x="6222086" y="312768"/>
              <a:ext cx="1087093" cy="676344"/>
            </a:xfrm>
            <a:prstGeom prst="cube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 smtClean="0"/>
                <a:t>dev</a:t>
              </a:r>
              <a:r>
                <a:rPr lang="en-US" altLang="ko-KR" sz="800" dirty="0" smtClean="0"/>
                <a:t>-</a:t>
              </a:r>
              <a:r>
                <a:rPr lang="en-US" altLang="ko-KR" sz="800" dirty="0" err="1" smtClean="0"/>
                <a:t>ccm</a:t>
              </a:r>
              <a:r>
                <a:rPr lang="en-US" altLang="ko-KR" sz="800" dirty="0" smtClean="0"/>
                <a:t>-restart-by-</a:t>
              </a:r>
              <a:r>
                <a:rPr lang="en-US" altLang="ko-KR" sz="800" dirty="0" err="1" smtClean="0"/>
                <a:t>ssh</a:t>
              </a:r>
              <a:endParaRPr lang="ko-KR" altLang="en-US" sz="800" dirty="0"/>
            </a:p>
          </p:txBody>
        </p:sp>
        <p:cxnSp>
          <p:nvCxnSpPr>
            <p:cNvPr id="83" name="직선 연결선 82"/>
            <p:cNvCxnSpPr/>
            <p:nvPr/>
          </p:nvCxnSpPr>
          <p:spPr>
            <a:xfrm flipV="1">
              <a:off x="5698979" y="917104"/>
              <a:ext cx="962128" cy="1046908"/>
            </a:xfrm>
            <a:prstGeom prst="line">
              <a:avLst/>
            </a:prstGeom>
            <a:ln w="127000">
              <a:solidFill>
                <a:srgbClr val="FFC000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정육면체 83"/>
            <p:cNvSpPr/>
            <p:nvPr/>
          </p:nvSpPr>
          <p:spPr>
            <a:xfrm>
              <a:off x="5122915" y="1691647"/>
              <a:ext cx="1087093" cy="676344"/>
            </a:xfrm>
            <a:prstGeom prst="cube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/>
                <a:t>dev-</a:t>
              </a:r>
              <a:r>
                <a:rPr lang="en-US" altLang="ko-KR" sz="800" dirty="0" err="1" smtClean="0"/>
                <a:t>ccm</a:t>
              </a:r>
              <a:r>
                <a:rPr lang="en-US" altLang="ko-KR" sz="800" dirty="0" smtClean="0"/>
                <a:t>-publish-by-</a:t>
              </a:r>
              <a:r>
                <a:rPr lang="en-US" altLang="ko-KR" sz="800" dirty="0" err="1" smtClean="0"/>
                <a:t>rsync</a:t>
              </a:r>
              <a:endParaRPr lang="ko-KR" altLang="en-US" sz="800" dirty="0"/>
            </a:p>
          </p:txBody>
        </p:sp>
        <p:cxnSp>
          <p:nvCxnSpPr>
            <p:cNvPr id="100" name="직선 연결선 99"/>
            <p:cNvCxnSpPr/>
            <p:nvPr/>
          </p:nvCxnSpPr>
          <p:spPr>
            <a:xfrm flipV="1">
              <a:off x="3412899" y="3671528"/>
              <a:ext cx="871069" cy="981608"/>
            </a:xfrm>
            <a:prstGeom prst="line">
              <a:avLst/>
            </a:prstGeom>
            <a:ln w="127000">
              <a:solidFill>
                <a:srgbClr val="FFC000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정육면체 100"/>
            <p:cNvSpPr/>
            <p:nvPr/>
          </p:nvSpPr>
          <p:spPr>
            <a:xfrm>
              <a:off x="2692819" y="4437112"/>
              <a:ext cx="1087093" cy="676344"/>
            </a:xfrm>
            <a:prstGeom prst="cube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 smtClean="0"/>
                <a:t>dev</a:t>
              </a:r>
              <a:r>
                <a:rPr lang="en-US" altLang="ko-KR" sz="800" dirty="0" smtClean="0"/>
                <a:t>-</a:t>
              </a:r>
              <a:r>
                <a:rPr lang="en-US" altLang="ko-KR" sz="800" dirty="0" err="1" smtClean="0"/>
                <a:t>ccm</a:t>
              </a:r>
              <a:r>
                <a:rPr lang="en-US" altLang="ko-KR" sz="800" dirty="0" smtClean="0"/>
                <a:t>-prepare</a:t>
              </a:r>
              <a:endParaRPr lang="ko-KR" altLang="en-US" sz="800" dirty="0"/>
            </a:p>
          </p:txBody>
        </p:sp>
        <p:cxnSp>
          <p:nvCxnSpPr>
            <p:cNvPr id="215" name="직선 연결선 214"/>
            <p:cNvCxnSpPr/>
            <p:nvPr/>
          </p:nvCxnSpPr>
          <p:spPr>
            <a:xfrm flipV="1">
              <a:off x="4690867" y="2252044"/>
              <a:ext cx="792088" cy="1008112"/>
            </a:xfrm>
            <a:prstGeom prst="line">
              <a:avLst/>
            </a:prstGeom>
            <a:ln w="127000">
              <a:solidFill>
                <a:srgbClr val="FFC000"/>
              </a:solidFill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정육면체 29"/>
          <p:cNvSpPr/>
          <p:nvPr/>
        </p:nvSpPr>
        <p:spPr>
          <a:xfrm>
            <a:off x="2724941" y="3741860"/>
            <a:ext cx="1087093" cy="676344"/>
          </a:xfrm>
          <a:prstGeom prst="cube">
            <a:avLst/>
          </a:prstGeom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 smtClean="0"/>
              <a:t>dev</a:t>
            </a:r>
            <a:r>
              <a:rPr lang="en-US" altLang="ko-KR" sz="800" dirty="0" smtClean="0"/>
              <a:t>-</a:t>
            </a:r>
            <a:r>
              <a:rPr lang="en-US" altLang="ko-KR" sz="800" dirty="0" err="1" smtClean="0"/>
              <a:t>ccm</a:t>
            </a:r>
            <a:r>
              <a:rPr lang="en-US" altLang="ko-KR" sz="800" dirty="0" smtClean="0"/>
              <a:t>-publish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xmlns="" val="3136543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268"/>
          <p:cNvGrpSpPr/>
          <p:nvPr/>
        </p:nvGrpSpPr>
        <p:grpSpPr>
          <a:xfrm>
            <a:off x="1565840" y="985668"/>
            <a:ext cx="6343677" cy="4800688"/>
            <a:chOff x="2692819" y="312768"/>
            <a:chExt cx="6343677" cy="4800688"/>
          </a:xfrm>
        </p:grpSpPr>
        <p:cxnSp>
          <p:nvCxnSpPr>
            <p:cNvPr id="226" name="직선 연결선 225"/>
            <p:cNvCxnSpPr/>
            <p:nvPr/>
          </p:nvCxnSpPr>
          <p:spPr>
            <a:xfrm flipV="1">
              <a:off x="4707552" y="2694290"/>
              <a:ext cx="401896" cy="455063"/>
            </a:xfrm>
            <a:prstGeom prst="line">
              <a:avLst/>
            </a:prstGeom>
            <a:ln w="127000">
              <a:solidFill>
                <a:srgbClr val="FFC000"/>
              </a:solidFill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정육면체 26"/>
            <p:cNvSpPr/>
            <p:nvPr/>
          </p:nvSpPr>
          <p:spPr>
            <a:xfrm>
              <a:off x="6222086" y="312768"/>
              <a:ext cx="1087093" cy="676344"/>
            </a:xfrm>
            <a:prstGeom prst="cube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 smtClean="0"/>
                <a:t>dev</a:t>
              </a:r>
              <a:r>
                <a:rPr lang="en-US" altLang="ko-KR" sz="800" dirty="0" smtClean="0"/>
                <a:t>-</a:t>
              </a:r>
              <a:r>
                <a:rPr lang="en-US" altLang="ko-KR" sz="800" dirty="0" err="1" smtClean="0"/>
                <a:t>ccm</a:t>
              </a:r>
              <a:r>
                <a:rPr lang="en-US" altLang="ko-KR" sz="800" dirty="0" smtClean="0"/>
                <a:t>-restart-by-</a:t>
              </a:r>
              <a:r>
                <a:rPr lang="en-US" altLang="ko-KR" sz="800" dirty="0" err="1" smtClean="0"/>
                <a:t>ssh</a:t>
              </a:r>
              <a:endParaRPr lang="ko-KR" altLang="en-US" sz="800" dirty="0"/>
            </a:p>
          </p:txBody>
        </p:sp>
        <p:cxnSp>
          <p:nvCxnSpPr>
            <p:cNvPr id="78" name="직선 연결선 77"/>
            <p:cNvCxnSpPr/>
            <p:nvPr/>
          </p:nvCxnSpPr>
          <p:spPr>
            <a:xfrm>
              <a:off x="4644883" y="1349152"/>
              <a:ext cx="3330124" cy="6474"/>
            </a:xfrm>
            <a:prstGeom prst="line">
              <a:avLst/>
            </a:prstGeom>
            <a:ln w="1270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연결선 78"/>
            <p:cNvCxnSpPr/>
            <p:nvPr/>
          </p:nvCxnSpPr>
          <p:spPr>
            <a:xfrm flipV="1">
              <a:off x="6445083" y="1359514"/>
              <a:ext cx="422709" cy="421686"/>
            </a:xfrm>
            <a:prstGeom prst="line">
              <a:avLst/>
            </a:prstGeom>
            <a:ln w="127000">
              <a:solidFill>
                <a:srgbClr val="FFC000"/>
              </a:solidFill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/>
            <p:cNvCxnSpPr/>
            <p:nvPr/>
          </p:nvCxnSpPr>
          <p:spPr>
            <a:xfrm flipV="1">
              <a:off x="7525203" y="1349152"/>
              <a:ext cx="422709" cy="421686"/>
            </a:xfrm>
            <a:prstGeom prst="line">
              <a:avLst/>
            </a:prstGeom>
            <a:ln w="127000">
              <a:solidFill>
                <a:srgbClr val="FFC000"/>
              </a:solidFill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연결선 80"/>
            <p:cNvCxnSpPr/>
            <p:nvPr/>
          </p:nvCxnSpPr>
          <p:spPr>
            <a:xfrm flipV="1">
              <a:off x="4284843" y="1359514"/>
              <a:ext cx="422709" cy="421686"/>
            </a:xfrm>
            <a:prstGeom prst="line">
              <a:avLst/>
            </a:prstGeom>
            <a:ln w="127000">
              <a:solidFill>
                <a:srgbClr val="FFC000"/>
              </a:solidFill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연결선 81"/>
            <p:cNvCxnSpPr/>
            <p:nvPr/>
          </p:nvCxnSpPr>
          <p:spPr>
            <a:xfrm flipV="1">
              <a:off x="4618249" y="1317169"/>
              <a:ext cx="1169423" cy="1400135"/>
            </a:xfrm>
            <a:prstGeom prst="line">
              <a:avLst/>
            </a:prstGeom>
            <a:ln w="127000">
              <a:solidFill>
                <a:srgbClr val="FFC000"/>
              </a:solidFill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연결선 82"/>
            <p:cNvCxnSpPr/>
            <p:nvPr/>
          </p:nvCxnSpPr>
          <p:spPr>
            <a:xfrm flipV="1">
              <a:off x="6270301" y="917104"/>
              <a:ext cx="390806" cy="417912"/>
            </a:xfrm>
            <a:prstGeom prst="line">
              <a:avLst/>
            </a:prstGeom>
            <a:ln w="127000">
              <a:solidFill>
                <a:srgbClr val="FFC000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정육면체 83"/>
            <p:cNvSpPr/>
            <p:nvPr/>
          </p:nvSpPr>
          <p:spPr>
            <a:xfrm>
              <a:off x="3485782" y="1691647"/>
              <a:ext cx="1087093" cy="676344"/>
            </a:xfrm>
            <a:prstGeom prst="cube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/>
                <a:t>dev-ccm-publish-ext-was1-by-rsync</a:t>
              </a:r>
              <a:endParaRPr lang="ko-KR" altLang="en-US" sz="800" dirty="0"/>
            </a:p>
          </p:txBody>
        </p:sp>
        <p:sp>
          <p:nvSpPr>
            <p:cNvPr id="85" name="정육면체 84"/>
            <p:cNvSpPr/>
            <p:nvPr/>
          </p:nvSpPr>
          <p:spPr>
            <a:xfrm>
              <a:off x="4565902" y="1695056"/>
              <a:ext cx="1087093" cy="676344"/>
            </a:xfrm>
            <a:prstGeom prst="cube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/>
                <a:t>dev-ccm-publish-ext-web1-by-rsync</a:t>
              </a:r>
              <a:endParaRPr lang="ko-KR" altLang="en-US" sz="800" dirty="0"/>
            </a:p>
          </p:txBody>
        </p:sp>
        <p:sp>
          <p:nvSpPr>
            <p:cNvPr id="86" name="정육면체 85"/>
            <p:cNvSpPr/>
            <p:nvPr/>
          </p:nvSpPr>
          <p:spPr>
            <a:xfrm>
              <a:off x="5646022" y="1682627"/>
              <a:ext cx="1087093" cy="676344"/>
            </a:xfrm>
            <a:prstGeom prst="cube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/>
                <a:t>dev-ccm-publish-int-was1-by-rsync</a:t>
              </a:r>
              <a:endParaRPr lang="ko-KR" altLang="en-US" sz="800" dirty="0"/>
            </a:p>
          </p:txBody>
        </p:sp>
        <p:sp>
          <p:nvSpPr>
            <p:cNvPr id="88" name="정육면체 87"/>
            <p:cNvSpPr/>
            <p:nvPr/>
          </p:nvSpPr>
          <p:spPr>
            <a:xfrm>
              <a:off x="6726142" y="1680069"/>
              <a:ext cx="1087093" cy="676344"/>
            </a:xfrm>
            <a:prstGeom prst="cube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/>
                <a:t>dev-ccm-publish-int-web1-by-rsync</a:t>
              </a:r>
              <a:endParaRPr lang="ko-KR" altLang="en-US" sz="800" dirty="0"/>
            </a:p>
          </p:txBody>
        </p:sp>
        <p:cxnSp>
          <p:nvCxnSpPr>
            <p:cNvPr id="91" name="직선 연결선 90"/>
            <p:cNvCxnSpPr/>
            <p:nvPr/>
          </p:nvCxnSpPr>
          <p:spPr>
            <a:xfrm>
              <a:off x="3564763" y="2694290"/>
              <a:ext cx="3240360" cy="0"/>
            </a:xfrm>
            <a:prstGeom prst="line">
              <a:avLst/>
            </a:prstGeom>
            <a:ln w="1270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정육면체 97"/>
            <p:cNvSpPr/>
            <p:nvPr/>
          </p:nvSpPr>
          <p:spPr>
            <a:xfrm>
              <a:off x="3851920" y="3068960"/>
              <a:ext cx="1087093" cy="676344"/>
            </a:xfrm>
            <a:prstGeom prst="cube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 smtClean="0"/>
                <a:t>dev</a:t>
              </a:r>
              <a:r>
                <a:rPr lang="en-US" altLang="ko-KR" sz="800" dirty="0" smtClean="0"/>
                <a:t>-</a:t>
              </a:r>
              <a:r>
                <a:rPr lang="en-US" altLang="ko-KR" sz="800" dirty="0" err="1" smtClean="0"/>
                <a:t>ccm</a:t>
              </a:r>
              <a:r>
                <a:rPr lang="en-US" altLang="ko-KR" sz="800" dirty="0" smtClean="0"/>
                <a:t>-publish</a:t>
              </a:r>
              <a:endParaRPr lang="ko-KR" altLang="en-US" sz="800" dirty="0"/>
            </a:p>
          </p:txBody>
        </p:sp>
        <p:cxnSp>
          <p:nvCxnSpPr>
            <p:cNvPr id="100" name="직선 연결선 99"/>
            <p:cNvCxnSpPr/>
            <p:nvPr/>
          </p:nvCxnSpPr>
          <p:spPr>
            <a:xfrm flipV="1">
              <a:off x="3412899" y="3671528"/>
              <a:ext cx="871069" cy="981608"/>
            </a:xfrm>
            <a:prstGeom prst="line">
              <a:avLst/>
            </a:prstGeom>
            <a:ln w="127000">
              <a:solidFill>
                <a:srgbClr val="FFC000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정육면체 100"/>
            <p:cNvSpPr/>
            <p:nvPr/>
          </p:nvSpPr>
          <p:spPr>
            <a:xfrm>
              <a:off x="2692819" y="4437112"/>
              <a:ext cx="1087093" cy="676344"/>
            </a:xfrm>
            <a:prstGeom prst="cube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 smtClean="0"/>
                <a:t>dev</a:t>
              </a:r>
              <a:r>
                <a:rPr lang="en-US" altLang="ko-KR" sz="800" dirty="0" smtClean="0"/>
                <a:t>-</a:t>
              </a:r>
              <a:r>
                <a:rPr lang="en-US" altLang="ko-KR" sz="800" dirty="0" err="1" smtClean="0"/>
                <a:t>ccm</a:t>
              </a:r>
              <a:r>
                <a:rPr lang="en-US" altLang="ko-KR" sz="800" dirty="0" smtClean="0"/>
                <a:t>-prepare</a:t>
              </a:r>
              <a:endParaRPr lang="ko-KR" altLang="en-US" sz="800" dirty="0"/>
            </a:p>
          </p:txBody>
        </p:sp>
        <p:cxnSp>
          <p:nvCxnSpPr>
            <p:cNvPr id="114" name="직선 연결선 113"/>
            <p:cNvCxnSpPr/>
            <p:nvPr/>
          </p:nvCxnSpPr>
          <p:spPr>
            <a:xfrm flipV="1">
              <a:off x="7309179" y="1223430"/>
              <a:ext cx="1599669" cy="2120078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  <a:prstDash val="sysDot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직선 연결선 118"/>
            <p:cNvCxnSpPr/>
            <p:nvPr/>
          </p:nvCxnSpPr>
          <p:spPr>
            <a:xfrm>
              <a:off x="4906281" y="3358310"/>
              <a:ext cx="2402898" cy="0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  <a:prstDash val="sysDot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직선 연결선 122"/>
            <p:cNvCxnSpPr/>
            <p:nvPr/>
          </p:nvCxnSpPr>
          <p:spPr>
            <a:xfrm flipH="1">
              <a:off x="7426561" y="701079"/>
              <a:ext cx="1410280" cy="1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  <a:prstDash val="sysDot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폭발 2 126"/>
            <p:cNvSpPr/>
            <p:nvPr/>
          </p:nvSpPr>
          <p:spPr>
            <a:xfrm>
              <a:off x="8029259" y="413048"/>
              <a:ext cx="478931" cy="489920"/>
            </a:xfrm>
            <a:prstGeom prst="irregularSeal2">
              <a:avLst/>
            </a:prstGeom>
            <a:solidFill>
              <a:srgbClr val="FFFF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28" name="그림 12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8288619" y="557064"/>
              <a:ext cx="747877" cy="598302"/>
            </a:xfrm>
            <a:prstGeom prst="rect">
              <a:avLst/>
            </a:prstGeom>
          </p:spPr>
        </p:pic>
        <p:cxnSp>
          <p:nvCxnSpPr>
            <p:cNvPr id="215" name="직선 연결선 214"/>
            <p:cNvCxnSpPr/>
            <p:nvPr/>
          </p:nvCxnSpPr>
          <p:spPr>
            <a:xfrm flipV="1">
              <a:off x="4644883" y="2271120"/>
              <a:ext cx="360040" cy="435822"/>
            </a:xfrm>
            <a:prstGeom prst="line">
              <a:avLst/>
            </a:prstGeom>
            <a:ln w="127000">
              <a:solidFill>
                <a:srgbClr val="FFC000"/>
              </a:solidFill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직선 연결선 219"/>
            <p:cNvCxnSpPr/>
            <p:nvPr/>
          </p:nvCxnSpPr>
          <p:spPr>
            <a:xfrm flipV="1">
              <a:off x="5725003" y="2281482"/>
              <a:ext cx="360040" cy="435822"/>
            </a:xfrm>
            <a:prstGeom prst="line">
              <a:avLst/>
            </a:prstGeom>
            <a:ln w="127000">
              <a:solidFill>
                <a:srgbClr val="FFC000"/>
              </a:solidFill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직선 연결선 220"/>
            <p:cNvCxnSpPr/>
            <p:nvPr/>
          </p:nvCxnSpPr>
          <p:spPr>
            <a:xfrm flipV="1">
              <a:off x="6733115" y="2285256"/>
              <a:ext cx="360040" cy="435822"/>
            </a:xfrm>
            <a:prstGeom prst="line">
              <a:avLst/>
            </a:prstGeom>
            <a:ln w="127000">
              <a:solidFill>
                <a:srgbClr val="FFC000"/>
              </a:solidFill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직선 연결선 221"/>
            <p:cNvCxnSpPr/>
            <p:nvPr/>
          </p:nvCxnSpPr>
          <p:spPr>
            <a:xfrm flipV="1">
              <a:off x="3564763" y="2285256"/>
              <a:ext cx="360040" cy="435822"/>
            </a:xfrm>
            <a:prstGeom prst="line">
              <a:avLst/>
            </a:prstGeom>
            <a:ln w="127000">
              <a:solidFill>
                <a:srgbClr val="FFC000"/>
              </a:solidFill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xmlns="" val="3136543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3" name="직선 연결선 62"/>
          <p:cNvCxnSpPr/>
          <p:nvPr/>
        </p:nvCxnSpPr>
        <p:spPr>
          <a:xfrm flipV="1">
            <a:off x="3780787" y="2151150"/>
            <a:ext cx="1599669" cy="2120078"/>
          </a:xfrm>
          <a:prstGeom prst="line">
            <a:avLst/>
          </a:prstGeom>
          <a:ln w="57150">
            <a:solidFill>
              <a:schemeClr val="bg1">
                <a:lumMod val="65000"/>
              </a:schemeClr>
            </a:solidFill>
            <a:prstDash val="sysDot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직선 연결선 225"/>
          <p:cNvCxnSpPr/>
          <p:nvPr/>
        </p:nvCxnSpPr>
        <p:spPr>
          <a:xfrm flipV="1">
            <a:off x="1376553" y="3578274"/>
            <a:ext cx="401896" cy="455063"/>
          </a:xfrm>
          <a:prstGeom prst="line">
            <a:avLst/>
          </a:prstGeom>
          <a:ln w="127000">
            <a:solidFill>
              <a:srgbClr val="FFC000"/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정육면체 26"/>
          <p:cNvSpPr/>
          <p:nvPr/>
        </p:nvSpPr>
        <p:spPr>
          <a:xfrm>
            <a:off x="2891087" y="1196752"/>
            <a:ext cx="1087093" cy="676344"/>
          </a:xfrm>
          <a:prstGeom prst="cube">
            <a:avLst/>
          </a:prstGeom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 smtClean="0"/>
              <a:t>dev</a:t>
            </a:r>
            <a:r>
              <a:rPr lang="en-US" altLang="ko-KR" sz="800" dirty="0" smtClean="0"/>
              <a:t>-</a:t>
            </a:r>
            <a:r>
              <a:rPr lang="en-US" altLang="ko-KR" sz="800" dirty="0" err="1" smtClean="0"/>
              <a:t>ccm</a:t>
            </a:r>
            <a:r>
              <a:rPr lang="en-US" altLang="ko-KR" sz="800" dirty="0" smtClean="0"/>
              <a:t>-restart-</a:t>
            </a:r>
            <a:r>
              <a:rPr lang="en-US" altLang="ko-KR" sz="800" dirty="0" err="1" smtClean="0"/>
              <a:t>ext</a:t>
            </a:r>
            <a:r>
              <a:rPr lang="en-US" altLang="ko-KR" sz="800" dirty="0" smtClean="0"/>
              <a:t>-by-</a:t>
            </a:r>
            <a:r>
              <a:rPr lang="en-US" altLang="ko-KR" sz="800" dirty="0" err="1" smtClean="0"/>
              <a:t>ssh</a:t>
            </a:r>
            <a:endParaRPr lang="ko-KR" altLang="en-US" sz="800" dirty="0"/>
          </a:p>
        </p:txBody>
      </p:sp>
      <p:cxnSp>
        <p:nvCxnSpPr>
          <p:cNvPr id="78" name="직선 연결선 77"/>
          <p:cNvCxnSpPr/>
          <p:nvPr/>
        </p:nvCxnSpPr>
        <p:spPr>
          <a:xfrm>
            <a:off x="1313884" y="2233136"/>
            <a:ext cx="3330124" cy="6474"/>
          </a:xfrm>
          <a:prstGeom prst="line">
            <a:avLst/>
          </a:prstGeom>
          <a:ln w="1270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/>
          <p:cNvCxnSpPr/>
          <p:nvPr/>
        </p:nvCxnSpPr>
        <p:spPr>
          <a:xfrm flipV="1">
            <a:off x="3114084" y="2243498"/>
            <a:ext cx="422709" cy="421686"/>
          </a:xfrm>
          <a:prstGeom prst="line">
            <a:avLst/>
          </a:prstGeom>
          <a:ln w="127000">
            <a:solidFill>
              <a:srgbClr val="FFC000"/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/>
          <p:cNvCxnSpPr/>
          <p:nvPr/>
        </p:nvCxnSpPr>
        <p:spPr>
          <a:xfrm flipV="1">
            <a:off x="4194204" y="2233136"/>
            <a:ext cx="422709" cy="421686"/>
          </a:xfrm>
          <a:prstGeom prst="line">
            <a:avLst/>
          </a:prstGeom>
          <a:ln w="127000">
            <a:solidFill>
              <a:srgbClr val="FFC000"/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/>
          <p:cNvCxnSpPr/>
          <p:nvPr/>
        </p:nvCxnSpPr>
        <p:spPr>
          <a:xfrm flipV="1">
            <a:off x="953844" y="2243498"/>
            <a:ext cx="422709" cy="421686"/>
          </a:xfrm>
          <a:prstGeom prst="line">
            <a:avLst/>
          </a:prstGeom>
          <a:ln w="127000">
            <a:solidFill>
              <a:srgbClr val="FFC000"/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/>
          <p:cNvCxnSpPr/>
          <p:nvPr/>
        </p:nvCxnSpPr>
        <p:spPr>
          <a:xfrm flipV="1">
            <a:off x="1287250" y="2201153"/>
            <a:ext cx="1169423" cy="1400135"/>
          </a:xfrm>
          <a:prstGeom prst="line">
            <a:avLst/>
          </a:prstGeom>
          <a:ln w="127000">
            <a:solidFill>
              <a:srgbClr val="FFC000"/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/>
          <p:cNvCxnSpPr/>
          <p:nvPr/>
        </p:nvCxnSpPr>
        <p:spPr>
          <a:xfrm flipV="1">
            <a:off x="2939302" y="1801088"/>
            <a:ext cx="390806" cy="417912"/>
          </a:xfrm>
          <a:prstGeom prst="line">
            <a:avLst/>
          </a:prstGeom>
          <a:ln w="127000">
            <a:solidFill>
              <a:srgbClr val="FFC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정육면체 83"/>
          <p:cNvSpPr/>
          <p:nvPr/>
        </p:nvSpPr>
        <p:spPr>
          <a:xfrm>
            <a:off x="154783" y="2575631"/>
            <a:ext cx="1087093" cy="676344"/>
          </a:xfrm>
          <a:prstGeom prst="cube">
            <a:avLst/>
          </a:prstGeom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dev-ccm-publish-ext-was1-by-rsync</a:t>
            </a:r>
            <a:endParaRPr lang="ko-KR" altLang="en-US" sz="800" dirty="0"/>
          </a:p>
        </p:txBody>
      </p:sp>
      <p:sp>
        <p:nvSpPr>
          <p:cNvPr id="85" name="정육면체 84"/>
          <p:cNvSpPr/>
          <p:nvPr/>
        </p:nvSpPr>
        <p:spPr>
          <a:xfrm>
            <a:off x="1234903" y="2579040"/>
            <a:ext cx="1087093" cy="676344"/>
          </a:xfrm>
          <a:prstGeom prst="cube">
            <a:avLst/>
          </a:prstGeom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dev-ccm-publish-ext-was2-by-rsync</a:t>
            </a:r>
            <a:endParaRPr lang="ko-KR" altLang="en-US" sz="800" dirty="0"/>
          </a:p>
        </p:txBody>
      </p:sp>
      <p:sp>
        <p:nvSpPr>
          <p:cNvPr id="86" name="정육면체 85"/>
          <p:cNvSpPr/>
          <p:nvPr/>
        </p:nvSpPr>
        <p:spPr>
          <a:xfrm>
            <a:off x="2315023" y="2566611"/>
            <a:ext cx="1087093" cy="676344"/>
          </a:xfrm>
          <a:prstGeom prst="cube">
            <a:avLst/>
          </a:prstGeom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dev-ccm-publish-ext-web1-by-rsync</a:t>
            </a:r>
            <a:endParaRPr lang="ko-KR" altLang="en-US" sz="800" dirty="0"/>
          </a:p>
        </p:txBody>
      </p:sp>
      <p:sp>
        <p:nvSpPr>
          <p:cNvPr id="88" name="정육면체 87"/>
          <p:cNvSpPr/>
          <p:nvPr/>
        </p:nvSpPr>
        <p:spPr>
          <a:xfrm>
            <a:off x="3395143" y="2564053"/>
            <a:ext cx="1087093" cy="676344"/>
          </a:xfrm>
          <a:prstGeom prst="cube">
            <a:avLst/>
          </a:prstGeom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dev-ccm-publish-ext-web2-by-rsync</a:t>
            </a:r>
            <a:endParaRPr lang="ko-KR" altLang="en-US" sz="800" dirty="0"/>
          </a:p>
        </p:txBody>
      </p:sp>
      <p:cxnSp>
        <p:nvCxnSpPr>
          <p:cNvPr id="91" name="직선 연결선 90"/>
          <p:cNvCxnSpPr/>
          <p:nvPr/>
        </p:nvCxnSpPr>
        <p:spPr>
          <a:xfrm>
            <a:off x="233764" y="3578274"/>
            <a:ext cx="3240360" cy="0"/>
          </a:xfrm>
          <a:prstGeom prst="line">
            <a:avLst/>
          </a:prstGeom>
          <a:ln w="1270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정육면체 97"/>
          <p:cNvSpPr/>
          <p:nvPr/>
        </p:nvSpPr>
        <p:spPr>
          <a:xfrm>
            <a:off x="676595" y="3952944"/>
            <a:ext cx="1087093" cy="676344"/>
          </a:xfrm>
          <a:prstGeom prst="cube">
            <a:avLst/>
          </a:prstGeom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 smtClean="0"/>
              <a:t>dev</a:t>
            </a:r>
            <a:r>
              <a:rPr lang="en-US" altLang="ko-KR" sz="800" dirty="0" smtClean="0"/>
              <a:t>-</a:t>
            </a:r>
            <a:r>
              <a:rPr lang="en-US" altLang="ko-KR" sz="800" dirty="0" err="1" smtClean="0"/>
              <a:t>ccm</a:t>
            </a:r>
            <a:r>
              <a:rPr lang="en-US" altLang="ko-KR" sz="800" dirty="0" smtClean="0"/>
              <a:t>-publish-</a:t>
            </a:r>
            <a:r>
              <a:rPr lang="en-US" altLang="ko-KR" sz="800" dirty="0" err="1" smtClean="0"/>
              <a:t>ext</a:t>
            </a:r>
            <a:endParaRPr lang="ko-KR" altLang="en-US" sz="800" dirty="0"/>
          </a:p>
        </p:txBody>
      </p:sp>
      <p:cxnSp>
        <p:nvCxnSpPr>
          <p:cNvPr id="215" name="직선 연결선 214"/>
          <p:cNvCxnSpPr/>
          <p:nvPr/>
        </p:nvCxnSpPr>
        <p:spPr>
          <a:xfrm flipV="1">
            <a:off x="1313884" y="3155104"/>
            <a:ext cx="360040" cy="435822"/>
          </a:xfrm>
          <a:prstGeom prst="line">
            <a:avLst/>
          </a:prstGeom>
          <a:ln w="127000">
            <a:solidFill>
              <a:srgbClr val="FFC000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직선 연결선 219"/>
          <p:cNvCxnSpPr/>
          <p:nvPr/>
        </p:nvCxnSpPr>
        <p:spPr>
          <a:xfrm flipV="1">
            <a:off x="2394004" y="3165466"/>
            <a:ext cx="360040" cy="435822"/>
          </a:xfrm>
          <a:prstGeom prst="line">
            <a:avLst/>
          </a:prstGeom>
          <a:ln w="127000">
            <a:solidFill>
              <a:srgbClr val="FFC000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직선 연결선 220"/>
          <p:cNvCxnSpPr/>
          <p:nvPr/>
        </p:nvCxnSpPr>
        <p:spPr>
          <a:xfrm flipV="1">
            <a:off x="3402116" y="3169240"/>
            <a:ext cx="360040" cy="435822"/>
          </a:xfrm>
          <a:prstGeom prst="line">
            <a:avLst/>
          </a:prstGeom>
          <a:ln w="127000">
            <a:solidFill>
              <a:srgbClr val="FFC000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직선 연결선 221"/>
          <p:cNvCxnSpPr/>
          <p:nvPr/>
        </p:nvCxnSpPr>
        <p:spPr>
          <a:xfrm flipV="1">
            <a:off x="233764" y="3169240"/>
            <a:ext cx="360040" cy="435822"/>
          </a:xfrm>
          <a:prstGeom prst="line">
            <a:avLst/>
          </a:prstGeom>
          <a:ln w="127000">
            <a:solidFill>
              <a:srgbClr val="FFC000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flipV="1">
            <a:off x="5697033" y="3578274"/>
            <a:ext cx="401896" cy="455063"/>
          </a:xfrm>
          <a:prstGeom prst="line">
            <a:avLst/>
          </a:prstGeom>
          <a:ln w="127000">
            <a:solidFill>
              <a:srgbClr val="FFC000"/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정육면체 28"/>
          <p:cNvSpPr/>
          <p:nvPr/>
        </p:nvSpPr>
        <p:spPr>
          <a:xfrm>
            <a:off x="7211567" y="1196752"/>
            <a:ext cx="1087093" cy="676344"/>
          </a:xfrm>
          <a:prstGeom prst="cube">
            <a:avLst/>
          </a:prstGeom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 smtClean="0"/>
              <a:t>dev</a:t>
            </a:r>
            <a:r>
              <a:rPr lang="en-US" altLang="ko-KR" sz="800" dirty="0" smtClean="0"/>
              <a:t>-</a:t>
            </a:r>
            <a:r>
              <a:rPr lang="en-US" altLang="ko-KR" sz="800" dirty="0" err="1" smtClean="0"/>
              <a:t>ccm</a:t>
            </a:r>
            <a:r>
              <a:rPr lang="en-US" altLang="ko-KR" sz="800" dirty="0" smtClean="0"/>
              <a:t>-restart-</a:t>
            </a:r>
            <a:r>
              <a:rPr lang="en-US" altLang="ko-KR" sz="800" dirty="0" err="1" smtClean="0"/>
              <a:t>int</a:t>
            </a:r>
            <a:r>
              <a:rPr lang="en-US" altLang="ko-KR" sz="800" dirty="0" smtClean="0"/>
              <a:t>-by-</a:t>
            </a:r>
            <a:r>
              <a:rPr lang="en-US" altLang="ko-KR" sz="800" dirty="0" err="1" smtClean="0"/>
              <a:t>ssh</a:t>
            </a:r>
            <a:endParaRPr lang="ko-KR" altLang="en-US" sz="800" dirty="0"/>
          </a:p>
        </p:txBody>
      </p:sp>
      <p:cxnSp>
        <p:nvCxnSpPr>
          <p:cNvPr id="30" name="직선 연결선 29"/>
          <p:cNvCxnSpPr/>
          <p:nvPr/>
        </p:nvCxnSpPr>
        <p:spPr>
          <a:xfrm>
            <a:off x="5634364" y="2233136"/>
            <a:ext cx="3330124" cy="6474"/>
          </a:xfrm>
          <a:prstGeom prst="line">
            <a:avLst/>
          </a:prstGeom>
          <a:ln w="1270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 flipV="1">
            <a:off x="7434564" y="2243498"/>
            <a:ext cx="422709" cy="421686"/>
          </a:xfrm>
          <a:prstGeom prst="line">
            <a:avLst/>
          </a:prstGeom>
          <a:ln w="127000">
            <a:solidFill>
              <a:srgbClr val="FFC000"/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 flipV="1">
            <a:off x="8514684" y="2233136"/>
            <a:ext cx="422709" cy="421686"/>
          </a:xfrm>
          <a:prstGeom prst="line">
            <a:avLst/>
          </a:prstGeom>
          <a:ln w="127000">
            <a:solidFill>
              <a:srgbClr val="FFC000"/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 flipV="1">
            <a:off x="5274324" y="2243498"/>
            <a:ext cx="422709" cy="421686"/>
          </a:xfrm>
          <a:prstGeom prst="line">
            <a:avLst/>
          </a:prstGeom>
          <a:ln w="127000">
            <a:solidFill>
              <a:srgbClr val="FFC000"/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 flipV="1">
            <a:off x="5607730" y="2201153"/>
            <a:ext cx="1169423" cy="1400135"/>
          </a:xfrm>
          <a:prstGeom prst="line">
            <a:avLst/>
          </a:prstGeom>
          <a:ln w="127000">
            <a:solidFill>
              <a:srgbClr val="FFC000"/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 flipV="1">
            <a:off x="7259782" y="1801088"/>
            <a:ext cx="390806" cy="417912"/>
          </a:xfrm>
          <a:prstGeom prst="line">
            <a:avLst/>
          </a:prstGeom>
          <a:ln w="127000">
            <a:solidFill>
              <a:srgbClr val="FFC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정육면체 35"/>
          <p:cNvSpPr/>
          <p:nvPr/>
        </p:nvSpPr>
        <p:spPr>
          <a:xfrm>
            <a:off x="4475263" y="2575631"/>
            <a:ext cx="1087093" cy="676344"/>
          </a:xfrm>
          <a:prstGeom prst="cube">
            <a:avLst/>
          </a:prstGeom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dev-ccm-publish-int-was1-by-rsync</a:t>
            </a:r>
            <a:endParaRPr lang="ko-KR" altLang="en-US" sz="800" dirty="0"/>
          </a:p>
        </p:txBody>
      </p:sp>
      <p:sp>
        <p:nvSpPr>
          <p:cNvPr id="37" name="정육면체 36"/>
          <p:cNvSpPr/>
          <p:nvPr/>
        </p:nvSpPr>
        <p:spPr>
          <a:xfrm>
            <a:off x="5555383" y="2579040"/>
            <a:ext cx="1087093" cy="676344"/>
          </a:xfrm>
          <a:prstGeom prst="cube">
            <a:avLst/>
          </a:prstGeom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dev-ccm-publish-int-was2-by-rsync</a:t>
            </a:r>
            <a:endParaRPr lang="ko-KR" altLang="en-US" sz="800" dirty="0"/>
          </a:p>
        </p:txBody>
      </p:sp>
      <p:sp>
        <p:nvSpPr>
          <p:cNvPr id="38" name="정육면체 37"/>
          <p:cNvSpPr/>
          <p:nvPr/>
        </p:nvSpPr>
        <p:spPr>
          <a:xfrm>
            <a:off x="6635503" y="2566611"/>
            <a:ext cx="1087093" cy="676344"/>
          </a:xfrm>
          <a:prstGeom prst="cube">
            <a:avLst/>
          </a:prstGeom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dev-ccm-publish-int-web1-by-rsync</a:t>
            </a:r>
            <a:endParaRPr lang="ko-KR" altLang="en-US" sz="800" dirty="0"/>
          </a:p>
        </p:txBody>
      </p:sp>
      <p:sp>
        <p:nvSpPr>
          <p:cNvPr id="39" name="정육면체 38"/>
          <p:cNvSpPr/>
          <p:nvPr/>
        </p:nvSpPr>
        <p:spPr>
          <a:xfrm>
            <a:off x="7715623" y="2564053"/>
            <a:ext cx="1087093" cy="676344"/>
          </a:xfrm>
          <a:prstGeom prst="cube">
            <a:avLst/>
          </a:prstGeom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dev-ccm-publish-int-web2-by-rsync</a:t>
            </a:r>
            <a:endParaRPr lang="ko-KR" altLang="en-US" sz="800" dirty="0"/>
          </a:p>
        </p:txBody>
      </p:sp>
      <p:cxnSp>
        <p:nvCxnSpPr>
          <p:cNvPr id="40" name="직선 연결선 39"/>
          <p:cNvCxnSpPr/>
          <p:nvPr/>
        </p:nvCxnSpPr>
        <p:spPr>
          <a:xfrm>
            <a:off x="4554244" y="3578274"/>
            <a:ext cx="3240360" cy="0"/>
          </a:xfrm>
          <a:prstGeom prst="line">
            <a:avLst/>
          </a:prstGeom>
          <a:ln w="1270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정육면체 40"/>
          <p:cNvSpPr/>
          <p:nvPr/>
        </p:nvSpPr>
        <p:spPr>
          <a:xfrm>
            <a:off x="4997075" y="3952944"/>
            <a:ext cx="1087093" cy="676344"/>
          </a:xfrm>
          <a:prstGeom prst="cube">
            <a:avLst/>
          </a:prstGeom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 smtClean="0"/>
              <a:t>dev</a:t>
            </a:r>
            <a:r>
              <a:rPr lang="en-US" altLang="ko-KR" sz="800" dirty="0" smtClean="0"/>
              <a:t>-</a:t>
            </a:r>
            <a:r>
              <a:rPr lang="en-US" altLang="ko-KR" sz="800" dirty="0" err="1" smtClean="0"/>
              <a:t>ccm</a:t>
            </a:r>
            <a:r>
              <a:rPr lang="en-US" altLang="ko-KR" sz="800" dirty="0" smtClean="0"/>
              <a:t>-publish-</a:t>
            </a:r>
            <a:r>
              <a:rPr lang="en-US" altLang="ko-KR" sz="800" dirty="0" err="1" smtClean="0"/>
              <a:t>int</a:t>
            </a:r>
            <a:endParaRPr lang="ko-KR" altLang="en-US" sz="800" dirty="0"/>
          </a:p>
        </p:txBody>
      </p:sp>
      <p:cxnSp>
        <p:nvCxnSpPr>
          <p:cNvPr id="44" name="직선 연결선 43"/>
          <p:cNvCxnSpPr/>
          <p:nvPr/>
        </p:nvCxnSpPr>
        <p:spPr>
          <a:xfrm flipV="1">
            <a:off x="5634364" y="3155104"/>
            <a:ext cx="360040" cy="435822"/>
          </a:xfrm>
          <a:prstGeom prst="line">
            <a:avLst/>
          </a:prstGeom>
          <a:ln w="127000">
            <a:solidFill>
              <a:srgbClr val="FFC000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 flipV="1">
            <a:off x="6714484" y="3165466"/>
            <a:ext cx="360040" cy="435822"/>
          </a:xfrm>
          <a:prstGeom prst="line">
            <a:avLst/>
          </a:prstGeom>
          <a:ln w="127000">
            <a:solidFill>
              <a:srgbClr val="FFC000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 flipV="1">
            <a:off x="7722596" y="3169240"/>
            <a:ext cx="360040" cy="435822"/>
          </a:xfrm>
          <a:prstGeom prst="line">
            <a:avLst/>
          </a:prstGeom>
          <a:ln w="127000">
            <a:solidFill>
              <a:srgbClr val="FFC000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 flipV="1">
            <a:off x="4554244" y="3169240"/>
            <a:ext cx="360040" cy="435822"/>
          </a:xfrm>
          <a:prstGeom prst="line">
            <a:avLst/>
          </a:prstGeom>
          <a:ln w="127000">
            <a:solidFill>
              <a:srgbClr val="FFC000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 flipV="1">
            <a:off x="2567434" y="4966313"/>
            <a:ext cx="401896" cy="455063"/>
          </a:xfrm>
          <a:prstGeom prst="line">
            <a:avLst/>
          </a:prstGeom>
          <a:ln w="127000">
            <a:solidFill>
              <a:srgbClr val="FFC000"/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749478" y="4966313"/>
            <a:ext cx="4410244" cy="0"/>
          </a:xfrm>
          <a:prstGeom prst="line">
            <a:avLst/>
          </a:prstGeom>
          <a:ln w="1270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/>
          <p:nvPr/>
        </p:nvCxnSpPr>
        <p:spPr>
          <a:xfrm flipV="1">
            <a:off x="5087714" y="4557279"/>
            <a:ext cx="360040" cy="435822"/>
          </a:xfrm>
          <a:prstGeom prst="line">
            <a:avLst/>
          </a:prstGeom>
          <a:ln w="127000">
            <a:solidFill>
              <a:srgbClr val="FFC000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 flipV="1">
            <a:off x="767234" y="4557279"/>
            <a:ext cx="360040" cy="435822"/>
          </a:xfrm>
          <a:prstGeom prst="line">
            <a:avLst/>
          </a:prstGeom>
          <a:ln w="127000">
            <a:solidFill>
              <a:srgbClr val="FFC000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정육면체 55"/>
          <p:cNvSpPr/>
          <p:nvPr/>
        </p:nvSpPr>
        <p:spPr>
          <a:xfrm>
            <a:off x="1919362" y="5321096"/>
            <a:ext cx="1087093" cy="676344"/>
          </a:xfrm>
          <a:prstGeom prst="cube">
            <a:avLst/>
          </a:prstGeom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 smtClean="0"/>
              <a:t>dev</a:t>
            </a:r>
            <a:r>
              <a:rPr lang="en-US" altLang="ko-KR" sz="800" dirty="0" smtClean="0"/>
              <a:t>-</a:t>
            </a:r>
            <a:r>
              <a:rPr lang="en-US" altLang="ko-KR" sz="800" dirty="0" err="1" smtClean="0"/>
              <a:t>ccm</a:t>
            </a:r>
            <a:r>
              <a:rPr lang="en-US" altLang="ko-KR" sz="800" dirty="0" smtClean="0"/>
              <a:t>-prepare</a:t>
            </a:r>
            <a:endParaRPr lang="ko-KR" altLang="en-US" sz="800" dirty="0"/>
          </a:p>
        </p:txBody>
      </p:sp>
      <p:cxnSp>
        <p:nvCxnSpPr>
          <p:cNvPr id="57" name="직선 연결선 56"/>
          <p:cNvCxnSpPr/>
          <p:nvPr/>
        </p:nvCxnSpPr>
        <p:spPr>
          <a:xfrm flipV="1">
            <a:off x="8173275" y="2158216"/>
            <a:ext cx="1599669" cy="2120078"/>
          </a:xfrm>
          <a:prstGeom prst="line">
            <a:avLst/>
          </a:prstGeom>
          <a:ln w="57150" cmpd="sng">
            <a:solidFill>
              <a:schemeClr val="bg1">
                <a:lumMod val="65000"/>
              </a:schemeClr>
            </a:solidFill>
            <a:prstDash val="sysDot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/>
          <p:nvPr/>
        </p:nvCxnSpPr>
        <p:spPr>
          <a:xfrm>
            <a:off x="6084168" y="4293096"/>
            <a:ext cx="2089107" cy="0"/>
          </a:xfrm>
          <a:prstGeom prst="line">
            <a:avLst/>
          </a:prstGeom>
          <a:ln w="57150">
            <a:solidFill>
              <a:schemeClr val="bg1">
                <a:lumMod val="65000"/>
              </a:schemeClr>
            </a:solidFill>
            <a:prstDash val="sysDot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 flipH="1">
            <a:off x="8290657" y="1635865"/>
            <a:ext cx="1410280" cy="1"/>
          </a:xfrm>
          <a:prstGeom prst="line">
            <a:avLst/>
          </a:prstGeom>
          <a:ln w="57150">
            <a:solidFill>
              <a:schemeClr val="bg1">
                <a:lumMod val="65000"/>
              </a:schemeClr>
            </a:solidFill>
            <a:prstDash val="sysDot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폭발 2 59"/>
          <p:cNvSpPr/>
          <p:nvPr/>
        </p:nvSpPr>
        <p:spPr>
          <a:xfrm>
            <a:off x="8893355" y="1347834"/>
            <a:ext cx="478931" cy="489920"/>
          </a:xfrm>
          <a:prstGeom prst="irregularSeal2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1" name="그림 6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152715" y="1491850"/>
            <a:ext cx="747877" cy="598302"/>
          </a:xfrm>
          <a:prstGeom prst="rect">
            <a:avLst/>
          </a:prstGeom>
        </p:spPr>
      </p:pic>
      <p:cxnSp>
        <p:nvCxnSpPr>
          <p:cNvPr id="64" name="직선 연결선 63"/>
          <p:cNvCxnSpPr/>
          <p:nvPr/>
        </p:nvCxnSpPr>
        <p:spPr>
          <a:xfrm>
            <a:off x="1691680" y="4286030"/>
            <a:ext cx="2089107" cy="0"/>
          </a:xfrm>
          <a:prstGeom prst="line">
            <a:avLst/>
          </a:prstGeom>
          <a:ln w="57150">
            <a:solidFill>
              <a:schemeClr val="bg1">
                <a:lumMod val="65000"/>
              </a:schemeClr>
            </a:solidFill>
            <a:prstDash val="sysDot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 flipH="1">
            <a:off x="3898169" y="1628799"/>
            <a:ext cx="1410280" cy="1"/>
          </a:xfrm>
          <a:prstGeom prst="line">
            <a:avLst/>
          </a:prstGeom>
          <a:ln w="57150">
            <a:solidFill>
              <a:schemeClr val="bg1">
                <a:lumMod val="65000"/>
              </a:schemeClr>
            </a:solidFill>
            <a:prstDash val="sysDot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폭발 2 65"/>
          <p:cNvSpPr/>
          <p:nvPr/>
        </p:nvSpPr>
        <p:spPr>
          <a:xfrm>
            <a:off x="4500867" y="1340768"/>
            <a:ext cx="478931" cy="489920"/>
          </a:xfrm>
          <a:prstGeom prst="irregularSeal2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7" name="그림 6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760227" y="1484784"/>
            <a:ext cx="747877" cy="598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081755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-1692696" y="-1055384"/>
            <a:ext cx="14264556" cy="7580728"/>
            <a:chOff x="-1692696" y="-1055384"/>
            <a:chExt cx="14264556" cy="758072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269" name="그룹 268"/>
            <p:cNvGrpSpPr/>
            <p:nvPr/>
          </p:nvGrpSpPr>
          <p:grpSpPr>
            <a:xfrm>
              <a:off x="6228183" y="-1055384"/>
              <a:ext cx="6343677" cy="4800688"/>
              <a:chOff x="2692819" y="312768"/>
              <a:chExt cx="6343677" cy="4800688"/>
            </a:xfrm>
          </p:grpSpPr>
          <p:cxnSp>
            <p:nvCxnSpPr>
              <p:cNvPr id="226" name="직선 연결선 225"/>
              <p:cNvCxnSpPr/>
              <p:nvPr/>
            </p:nvCxnSpPr>
            <p:spPr>
              <a:xfrm flipV="1">
                <a:off x="4707552" y="2694290"/>
                <a:ext cx="401896" cy="455063"/>
              </a:xfrm>
              <a:prstGeom prst="line">
                <a:avLst/>
              </a:prstGeom>
              <a:ln w="127000">
                <a:solidFill>
                  <a:srgbClr val="FFC000"/>
                </a:solidFill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정육면체 26"/>
              <p:cNvSpPr/>
              <p:nvPr/>
            </p:nvSpPr>
            <p:spPr>
              <a:xfrm>
                <a:off x="6222086" y="312768"/>
                <a:ext cx="1087093" cy="676344"/>
              </a:xfrm>
              <a:prstGeom prst="cube">
                <a:avLst/>
              </a:prstGeom>
              <a:ln>
                <a:solidFill>
                  <a:schemeClr val="tx1"/>
                </a:solidFill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err="1" smtClean="0"/>
                  <a:t>dev</a:t>
                </a:r>
                <a:r>
                  <a:rPr lang="en-US" altLang="ko-KR" sz="800" dirty="0" smtClean="0"/>
                  <a:t>-</a:t>
                </a:r>
                <a:r>
                  <a:rPr lang="en-US" altLang="ko-KR" sz="800" dirty="0" err="1" smtClean="0"/>
                  <a:t>ccm</a:t>
                </a:r>
                <a:r>
                  <a:rPr lang="en-US" altLang="ko-KR" sz="800" dirty="0" smtClean="0"/>
                  <a:t>-restart-by-</a:t>
                </a:r>
                <a:r>
                  <a:rPr lang="en-US" altLang="ko-KR" sz="800" dirty="0" err="1" smtClean="0"/>
                  <a:t>ssh</a:t>
                </a:r>
                <a:endParaRPr lang="ko-KR" altLang="en-US" sz="800" dirty="0"/>
              </a:p>
            </p:txBody>
          </p:sp>
          <p:cxnSp>
            <p:nvCxnSpPr>
              <p:cNvPr id="78" name="직선 연결선 77"/>
              <p:cNvCxnSpPr/>
              <p:nvPr/>
            </p:nvCxnSpPr>
            <p:spPr>
              <a:xfrm>
                <a:off x="4644883" y="1349152"/>
                <a:ext cx="3330124" cy="6474"/>
              </a:xfrm>
              <a:prstGeom prst="line">
                <a:avLst/>
              </a:prstGeom>
              <a:ln w="1270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직선 연결선 78"/>
              <p:cNvCxnSpPr/>
              <p:nvPr/>
            </p:nvCxnSpPr>
            <p:spPr>
              <a:xfrm flipV="1">
                <a:off x="6445083" y="1359514"/>
                <a:ext cx="422709" cy="421686"/>
              </a:xfrm>
              <a:prstGeom prst="line">
                <a:avLst/>
              </a:prstGeom>
              <a:ln w="127000">
                <a:solidFill>
                  <a:srgbClr val="FFC000"/>
                </a:solidFill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직선 연결선 79"/>
              <p:cNvCxnSpPr/>
              <p:nvPr/>
            </p:nvCxnSpPr>
            <p:spPr>
              <a:xfrm flipV="1">
                <a:off x="7525203" y="1349152"/>
                <a:ext cx="422709" cy="421686"/>
              </a:xfrm>
              <a:prstGeom prst="line">
                <a:avLst/>
              </a:prstGeom>
              <a:ln w="127000">
                <a:solidFill>
                  <a:srgbClr val="FFC000"/>
                </a:solidFill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직선 연결선 80"/>
              <p:cNvCxnSpPr/>
              <p:nvPr/>
            </p:nvCxnSpPr>
            <p:spPr>
              <a:xfrm flipV="1">
                <a:off x="4284843" y="1359514"/>
                <a:ext cx="422709" cy="421686"/>
              </a:xfrm>
              <a:prstGeom prst="line">
                <a:avLst/>
              </a:prstGeom>
              <a:ln w="127000">
                <a:solidFill>
                  <a:srgbClr val="FFC000"/>
                </a:solidFill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직선 연결선 81"/>
              <p:cNvCxnSpPr/>
              <p:nvPr/>
            </p:nvCxnSpPr>
            <p:spPr>
              <a:xfrm flipV="1">
                <a:off x="4618249" y="1317169"/>
                <a:ext cx="1169423" cy="1400135"/>
              </a:xfrm>
              <a:prstGeom prst="line">
                <a:avLst/>
              </a:prstGeom>
              <a:ln w="127000">
                <a:solidFill>
                  <a:srgbClr val="FFC000"/>
                </a:solidFill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직선 연결선 82"/>
              <p:cNvCxnSpPr/>
              <p:nvPr/>
            </p:nvCxnSpPr>
            <p:spPr>
              <a:xfrm flipV="1">
                <a:off x="6270301" y="917104"/>
                <a:ext cx="390806" cy="417912"/>
              </a:xfrm>
              <a:prstGeom prst="line">
                <a:avLst/>
              </a:prstGeom>
              <a:ln w="127000">
                <a:solidFill>
                  <a:srgbClr val="FFC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" name="정육면체 83"/>
              <p:cNvSpPr/>
              <p:nvPr/>
            </p:nvSpPr>
            <p:spPr>
              <a:xfrm>
                <a:off x="3485782" y="1691647"/>
                <a:ext cx="1087093" cy="676344"/>
              </a:xfrm>
              <a:prstGeom prst="cube">
                <a:avLst/>
              </a:prstGeom>
              <a:ln>
                <a:solidFill>
                  <a:schemeClr val="tx1"/>
                </a:solidFill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smtClean="0"/>
                  <a:t>dev-ccm-publish-ext-was1-by-rsync</a:t>
                </a:r>
                <a:endParaRPr lang="ko-KR" altLang="en-US" sz="800" dirty="0"/>
              </a:p>
            </p:txBody>
          </p:sp>
          <p:sp>
            <p:nvSpPr>
              <p:cNvPr id="85" name="정육면체 84"/>
              <p:cNvSpPr/>
              <p:nvPr/>
            </p:nvSpPr>
            <p:spPr>
              <a:xfrm>
                <a:off x="4565902" y="1695056"/>
                <a:ext cx="1087093" cy="676344"/>
              </a:xfrm>
              <a:prstGeom prst="cube">
                <a:avLst/>
              </a:prstGeom>
              <a:ln>
                <a:solidFill>
                  <a:schemeClr val="tx1"/>
                </a:solidFill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smtClean="0"/>
                  <a:t>dev-ccm-publish-ext-web1-by-rsync</a:t>
                </a:r>
                <a:endParaRPr lang="ko-KR" altLang="en-US" sz="800" dirty="0"/>
              </a:p>
            </p:txBody>
          </p:sp>
          <p:sp>
            <p:nvSpPr>
              <p:cNvPr id="86" name="정육면체 85"/>
              <p:cNvSpPr/>
              <p:nvPr/>
            </p:nvSpPr>
            <p:spPr>
              <a:xfrm>
                <a:off x="5646022" y="1682627"/>
                <a:ext cx="1087093" cy="676344"/>
              </a:xfrm>
              <a:prstGeom prst="cube">
                <a:avLst/>
              </a:prstGeom>
              <a:ln>
                <a:solidFill>
                  <a:schemeClr val="tx1"/>
                </a:solidFill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smtClean="0"/>
                  <a:t>dev-ccm-publish-int-was1-by-rsync</a:t>
                </a:r>
                <a:endParaRPr lang="ko-KR" altLang="en-US" sz="800" dirty="0"/>
              </a:p>
            </p:txBody>
          </p:sp>
          <p:sp>
            <p:nvSpPr>
              <p:cNvPr id="88" name="정육면체 87"/>
              <p:cNvSpPr/>
              <p:nvPr/>
            </p:nvSpPr>
            <p:spPr>
              <a:xfrm>
                <a:off x="6726142" y="1680069"/>
                <a:ext cx="1087093" cy="676344"/>
              </a:xfrm>
              <a:prstGeom prst="cube">
                <a:avLst/>
              </a:prstGeom>
              <a:ln>
                <a:solidFill>
                  <a:schemeClr val="tx1"/>
                </a:solidFill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smtClean="0"/>
                  <a:t>dev-ccm-publish-int-web1-by-rsync</a:t>
                </a:r>
                <a:endParaRPr lang="ko-KR" altLang="en-US" sz="800" dirty="0"/>
              </a:p>
            </p:txBody>
          </p:sp>
          <p:cxnSp>
            <p:nvCxnSpPr>
              <p:cNvPr id="91" name="직선 연결선 90"/>
              <p:cNvCxnSpPr/>
              <p:nvPr/>
            </p:nvCxnSpPr>
            <p:spPr>
              <a:xfrm>
                <a:off x="3564763" y="2694290"/>
                <a:ext cx="3240360" cy="0"/>
              </a:xfrm>
              <a:prstGeom prst="line">
                <a:avLst/>
              </a:prstGeom>
              <a:ln w="1270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8" name="정육면체 97"/>
              <p:cNvSpPr/>
              <p:nvPr/>
            </p:nvSpPr>
            <p:spPr>
              <a:xfrm>
                <a:off x="3851920" y="3068960"/>
                <a:ext cx="1087093" cy="676344"/>
              </a:xfrm>
              <a:prstGeom prst="cube">
                <a:avLst/>
              </a:prstGeom>
              <a:ln>
                <a:solidFill>
                  <a:schemeClr val="tx1"/>
                </a:solidFill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err="1" smtClean="0"/>
                  <a:t>dev</a:t>
                </a:r>
                <a:r>
                  <a:rPr lang="en-US" altLang="ko-KR" sz="800" dirty="0" smtClean="0"/>
                  <a:t>-</a:t>
                </a:r>
                <a:r>
                  <a:rPr lang="en-US" altLang="ko-KR" sz="800" dirty="0" err="1" smtClean="0"/>
                  <a:t>ccm</a:t>
                </a:r>
                <a:r>
                  <a:rPr lang="en-US" altLang="ko-KR" sz="800" dirty="0" smtClean="0"/>
                  <a:t>-publish</a:t>
                </a:r>
                <a:endParaRPr lang="ko-KR" altLang="en-US" sz="800" dirty="0"/>
              </a:p>
            </p:txBody>
          </p:sp>
          <p:cxnSp>
            <p:nvCxnSpPr>
              <p:cNvPr id="100" name="직선 연결선 99"/>
              <p:cNvCxnSpPr/>
              <p:nvPr/>
            </p:nvCxnSpPr>
            <p:spPr>
              <a:xfrm flipV="1">
                <a:off x="3412899" y="3671528"/>
                <a:ext cx="871069" cy="981608"/>
              </a:xfrm>
              <a:prstGeom prst="line">
                <a:avLst/>
              </a:prstGeom>
              <a:ln w="127000">
                <a:solidFill>
                  <a:srgbClr val="FFC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1" name="정육면체 100"/>
              <p:cNvSpPr/>
              <p:nvPr/>
            </p:nvSpPr>
            <p:spPr>
              <a:xfrm>
                <a:off x="2692819" y="4437112"/>
                <a:ext cx="1087093" cy="676344"/>
              </a:xfrm>
              <a:prstGeom prst="cube">
                <a:avLst/>
              </a:prstGeom>
              <a:ln>
                <a:solidFill>
                  <a:schemeClr val="tx1"/>
                </a:solidFill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err="1" smtClean="0"/>
                  <a:t>dev</a:t>
                </a:r>
                <a:r>
                  <a:rPr lang="en-US" altLang="ko-KR" sz="800" dirty="0" smtClean="0"/>
                  <a:t>-</a:t>
                </a:r>
                <a:r>
                  <a:rPr lang="en-US" altLang="ko-KR" sz="800" dirty="0" err="1" smtClean="0"/>
                  <a:t>ccm</a:t>
                </a:r>
                <a:r>
                  <a:rPr lang="en-US" altLang="ko-KR" sz="800" dirty="0" smtClean="0"/>
                  <a:t>-prepare</a:t>
                </a:r>
                <a:endParaRPr lang="ko-KR" altLang="en-US" sz="800" dirty="0"/>
              </a:p>
            </p:txBody>
          </p:sp>
          <p:cxnSp>
            <p:nvCxnSpPr>
              <p:cNvPr id="123" name="직선 연결선 122"/>
              <p:cNvCxnSpPr/>
              <p:nvPr/>
            </p:nvCxnSpPr>
            <p:spPr>
              <a:xfrm flipH="1">
                <a:off x="7426561" y="701079"/>
                <a:ext cx="1410280" cy="1"/>
              </a:xfrm>
              <a:prstGeom prst="line">
                <a:avLst/>
              </a:prstGeom>
              <a:ln w="127000">
                <a:solidFill>
                  <a:schemeClr val="bg1">
                    <a:lumMod val="75000"/>
                  </a:schemeClr>
                </a:solidFill>
                <a:prstDash val="sysDot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7" name="폭발 2 126"/>
              <p:cNvSpPr/>
              <p:nvPr/>
            </p:nvSpPr>
            <p:spPr>
              <a:xfrm>
                <a:off x="8029259" y="413048"/>
                <a:ext cx="478931" cy="489920"/>
              </a:xfrm>
              <a:prstGeom prst="irregularSeal2">
                <a:avLst/>
              </a:prstGeom>
              <a:solidFill>
                <a:srgbClr val="FFFF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28" name="그림 127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tretch>
                <a:fillRect/>
              </a:stretch>
            </p:blipFill>
            <p:spPr>
              <a:xfrm>
                <a:off x="8288619" y="557064"/>
                <a:ext cx="747877" cy="598302"/>
              </a:xfrm>
              <a:prstGeom prst="rect">
                <a:avLst/>
              </a:prstGeom>
            </p:spPr>
          </p:pic>
          <p:cxnSp>
            <p:nvCxnSpPr>
              <p:cNvPr id="215" name="직선 연결선 214"/>
              <p:cNvCxnSpPr/>
              <p:nvPr/>
            </p:nvCxnSpPr>
            <p:spPr>
              <a:xfrm flipV="1">
                <a:off x="4644883" y="2271120"/>
                <a:ext cx="360040" cy="435822"/>
              </a:xfrm>
              <a:prstGeom prst="line">
                <a:avLst/>
              </a:prstGeom>
              <a:ln w="127000">
                <a:solidFill>
                  <a:srgbClr val="FFC000"/>
                </a:solidFill>
                <a:headEnd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직선 연결선 219"/>
              <p:cNvCxnSpPr/>
              <p:nvPr/>
            </p:nvCxnSpPr>
            <p:spPr>
              <a:xfrm flipV="1">
                <a:off x="5725003" y="2281482"/>
                <a:ext cx="360040" cy="435822"/>
              </a:xfrm>
              <a:prstGeom prst="line">
                <a:avLst/>
              </a:prstGeom>
              <a:ln w="127000">
                <a:solidFill>
                  <a:srgbClr val="FFC000"/>
                </a:solidFill>
                <a:headEnd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직선 연결선 220"/>
              <p:cNvCxnSpPr/>
              <p:nvPr/>
            </p:nvCxnSpPr>
            <p:spPr>
              <a:xfrm flipV="1">
                <a:off x="6733115" y="2285256"/>
                <a:ext cx="360040" cy="435822"/>
              </a:xfrm>
              <a:prstGeom prst="line">
                <a:avLst/>
              </a:prstGeom>
              <a:ln w="127000">
                <a:solidFill>
                  <a:srgbClr val="FFC000"/>
                </a:solidFill>
                <a:headEnd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직선 연결선 221"/>
              <p:cNvCxnSpPr/>
              <p:nvPr/>
            </p:nvCxnSpPr>
            <p:spPr>
              <a:xfrm flipV="1">
                <a:off x="3564763" y="2285256"/>
                <a:ext cx="360040" cy="435822"/>
              </a:xfrm>
              <a:prstGeom prst="line">
                <a:avLst/>
              </a:prstGeom>
              <a:ln w="127000">
                <a:solidFill>
                  <a:srgbClr val="FFC000"/>
                </a:solidFill>
                <a:headEnd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8" name="그룹 297"/>
            <p:cNvGrpSpPr/>
            <p:nvPr/>
          </p:nvGrpSpPr>
          <p:grpSpPr>
            <a:xfrm>
              <a:off x="2843808" y="1709192"/>
              <a:ext cx="4040296" cy="3430829"/>
              <a:chOff x="2044747" y="2042667"/>
              <a:chExt cx="4040296" cy="3430829"/>
            </a:xfrm>
          </p:grpSpPr>
          <p:cxnSp>
            <p:nvCxnSpPr>
              <p:cNvPr id="299" name="직선 연결선 298"/>
              <p:cNvCxnSpPr/>
              <p:nvPr/>
            </p:nvCxnSpPr>
            <p:spPr>
              <a:xfrm flipV="1">
                <a:off x="4059480" y="3054330"/>
                <a:ext cx="401896" cy="455063"/>
              </a:xfrm>
              <a:prstGeom prst="line">
                <a:avLst/>
              </a:prstGeom>
              <a:ln w="127000">
                <a:solidFill>
                  <a:srgbClr val="FFC000"/>
                </a:solidFill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0" name="정육면체 299"/>
              <p:cNvSpPr/>
              <p:nvPr/>
            </p:nvSpPr>
            <p:spPr>
              <a:xfrm>
                <a:off x="3917830" y="2055096"/>
                <a:ext cx="1087093" cy="676344"/>
              </a:xfrm>
              <a:prstGeom prst="cube">
                <a:avLst/>
              </a:prstGeom>
              <a:ln>
                <a:solidFill>
                  <a:schemeClr val="tx1"/>
                </a:solidFill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smtClean="0"/>
                  <a:t>dev-ccm-publish-ext-web1-by-rsync</a:t>
                </a:r>
                <a:endParaRPr lang="ko-KR" altLang="en-US" sz="800" dirty="0"/>
              </a:p>
            </p:txBody>
          </p:sp>
          <p:sp>
            <p:nvSpPr>
              <p:cNvPr id="301" name="정육면체 300"/>
              <p:cNvSpPr/>
              <p:nvPr/>
            </p:nvSpPr>
            <p:spPr>
              <a:xfrm>
                <a:off x="4997950" y="2042667"/>
                <a:ext cx="1087093" cy="676344"/>
              </a:xfrm>
              <a:prstGeom prst="cube">
                <a:avLst/>
              </a:prstGeom>
              <a:ln>
                <a:solidFill>
                  <a:schemeClr val="tx1"/>
                </a:solidFill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smtClean="0"/>
                  <a:t>dev-ccm-publish-int-was1-by-rsync</a:t>
                </a:r>
                <a:endParaRPr lang="ko-KR" altLang="en-US" sz="800" dirty="0"/>
              </a:p>
            </p:txBody>
          </p:sp>
          <p:cxnSp>
            <p:nvCxnSpPr>
              <p:cNvPr id="302" name="직선 연결선 301"/>
              <p:cNvCxnSpPr/>
              <p:nvPr/>
            </p:nvCxnSpPr>
            <p:spPr>
              <a:xfrm>
                <a:off x="3940016" y="3054330"/>
                <a:ext cx="1230235" cy="0"/>
              </a:xfrm>
              <a:prstGeom prst="line">
                <a:avLst/>
              </a:prstGeom>
              <a:ln w="1270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3" name="정육면체 302"/>
              <p:cNvSpPr/>
              <p:nvPr/>
            </p:nvSpPr>
            <p:spPr>
              <a:xfrm>
                <a:off x="3203848" y="3429000"/>
                <a:ext cx="1087093" cy="676344"/>
              </a:xfrm>
              <a:prstGeom prst="cube">
                <a:avLst/>
              </a:prstGeom>
              <a:ln>
                <a:solidFill>
                  <a:schemeClr val="tx1"/>
                </a:solidFill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err="1" smtClean="0"/>
                  <a:t>dev</a:t>
                </a:r>
                <a:r>
                  <a:rPr lang="en-US" altLang="ko-KR" sz="800" dirty="0" smtClean="0"/>
                  <a:t>-</a:t>
                </a:r>
                <a:r>
                  <a:rPr lang="en-US" altLang="ko-KR" sz="800" dirty="0" err="1" smtClean="0"/>
                  <a:t>ccm</a:t>
                </a:r>
                <a:r>
                  <a:rPr lang="en-US" altLang="ko-KR" sz="800" dirty="0" smtClean="0"/>
                  <a:t>-publish</a:t>
                </a:r>
                <a:endParaRPr lang="ko-KR" altLang="en-US" sz="800" dirty="0"/>
              </a:p>
            </p:txBody>
          </p:sp>
          <p:cxnSp>
            <p:nvCxnSpPr>
              <p:cNvPr id="304" name="직선 연결선 303"/>
              <p:cNvCxnSpPr/>
              <p:nvPr/>
            </p:nvCxnSpPr>
            <p:spPr>
              <a:xfrm flipV="1">
                <a:off x="2764827" y="4031568"/>
                <a:ext cx="871069" cy="981608"/>
              </a:xfrm>
              <a:prstGeom prst="line">
                <a:avLst/>
              </a:prstGeom>
              <a:ln w="127000">
                <a:solidFill>
                  <a:srgbClr val="FFC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5" name="정육면체 304"/>
              <p:cNvSpPr/>
              <p:nvPr/>
            </p:nvSpPr>
            <p:spPr>
              <a:xfrm>
                <a:off x="2044747" y="4797152"/>
                <a:ext cx="1087093" cy="676344"/>
              </a:xfrm>
              <a:prstGeom prst="cube">
                <a:avLst/>
              </a:prstGeom>
              <a:ln>
                <a:solidFill>
                  <a:schemeClr val="tx1"/>
                </a:solidFill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err="1" smtClean="0"/>
                  <a:t>dev</a:t>
                </a:r>
                <a:r>
                  <a:rPr lang="en-US" altLang="ko-KR" sz="800" dirty="0" smtClean="0"/>
                  <a:t>-</a:t>
                </a:r>
                <a:r>
                  <a:rPr lang="en-US" altLang="ko-KR" sz="800" dirty="0" err="1" smtClean="0"/>
                  <a:t>ccm</a:t>
                </a:r>
                <a:r>
                  <a:rPr lang="en-US" altLang="ko-KR" sz="800" dirty="0" smtClean="0"/>
                  <a:t>-prepare</a:t>
                </a:r>
                <a:endParaRPr lang="ko-KR" altLang="en-US" sz="800" dirty="0"/>
              </a:p>
            </p:txBody>
          </p:sp>
          <p:cxnSp>
            <p:nvCxnSpPr>
              <p:cNvPr id="306" name="직선 연결선 305"/>
              <p:cNvCxnSpPr/>
              <p:nvPr/>
            </p:nvCxnSpPr>
            <p:spPr>
              <a:xfrm flipV="1">
                <a:off x="3996811" y="2631160"/>
                <a:ext cx="360040" cy="435822"/>
              </a:xfrm>
              <a:prstGeom prst="line">
                <a:avLst/>
              </a:prstGeom>
              <a:ln w="127000">
                <a:solidFill>
                  <a:srgbClr val="FFC000"/>
                </a:solidFill>
                <a:headEnd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7" name="직선 연결선 306"/>
              <p:cNvCxnSpPr/>
              <p:nvPr/>
            </p:nvCxnSpPr>
            <p:spPr>
              <a:xfrm flipV="1">
                <a:off x="5076931" y="2641522"/>
                <a:ext cx="360040" cy="435822"/>
              </a:xfrm>
              <a:prstGeom prst="line">
                <a:avLst/>
              </a:prstGeom>
              <a:ln w="127000">
                <a:solidFill>
                  <a:srgbClr val="FFC000"/>
                </a:solidFill>
                <a:headEnd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1" name="직선 연결선 40"/>
            <p:cNvCxnSpPr/>
            <p:nvPr/>
          </p:nvCxnSpPr>
          <p:spPr>
            <a:xfrm>
              <a:off x="3138813" y="4188897"/>
              <a:ext cx="3089370" cy="0"/>
            </a:xfrm>
            <a:prstGeom prst="line">
              <a:avLst/>
            </a:prstGeom>
            <a:ln w="1270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/>
            <p:cNvCxnSpPr/>
            <p:nvPr/>
          </p:nvCxnSpPr>
          <p:spPr>
            <a:xfrm flipV="1">
              <a:off x="6164023" y="3653408"/>
              <a:ext cx="499694" cy="567680"/>
            </a:xfrm>
            <a:prstGeom prst="line">
              <a:avLst/>
            </a:prstGeom>
            <a:ln w="127000">
              <a:solidFill>
                <a:srgbClr val="FFC000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5" name="그룹 44"/>
            <p:cNvGrpSpPr/>
            <p:nvPr/>
          </p:nvGrpSpPr>
          <p:grpSpPr>
            <a:xfrm>
              <a:off x="1971864" y="341040"/>
              <a:ext cx="4040296" cy="3430829"/>
              <a:chOff x="2044747" y="2042667"/>
              <a:chExt cx="4040296" cy="3430829"/>
            </a:xfrm>
          </p:grpSpPr>
          <p:cxnSp>
            <p:nvCxnSpPr>
              <p:cNvPr id="46" name="직선 연결선 45"/>
              <p:cNvCxnSpPr/>
              <p:nvPr/>
            </p:nvCxnSpPr>
            <p:spPr>
              <a:xfrm flipV="1">
                <a:off x="4059480" y="3054330"/>
                <a:ext cx="401896" cy="455063"/>
              </a:xfrm>
              <a:prstGeom prst="line">
                <a:avLst/>
              </a:prstGeom>
              <a:ln w="127000">
                <a:solidFill>
                  <a:srgbClr val="FFC000"/>
                </a:solidFill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정육면체 46"/>
              <p:cNvSpPr/>
              <p:nvPr/>
            </p:nvSpPr>
            <p:spPr>
              <a:xfrm>
                <a:off x="3917830" y="2055096"/>
                <a:ext cx="1087093" cy="676344"/>
              </a:xfrm>
              <a:prstGeom prst="cube">
                <a:avLst/>
              </a:prstGeom>
              <a:ln>
                <a:solidFill>
                  <a:schemeClr val="tx1"/>
                </a:solidFill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smtClean="0"/>
                  <a:t>dev-web-xp-publish-ext-web1-by-rsync</a:t>
                </a:r>
                <a:endParaRPr lang="ko-KR" altLang="en-US" sz="800" dirty="0"/>
              </a:p>
            </p:txBody>
          </p:sp>
          <p:sp>
            <p:nvSpPr>
              <p:cNvPr id="48" name="정육면체 47"/>
              <p:cNvSpPr/>
              <p:nvPr/>
            </p:nvSpPr>
            <p:spPr>
              <a:xfrm>
                <a:off x="4997950" y="2042667"/>
                <a:ext cx="1087093" cy="676344"/>
              </a:xfrm>
              <a:prstGeom prst="cube">
                <a:avLst/>
              </a:prstGeom>
              <a:ln>
                <a:solidFill>
                  <a:schemeClr val="tx1"/>
                </a:solidFill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smtClean="0"/>
                  <a:t>dev-web-xp-publish-int-web1-by-rsync</a:t>
                </a:r>
                <a:endParaRPr lang="ko-KR" altLang="en-US" sz="800" dirty="0"/>
              </a:p>
            </p:txBody>
          </p:sp>
          <p:cxnSp>
            <p:nvCxnSpPr>
              <p:cNvPr id="49" name="직선 연결선 48"/>
              <p:cNvCxnSpPr/>
              <p:nvPr/>
            </p:nvCxnSpPr>
            <p:spPr>
              <a:xfrm>
                <a:off x="3940016" y="3054330"/>
                <a:ext cx="1230235" cy="0"/>
              </a:xfrm>
              <a:prstGeom prst="line">
                <a:avLst/>
              </a:prstGeom>
              <a:ln w="1270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정육면체 49"/>
              <p:cNvSpPr/>
              <p:nvPr/>
            </p:nvSpPr>
            <p:spPr>
              <a:xfrm>
                <a:off x="3203848" y="3429000"/>
                <a:ext cx="1087093" cy="676344"/>
              </a:xfrm>
              <a:prstGeom prst="cube">
                <a:avLst/>
              </a:prstGeom>
              <a:ln>
                <a:solidFill>
                  <a:schemeClr val="tx1"/>
                </a:solidFill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err="1" smtClean="0"/>
                  <a:t>dev</a:t>
                </a:r>
                <a:r>
                  <a:rPr lang="en-US" altLang="ko-KR" sz="800" dirty="0" smtClean="0"/>
                  <a:t>-web-</a:t>
                </a:r>
                <a:r>
                  <a:rPr lang="en-US" altLang="ko-KR" sz="800" dirty="0" err="1" smtClean="0"/>
                  <a:t>xp</a:t>
                </a:r>
                <a:r>
                  <a:rPr lang="en-US" altLang="ko-KR" sz="800" dirty="0" smtClean="0"/>
                  <a:t>-publish</a:t>
                </a:r>
                <a:endParaRPr lang="ko-KR" altLang="en-US" sz="800" dirty="0"/>
              </a:p>
            </p:txBody>
          </p:sp>
          <p:cxnSp>
            <p:nvCxnSpPr>
              <p:cNvPr id="51" name="직선 연결선 50"/>
              <p:cNvCxnSpPr/>
              <p:nvPr/>
            </p:nvCxnSpPr>
            <p:spPr>
              <a:xfrm flipV="1">
                <a:off x="2764827" y="4031568"/>
                <a:ext cx="871069" cy="981608"/>
              </a:xfrm>
              <a:prstGeom prst="line">
                <a:avLst/>
              </a:prstGeom>
              <a:ln w="127000">
                <a:solidFill>
                  <a:srgbClr val="FFC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정육면체 51"/>
              <p:cNvSpPr/>
              <p:nvPr/>
            </p:nvSpPr>
            <p:spPr>
              <a:xfrm>
                <a:off x="2044747" y="4797152"/>
                <a:ext cx="1087093" cy="676344"/>
              </a:xfrm>
              <a:prstGeom prst="cube">
                <a:avLst/>
              </a:prstGeom>
              <a:ln>
                <a:solidFill>
                  <a:schemeClr val="tx1"/>
                </a:solidFill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err="1" smtClean="0"/>
                  <a:t>dev</a:t>
                </a:r>
                <a:r>
                  <a:rPr lang="en-US" altLang="ko-KR" sz="800" dirty="0" smtClean="0"/>
                  <a:t>-web-</a:t>
                </a:r>
                <a:r>
                  <a:rPr lang="en-US" altLang="ko-KR" sz="800" dirty="0" err="1" smtClean="0"/>
                  <a:t>xp</a:t>
                </a:r>
                <a:r>
                  <a:rPr lang="en-US" altLang="ko-KR" sz="800" dirty="0" smtClean="0"/>
                  <a:t>-prepare</a:t>
                </a:r>
                <a:endParaRPr lang="ko-KR" altLang="en-US" sz="800" dirty="0"/>
              </a:p>
            </p:txBody>
          </p:sp>
          <p:cxnSp>
            <p:nvCxnSpPr>
              <p:cNvPr id="53" name="직선 연결선 52"/>
              <p:cNvCxnSpPr/>
              <p:nvPr/>
            </p:nvCxnSpPr>
            <p:spPr>
              <a:xfrm flipV="1">
                <a:off x="3996811" y="2631160"/>
                <a:ext cx="360040" cy="435822"/>
              </a:xfrm>
              <a:prstGeom prst="line">
                <a:avLst/>
              </a:prstGeom>
              <a:ln w="127000">
                <a:solidFill>
                  <a:srgbClr val="FFC000"/>
                </a:solidFill>
                <a:headEnd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직선 연결선 53"/>
              <p:cNvCxnSpPr/>
              <p:nvPr/>
            </p:nvCxnSpPr>
            <p:spPr>
              <a:xfrm flipV="1">
                <a:off x="5076931" y="2641522"/>
                <a:ext cx="360040" cy="435822"/>
              </a:xfrm>
              <a:prstGeom prst="line">
                <a:avLst/>
              </a:prstGeom>
              <a:ln w="127000">
                <a:solidFill>
                  <a:srgbClr val="FFC000"/>
                </a:solidFill>
                <a:headEnd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5" name="직선 연결선 54"/>
            <p:cNvCxnSpPr/>
            <p:nvPr/>
          </p:nvCxnSpPr>
          <p:spPr>
            <a:xfrm>
              <a:off x="-1692696" y="4186039"/>
              <a:ext cx="4824536" cy="0"/>
            </a:xfrm>
            <a:prstGeom prst="line">
              <a:avLst/>
            </a:prstGeom>
            <a:ln w="1270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그룹 5"/>
            <p:cNvGrpSpPr/>
            <p:nvPr/>
          </p:nvGrpSpPr>
          <p:grpSpPr>
            <a:xfrm>
              <a:off x="-60858" y="341040"/>
              <a:ext cx="3399197" cy="3430829"/>
              <a:chOff x="-2060584" y="1628800"/>
              <a:chExt cx="3399197" cy="3430829"/>
            </a:xfrm>
          </p:grpSpPr>
          <p:sp>
            <p:nvSpPr>
              <p:cNvPr id="61" name="정육면체 60"/>
              <p:cNvSpPr/>
              <p:nvPr/>
            </p:nvSpPr>
            <p:spPr>
              <a:xfrm>
                <a:off x="251520" y="1628800"/>
                <a:ext cx="1087093" cy="676344"/>
              </a:xfrm>
              <a:prstGeom prst="cube">
                <a:avLst/>
              </a:prstGeom>
              <a:ln>
                <a:solidFill>
                  <a:schemeClr val="tx1"/>
                </a:solidFill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smtClean="0"/>
                  <a:t>dev-web-rd-publish-int-was1-by-rsync</a:t>
                </a:r>
                <a:endParaRPr lang="ko-KR" altLang="en-US" sz="800" dirty="0"/>
              </a:p>
            </p:txBody>
          </p:sp>
          <p:cxnSp>
            <p:nvCxnSpPr>
              <p:cNvPr id="69" name="직선 연결선 68"/>
              <p:cNvCxnSpPr/>
              <p:nvPr/>
            </p:nvCxnSpPr>
            <p:spPr>
              <a:xfrm flipV="1">
                <a:off x="-180528" y="2231368"/>
                <a:ext cx="871069" cy="981608"/>
              </a:xfrm>
              <a:prstGeom prst="line">
                <a:avLst/>
              </a:prstGeom>
              <a:ln w="127000">
                <a:solidFill>
                  <a:srgbClr val="FFC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정육면체 69"/>
              <p:cNvSpPr/>
              <p:nvPr/>
            </p:nvSpPr>
            <p:spPr>
              <a:xfrm>
                <a:off x="-901483" y="3015133"/>
                <a:ext cx="1087093" cy="676344"/>
              </a:xfrm>
              <a:prstGeom prst="cube">
                <a:avLst/>
              </a:prstGeom>
              <a:ln>
                <a:solidFill>
                  <a:schemeClr val="tx1"/>
                </a:solidFill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err="1" smtClean="0"/>
                  <a:t>dev</a:t>
                </a:r>
                <a:r>
                  <a:rPr lang="en-US" altLang="ko-KR" sz="800" dirty="0" smtClean="0"/>
                  <a:t>-web-</a:t>
                </a:r>
                <a:r>
                  <a:rPr lang="en-US" altLang="ko-KR" sz="800" dirty="0" err="1" smtClean="0"/>
                  <a:t>rd</a:t>
                </a:r>
                <a:r>
                  <a:rPr lang="en-US" altLang="ko-KR" sz="800" dirty="0" smtClean="0"/>
                  <a:t>-publish</a:t>
                </a:r>
                <a:endParaRPr lang="ko-KR" altLang="en-US" sz="800" dirty="0"/>
              </a:p>
            </p:txBody>
          </p:sp>
          <p:cxnSp>
            <p:nvCxnSpPr>
              <p:cNvPr id="71" name="직선 연결선 70"/>
              <p:cNvCxnSpPr/>
              <p:nvPr/>
            </p:nvCxnSpPr>
            <p:spPr>
              <a:xfrm flipV="1">
                <a:off x="-1340504" y="3617701"/>
                <a:ext cx="871069" cy="981608"/>
              </a:xfrm>
              <a:prstGeom prst="line">
                <a:avLst/>
              </a:prstGeom>
              <a:ln w="127000">
                <a:solidFill>
                  <a:srgbClr val="FFC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" name="정육면체 71"/>
              <p:cNvSpPr/>
              <p:nvPr/>
            </p:nvSpPr>
            <p:spPr>
              <a:xfrm>
                <a:off x="-2060584" y="4383285"/>
                <a:ext cx="1087093" cy="676344"/>
              </a:xfrm>
              <a:prstGeom prst="cube">
                <a:avLst/>
              </a:prstGeom>
              <a:ln>
                <a:solidFill>
                  <a:schemeClr val="tx1"/>
                </a:solidFill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err="1" smtClean="0"/>
                  <a:t>dev</a:t>
                </a:r>
                <a:r>
                  <a:rPr lang="en-US" altLang="ko-KR" sz="800" dirty="0" smtClean="0"/>
                  <a:t>-web-</a:t>
                </a:r>
                <a:r>
                  <a:rPr lang="en-US" altLang="ko-KR" sz="800" dirty="0" err="1" smtClean="0"/>
                  <a:t>rd</a:t>
                </a:r>
                <a:r>
                  <a:rPr lang="en-US" altLang="ko-KR" sz="800" dirty="0" smtClean="0"/>
                  <a:t>-prepare</a:t>
                </a:r>
                <a:endParaRPr lang="ko-KR" altLang="en-US" sz="800" dirty="0"/>
              </a:p>
            </p:txBody>
          </p:sp>
        </p:grpSp>
        <p:cxnSp>
          <p:nvCxnSpPr>
            <p:cNvPr id="74" name="직선 연결선 73"/>
            <p:cNvCxnSpPr/>
            <p:nvPr/>
          </p:nvCxnSpPr>
          <p:spPr>
            <a:xfrm flipV="1">
              <a:off x="1907704" y="3653408"/>
              <a:ext cx="499694" cy="567680"/>
            </a:xfrm>
            <a:prstGeom prst="line">
              <a:avLst/>
            </a:prstGeom>
            <a:ln w="127000">
              <a:solidFill>
                <a:srgbClr val="FFC000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 74"/>
            <p:cNvCxnSpPr/>
            <p:nvPr/>
          </p:nvCxnSpPr>
          <p:spPr>
            <a:xfrm flipV="1">
              <a:off x="-104158" y="3653408"/>
              <a:ext cx="499694" cy="567680"/>
            </a:xfrm>
            <a:prstGeom prst="line">
              <a:avLst/>
            </a:prstGeom>
            <a:ln w="127000">
              <a:solidFill>
                <a:srgbClr val="FFC000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7" name="그룹 76"/>
            <p:cNvGrpSpPr/>
            <p:nvPr/>
          </p:nvGrpSpPr>
          <p:grpSpPr>
            <a:xfrm>
              <a:off x="-1635509" y="341040"/>
              <a:ext cx="3399197" cy="3430829"/>
              <a:chOff x="-2060584" y="1628800"/>
              <a:chExt cx="3399197" cy="3430829"/>
            </a:xfrm>
          </p:grpSpPr>
          <p:sp>
            <p:nvSpPr>
              <p:cNvPr id="87" name="정육면체 86"/>
              <p:cNvSpPr/>
              <p:nvPr/>
            </p:nvSpPr>
            <p:spPr>
              <a:xfrm>
                <a:off x="251520" y="1628800"/>
                <a:ext cx="1087093" cy="676344"/>
              </a:xfrm>
              <a:prstGeom prst="cube">
                <a:avLst/>
              </a:prstGeom>
              <a:ln>
                <a:solidFill>
                  <a:schemeClr val="tx1"/>
                </a:solidFill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smtClean="0"/>
                  <a:t>dev-web-common-publish-int-was1-by-rsync</a:t>
                </a:r>
                <a:endParaRPr lang="ko-KR" altLang="en-US" sz="800" dirty="0"/>
              </a:p>
            </p:txBody>
          </p:sp>
          <p:cxnSp>
            <p:nvCxnSpPr>
              <p:cNvPr id="89" name="직선 연결선 88"/>
              <p:cNvCxnSpPr/>
              <p:nvPr/>
            </p:nvCxnSpPr>
            <p:spPr>
              <a:xfrm flipV="1">
                <a:off x="-180528" y="2231368"/>
                <a:ext cx="871069" cy="981608"/>
              </a:xfrm>
              <a:prstGeom prst="line">
                <a:avLst/>
              </a:prstGeom>
              <a:ln w="127000">
                <a:solidFill>
                  <a:srgbClr val="FFC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0" name="정육면체 89"/>
              <p:cNvSpPr/>
              <p:nvPr/>
            </p:nvSpPr>
            <p:spPr>
              <a:xfrm>
                <a:off x="-901483" y="3015133"/>
                <a:ext cx="1087093" cy="676344"/>
              </a:xfrm>
              <a:prstGeom prst="cube">
                <a:avLst/>
              </a:prstGeom>
              <a:ln>
                <a:solidFill>
                  <a:schemeClr val="tx1"/>
                </a:solidFill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err="1" smtClean="0"/>
                  <a:t>dev</a:t>
                </a:r>
                <a:r>
                  <a:rPr lang="en-US" altLang="ko-KR" sz="800" dirty="0" smtClean="0"/>
                  <a:t>-web-common-publish</a:t>
                </a:r>
                <a:endParaRPr lang="ko-KR" altLang="en-US" sz="800" dirty="0"/>
              </a:p>
            </p:txBody>
          </p:sp>
          <p:cxnSp>
            <p:nvCxnSpPr>
              <p:cNvPr id="92" name="직선 연결선 91"/>
              <p:cNvCxnSpPr/>
              <p:nvPr/>
            </p:nvCxnSpPr>
            <p:spPr>
              <a:xfrm flipV="1">
                <a:off x="-1340504" y="3617701"/>
                <a:ext cx="871069" cy="981608"/>
              </a:xfrm>
              <a:prstGeom prst="line">
                <a:avLst/>
              </a:prstGeom>
              <a:ln w="127000">
                <a:solidFill>
                  <a:srgbClr val="FFC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3" name="정육면체 92"/>
              <p:cNvSpPr/>
              <p:nvPr/>
            </p:nvSpPr>
            <p:spPr>
              <a:xfrm>
                <a:off x="-2060584" y="4383285"/>
                <a:ext cx="1087093" cy="676344"/>
              </a:xfrm>
              <a:prstGeom prst="cube">
                <a:avLst/>
              </a:prstGeom>
              <a:ln>
                <a:solidFill>
                  <a:schemeClr val="tx1"/>
                </a:solidFill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err="1" smtClean="0"/>
                  <a:t>dev</a:t>
                </a:r>
                <a:r>
                  <a:rPr lang="en-US" altLang="ko-KR" sz="800" dirty="0" smtClean="0"/>
                  <a:t>-web-common-prepare</a:t>
                </a:r>
                <a:endParaRPr lang="ko-KR" altLang="en-US" sz="800" dirty="0"/>
              </a:p>
            </p:txBody>
          </p:sp>
        </p:grpSp>
        <p:cxnSp>
          <p:nvCxnSpPr>
            <p:cNvPr id="94" name="직선 연결선 93"/>
            <p:cNvCxnSpPr/>
            <p:nvPr/>
          </p:nvCxnSpPr>
          <p:spPr>
            <a:xfrm flipV="1">
              <a:off x="-1692696" y="3653408"/>
              <a:ext cx="499694" cy="567680"/>
            </a:xfrm>
            <a:prstGeom prst="line">
              <a:avLst/>
            </a:prstGeom>
            <a:ln w="127000">
              <a:solidFill>
                <a:srgbClr val="FFC000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/>
            <p:cNvCxnSpPr/>
            <p:nvPr/>
          </p:nvCxnSpPr>
          <p:spPr>
            <a:xfrm flipV="1">
              <a:off x="2411760" y="5083416"/>
              <a:ext cx="871069" cy="981608"/>
            </a:xfrm>
            <a:prstGeom prst="line">
              <a:avLst/>
            </a:prstGeom>
            <a:ln w="127000">
              <a:solidFill>
                <a:srgbClr val="FFC000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정육면체 112"/>
            <p:cNvSpPr/>
            <p:nvPr/>
          </p:nvSpPr>
          <p:spPr>
            <a:xfrm>
              <a:off x="1691680" y="5849000"/>
              <a:ext cx="1087093" cy="676344"/>
            </a:xfrm>
            <a:prstGeom prst="cube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 smtClean="0"/>
                <a:t>dev</a:t>
              </a:r>
              <a:r>
                <a:rPr lang="en-US" altLang="ko-KR" sz="800" dirty="0" smtClean="0"/>
                <a:t>-all</a:t>
              </a:r>
              <a:endParaRPr lang="ko-KR" altLang="en-US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2894375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-1692696" y="-1055384"/>
            <a:ext cx="13203067" cy="7580728"/>
            <a:chOff x="-1692696" y="-1055384"/>
            <a:chExt cx="13203067" cy="758072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269" name="그룹 268"/>
            <p:cNvGrpSpPr/>
            <p:nvPr/>
          </p:nvGrpSpPr>
          <p:grpSpPr>
            <a:xfrm>
              <a:off x="6228183" y="-1055384"/>
              <a:ext cx="5282188" cy="4800688"/>
              <a:chOff x="2692819" y="312768"/>
              <a:chExt cx="5282188" cy="4800688"/>
            </a:xfrm>
          </p:grpSpPr>
          <p:cxnSp>
            <p:nvCxnSpPr>
              <p:cNvPr id="226" name="직선 연결선 225"/>
              <p:cNvCxnSpPr/>
              <p:nvPr/>
            </p:nvCxnSpPr>
            <p:spPr>
              <a:xfrm flipV="1">
                <a:off x="4707552" y="2694290"/>
                <a:ext cx="401896" cy="455063"/>
              </a:xfrm>
              <a:prstGeom prst="line">
                <a:avLst/>
              </a:prstGeom>
              <a:ln w="127000">
                <a:solidFill>
                  <a:srgbClr val="FFC000"/>
                </a:solidFill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정육면체 26"/>
              <p:cNvSpPr/>
              <p:nvPr/>
            </p:nvSpPr>
            <p:spPr>
              <a:xfrm>
                <a:off x="6222086" y="312768"/>
                <a:ext cx="1087093" cy="676344"/>
              </a:xfrm>
              <a:prstGeom prst="cube">
                <a:avLst/>
              </a:prstGeom>
              <a:ln>
                <a:solidFill>
                  <a:schemeClr val="tx1"/>
                </a:solidFill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err="1" smtClean="0"/>
                  <a:t>dev</a:t>
                </a:r>
                <a:r>
                  <a:rPr lang="en-US" altLang="ko-KR" sz="800" dirty="0" smtClean="0"/>
                  <a:t>-</a:t>
                </a:r>
                <a:r>
                  <a:rPr lang="en-US" altLang="ko-KR" sz="800" dirty="0" err="1" smtClean="0"/>
                  <a:t>ccm</a:t>
                </a:r>
                <a:r>
                  <a:rPr lang="en-US" altLang="ko-KR" sz="800" dirty="0" smtClean="0"/>
                  <a:t>-restart-by-</a:t>
                </a:r>
                <a:r>
                  <a:rPr lang="en-US" altLang="ko-KR" sz="800" dirty="0" err="1" smtClean="0"/>
                  <a:t>ssh</a:t>
                </a:r>
                <a:endParaRPr lang="ko-KR" altLang="en-US" sz="800" dirty="0"/>
              </a:p>
            </p:txBody>
          </p:sp>
          <p:cxnSp>
            <p:nvCxnSpPr>
              <p:cNvPr id="78" name="직선 연결선 77"/>
              <p:cNvCxnSpPr/>
              <p:nvPr/>
            </p:nvCxnSpPr>
            <p:spPr>
              <a:xfrm>
                <a:off x="4644883" y="1349152"/>
                <a:ext cx="3330124" cy="6474"/>
              </a:xfrm>
              <a:prstGeom prst="line">
                <a:avLst/>
              </a:prstGeom>
              <a:ln w="1270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직선 연결선 78"/>
              <p:cNvCxnSpPr/>
              <p:nvPr/>
            </p:nvCxnSpPr>
            <p:spPr>
              <a:xfrm flipV="1">
                <a:off x="6445083" y="1359514"/>
                <a:ext cx="422709" cy="421686"/>
              </a:xfrm>
              <a:prstGeom prst="line">
                <a:avLst/>
              </a:prstGeom>
              <a:ln w="127000">
                <a:solidFill>
                  <a:srgbClr val="FFC000"/>
                </a:solidFill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직선 연결선 79"/>
              <p:cNvCxnSpPr/>
              <p:nvPr/>
            </p:nvCxnSpPr>
            <p:spPr>
              <a:xfrm flipV="1">
                <a:off x="7525203" y="1349152"/>
                <a:ext cx="422709" cy="421686"/>
              </a:xfrm>
              <a:prstGeom prst="line">
                <a:avLst/>
              </a:prstGeom>
              <a:ln w="127000">
                <a:solidFill>
                  <a:srgbClr val="FFC000"/>
                </a:solidFill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직선 연결선 80"/>
              <p:cNvCxnSpPr/>
              <p:nvPr/>
            </p:nvCxnSpPr>
            <p:spPr>
              <a:xfrm flipV="1">
                <a:off x="4284843" y="1359514"/>
                <a:ext cx="422709" cy="421686"/>
              </a:xfrm>
              <a:prstGeom prst="line">
                <a:avLst/>
              </a:prstGeom>
              <a:ln w="127000">
                <a:solidFill>
                  <a:srgbClr val="FFC000"/>
                </a:solidFill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직선 연결선 81"/>
              <p:cNvCxnSpPr/>
              <p:nvPr/>
            </p:nvCxnSpPr>
            <p:spPr>
              <a:xfrm flipV="1">
                <a:off x="4618249" y="1317169"/>
                <a:ext cx="1169423" cy="1400135"/>
              </a:xfrm>
              <a:prstGeom prst="line">
                <a:avLst/>
              </a:prstGeom>
              <a:ln w="127000">
                <a:solidFill>
                  <a:srgbClr val="FFC000"/>
                </a:solidFill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직선 연결선 82"/>
              <p:cNvCxnSpPr/>
              <p:nvPr/>
            </p:nvCxnSpPr>
            <p:spPr>
              <a:xfrm flipV="1">
                <a:off x="6270301" y="917104"/>
                <a:ext cx="390806" cy="417912"/>
              </a:xfrm>
              <a:prstGeom prst="line">
                <a:avLst/>
              </a:prstGeom>
              <a:ln w="127000">
                <a:solidFill>
                  <a:srgbClr val="FFC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" name="정육면체 83"/>
              <p:cNvSpPr/>
              <p:nvPr/>
            </p:nvSpPr>
            <p:spPr>
              <a:xfrm>
                <a:off x="3485782" y="1691647"/>
                <a:ext cx="1087093" cy="676344"/>
              </a:xfrm>
              <a:prstGeom prst="cube">
                <a:avLst/>
              </a:prstGeom>
              <a:ln>
                <a:solidFill>
                  <a:schemeClr val="tx1"/>
                </a:solidFill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smtClean="0"/>
                  <a:t>dev-ccm-publish-ext-was1-by-rsync</a:t>
                </a:r>
                <a:endParaRPr lang="ko-KR" altLang="en-US" sz="800" dirty="0"/>
              </a:p>
            </p:txBody>
          </p:sp>
          <p:sp>
            <p:nvSpPr>
              <p:cNvPr id="85" name="정육면체 84"/>
              <p:cNvSpPr/>
              <p:nvPr/>
            </p:nvSpPr>
            <p:spPr>
              <a:xfrm>
                <a:off x="4565902" y="1695056"/>
                <a:ext cx="1087093" cy="676344"/>
              </a:xfrm>
              <a:prstGeom prst="cube">
                <a:avLst/>
              </a:prstGeom>
              <a:ln>
                <a:solidFill>
                  <a:schemeClr val="tx1"/>
                </a:solidFill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smtClean="0"/>
                  <a:t>dev-ccm-publish-ext-web1-by-rsync</a:t>
                </a:r>
                <a:endParaRPr lang="ko-KR" altLang="en-US" sz="800" dirty="0"/>
              </a:p>
            </p:txBody>
          </p:sp>
          <p:sp>
            <p:nvSpPr>
              <p:cNvPr id="86" name="정육면체 85"/>
              <p:cNvSpPr/>
              <p:nvPr/>
            </p:nvSpPr>
            <p:spPr>
              <a:xfrm>
                <a:off x="5646022" y="1682627"/>
                <a:ext cx="1087093" cy="676344"/>
              </a:xfrm>
              <a:prstGeom prst="cube">
                <a:avLst/>
              </a:prstGeom>
              <a:ln>
                <a:solidFill>
                  <a:schemeClr val="tx1"/>
                </a:solidFill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smtClean="0"/>
                  <a:t>dev-ccm-publish-int-was1-by-rsync</a:t>
                </a:r>
                <a:endParaRPr lang="ko-KR" altLang="en-US" sz="800" dirty="0"/>
              </a:p>
            </p:txBody>
          </p:sp>
          <p:sp>
            <p:nvSpPr>
              <p:cNvPr id="88" name="정육면체 87"/>
              <p:cNvSpPr/>
              <p:nvPr/>
            </p:nvSpPr>
            <p:spPr>
              <a:xfrm>
                <a:off x="6726142" y="1680069"/>
                <a:ext cx="1087093" cy="676344"/>
              </a:xfrm>
              <a:prstGeom prst="cube">
                <a:avLst/>
              </a:prstGeom>
              <a:ln>
                <a:solidFill>
                  <a:schemeClr val="tx1"/>
                </a:solidFill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smtClean="0"/>
                  <a:t>dev-ccm-publish-int-web1-by-rsync</a:t>
                </a:r>
                <a:endParaRPr lang="ko-KR" altLang="en-US" sz="800" dirty="0"/>
              </a:p>
            </p:txBody>
          </p:sp>
          <p:cxnSp>
            <p:nvCxnSpPr>
              <p:cNvPr id="91" name="직선 연결선 90"/>
              <p:cNvCxnSpPr/>
              <p:nvPr/>
            </p:nvCxnSpPr>
            <p:spPr>
              <a:xfrm>
                <a:off x="3564763" y="2694290"/>
                <a:ext cx="3240360" cy="0"/>
              </a:xfrm>
              <a:prstGeom prst="line">
                <a:avLst/>
              </a:prstGeom>
              <a:ln w="1270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8" name="정육면체 97"/>
              <p:cNvSpPr/>
              <p:nvPr/>
            </p:nvSpPr>
            <p:spPr>
              <a:xfrm>
                <a:off x="3851920" y="3068960"/>
                <a:ext cx="1087093" cy="676344"/>
              </a:xfrm>
              <a:prstGeom prst="cube">
                <a:avLst/>
              </a:prstGeom>
              <a:ln>
                <a:solidFill>
                  <a:schemeClr val="tx1"/>
                </a:solidFill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err="1" smtClean="0"/>
                  <a:t>dev</a:t>
                </a:r>
                <a:r>
                  <a:rPr lang="en-US" altLang="ko-KR" sz="800" dirty="0" smtClean="0"/>
                  <a:t>-</a:t>
                </a:r>
                <a:r>
                  <a:rPr lang="en-US" altLang="ko-KR" sz="800" dirty="0" err="1" smtClean="0"/>
                  <a:t>ccm</a:t>
                </a:r>
                <a:r>
                  <a:rPr lang="en-US" altLang="ko-KR" sz="800" dirty="0" smtClean="0"/>
                  <a:t>-publish</a:t>
                </a:r>
                <a:endParaRPr lang="ko-KR" altLang="en-US" sz="800" dirty="0"/>
              </a:p>
            </p:txBody>
          </p:sp>
          <p:cxnSp>
            <p:nvCxnSpPr>
              <p:cNvPr id="100" name="직선 연결선 99"/>
              <p:cNvCxnSpPr/>
              <p:nvPr/>
            </p:nvCxnSpPr>
            <p:spPr>
              <a:xfrm flipV="1">
                <a:off x="3412899" y="3671528"/>
                <a:ext cx="871069" cy="981608"/>
              </a:xfrm>
              <a:prstGeom prst="line">
                <a:avLst/>
              </a:prstGeom>
              <a:ln w="127000">
                <a:solidFill>
                  <a:srgbClr val="FFC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1" name="정육면체 100"/>
              <p:cNvSpPr/>
              <p:nvPr/>
            </p:nvSpPr>
            <p:spPr>
              <a:xfrm>
                <a:off x="2692819" y="4437112"/>
                <a:ext cx="1087093" cy="676344"/>
              </a:xfrm>
              <a:prstGeom prst="cube">
                <a:avLst/>
              </a:prstGeom>
              <a:ln>
                <a:solidFill>
                  <a:schemeClr val="tx1"/>
                </a:solidFill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err="1" smtClean="0"/>
                  <a:t>dev</a:t>
                </a:r>
                <a:r>
                  <a:rPr lang="en-US" altLang="ko-KR" sz="800" dirty="0" smtClean="0"/>
                  <a:t>-</a:t>
                </a:r>
                <a:r>
                  <a:rPr lang="en-US" altLang="ko-KR" sz="800" dirty="0" err="1" smtClean="0"/>
                  <a:t>ccm</a:t>
                </a:r>
                <a:r>
                  <a:rPr lang="en-US" altLang="ko-KR" sz="800" dirty="0" smtClean="0"/>
                  <a:t>-prepare</a:t>
                </a:r>
                <a:endParaRPr lang="ko-KR" altLang="en-US" sz="800" dirty="0"/>
              </a:p>
            </p:txBody>
          </p:sp>
          <p:cxnSp>
            <p:nvCxnSpPr>
              <p:cNvPr id="215" name="직선 연결선 214"/>
              <p:cNvCxnSpPr/>
              <p:nvPr/>
            </p:nvCxnSpPr>
            <p:spPr>
              <a:xfrm flipV="1">
                <a:off x="4644883" y="2271120"/>
                <a:ext cx="360040" cy="435822"/>
              </a:xfrm>
              <a:prstGeom prst="line">
                <a:avLst/>
              </a:prstGeom>
              <a:ln w="127000">
                <a:solidFill>
                  <a:srgbClr val="FFC000"/>
                </a:solidFill>
                <a:headEnd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직선 연결선 219"/>
              <p:cNvCxnSpPr/>
              <p:nvPr/>
            </p:nvCxnSpPr>
            <p:spPr>
              <a:xfrm flipV="1">
                <a:off x="5725003" y="2281482"/>
                <a:ext cx="360040" cy="435822"/>
              </a:xfrm>
              <a:prstGeom prst="line">
                <a:avLst/>
              </a:prstGeom>
              <a:ln w="127000">
                <a:solidFill>
                  <a:srgbClr val="FFC000"/>
                </a:solidFill>
                <a:headEnd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직선 연결선 220"/>
              <p:cNvCxnSpPr/>
              <p:nvPr/>
            </p:nvCxnSpPr>
            <p:spPr>
              <a:xfrm flipV="1">
                <a:off x="6733115" y="2285256"/>
                <a:ext cx="360040" cy="435822"/>
              </a:xfrm>
              <a:prstGeom prst="line">
                <a:avLst/>
              </a:prstGeom>
              <a:ln w="127000">
                <a:solidFill>
                  <a:srgbClr val="FFC000"/>
                </a:solidFill>
                <a:headEnd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직선 연결선 221"/>
              <p:cNvCxnSpPr/>
              <p:nvPr/>
            </p:nvCxnSpPr>
            <p:spPr>
              <a:xfrm flipV="1">
                <a:off x="3564763" y="2285256"/>
                <a:ext cx="360040" cy="435822"/>
              </a:xfrm>
              <a:prstGeom prst="line">
                <a:avLst/>
              </a:prstGeom>
              <a:ln w="127000">
                <a:solidFill>
                  <a:srgbClr val="FFC000"/>
                </a:solidFill>
                <a:headEnd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8" name="그룹 297"/>
            <p:cNvGrpSpPr/>
            <p:nvPr/>
          </p:nvGrpSpPr>
          <p:grpSpPr>
            <a:xfrm>
              <a:off x="2843808" y="1709192"/>
              <a:ext cx="4040296" cy="3430829"/>
              <a:chOff x="2044747" y="2042667"/>
              <a:chExt cx="4040296" cy="3430829"/>
            </a:xfrm>
          </p:grpSpPr>
          <p:cxnSp>
            <p:nvCxnSpPr>
              <p:cNvPr id="299" name="직선 연결선 298"/>
              <p:cNvCxnSpPr/>
              <p:nvPr/>
            </p:nvCxnSpPr>
            <p:spPr>
              <a:xfrm flipV="1">
                <a:off x="4059480" y="3054330"/>
                <a:ext cx="401896" cy="455063"/>
              </a:xfrm>
              <a:prstGeom prst="line">
                <a:avLst/>
              </a:prstGeom>
              <a:ln w="127000">
                <a:solidFill>
                  <a:srgbClr val="FFC000"/>
                </a:solidFill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0" name="정육면체 299"/>
              <p:cNvSpPr/>
              <p:nvPr/>
            </p:nvSpPr>
            <p:spPr>
              <a:xfrm>
                <a:off x="3917830" y="2055096"/>
                <a:ext cx="1087093" cy="676344"/>
              </a:xfrm>
              <a:prstGeom prst="cube">
                <a:avLst/>
              </a:prstGeom>
              <a:ln>
                <a:solidFill>
                  <a:schemeClr val="tx1"/>
                </a:solidFill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smtClean="0"/>
                  <a:t>dev-ccm-publish-ext-web1-by-rsync</a:t>
                </a:r>
                <a:endParaRPr lang="ko-KR" altLang="en-US" sz="800" dirty="0"/>
              </a:p>
            </p:txBody>
          </p:sp>
          <p:sp>
            <p:nvSpPr>
              <p:cNvPr id="301" name="정육면체 300"/>
              <p:cNvSpPr/>
              <p:nvPr/>
            </p:nvSpPr>
            <p:spPr>
              <a:xfrm>
                <a:off x="4997950" y="2042667"/>
                <a:ext cx="1087093" cy="676344"/>
              </a:xfrm>
              <a:prstGeom prst="cube">
                <a:avLst/>
              </a:prstGeom>
              <a:ln>
                <a:solidFill>
                  <a:schemeClr val="tx1"/>
                </a:solidFill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smtClean="0"/>
                  <a:t>dev-ccm-publish-int-was1-by-rsync</a:t>
                </a:r>
                <a:endParaRPr lang="ko-KR" altLang="en-US" sz="800" dirty="0"/>
              </a:p>
            </p:txBody>
          </p:sp>
          <p:cxnSp>
            <p:nvCxnSpPr>
              <p:cNvPr id="302" name="직선 연결선 301"/>
              <p:cNvCxnSpPr/>
              <p:nvPr/>
            </p:nvCxnSpPr>
            <p:spPr>
              <a:xfrm>
                <a:off x="3940016" y="3054330"/>
                <a:ext cx="1230235" cy="0"/>
              </a:xfrm>
              <a:prstGeom prst="line">
                <a:avLst/>
              </a:prstGeom>
              <a:ln w="1270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3" name="정육면체 302"/>
              <p:cNvSpPr/>
              <p:nvPr/>
            </p:nvSpPr>
            <p:spPr>
              <a:xfrm>
                <a:off x="3203848" y="3429000"/>
                <a:ext cx="1087093" cy="676344"/>
              </a:xfrm>
              <a:prstGeom prst="cube">
                <a:avLst/>
              </a:prstGeom>
              <a:ln>
                <a:solidFill>
                  <a:schemeClr val="tx1"/>
                </a:solidFill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err="1" smtClean="0"/>
                  <a:t>dev</a:t>
                </a:r>
                <a:r>
                  <a:rPr lang="en-US" altLang="ko-KR" sz="800" dirty="0" smtClean="0"/>
                  <a:t>-</a:t>
                </a:r>
                <a:r>
                  <a:rPr lang="en-US" altLang="ko-KR" sz="800" dirty="0" err="1" smtClean="0"/>
                  <a:t>ccm</a:t>
                </a:r>
                <a:r>
                  <a:rPr lang="en-US" altLang="ko-KR" sz="800" dirty="0" smtClean="0"/>
                  <a:t>-publish</a:t>
                </a:r>
                <a:endParaRPr lang="ko-KR" altLang="en-US" sz="800" dirty="0"/>
              </a:p>
            </p:txBody>
          </p:sp>
          <p:cxnSp>
            <p:nvCxnSpPr>
              <p:cNvPr id="304" name="직선 연결선 303"/>
              <p:cNvCxnSpPr/>
              <p:nvPr/>
            </p:nvCxnSpPr>
            <p:spPr>
              <a:xfrm flipV="1">
                <a:off x="2764827" y="4031568"/>
                <a:ext cx="871069" cy="981608"/>
              </a:xfrm>
              <a:prstGeom prst="line">
                <a:avLst/>
              </a:prstGeom>
              <a:ln w="127000">
                <a:solidFill>
                  <a:srgbClr val="FFC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5" name="정육면체 304"/>
              <p:cNvSpPr/>
              <p:nvPr/>
            </p:nvSpPr>
            <p:spPr>
              <a:xfrm>
                <a:off x="2044747" y="4797152"/>
                <a:ext cx="1087093" cy="676344"/>
              </a:xfrm>
              <a:prstGeom prst="cube">
                <a:avLst/>
              </a:prstGeom>
              <a:ln>
                <a:solidFill>
                  <a:schemeClr val="tx1"/>
                </a:solidFill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err="1" smtClean="0"/>
                  <a:t>dev</a:t>
                </a:r>
                <a:r>
                  <a:rPr lang="en-US" altLang="ko-KR" sz="800" dirty="0" smtClean="0"/>
                  <a:t>-</a:t>
                </a:r>
                <a:r>
                  <a:rPr lang="en-US" altLang="ko-KR" sz="800" dirty="0" err="1" smtClean="0"/>
                  <a:t>ccm</a:t>
                </a:r>
                <a:r>
                  <a:rPr lang="en-US" altLang="ko-KR" sz="800" dirty="0" smtClean="0"/>
                  <a:t>-prepare</a:t>
                </a:r>
                <a:endParaRPr lang="ko-KR" altLang="en-US" sz="800" dirty="0"/>
              </a:p>
            </p:txBody>
          </p:sp>
          <p:cxnSp>
            <p:nvCxnSpPr>
              <p:cNvPr id="306" name="직선 연결선 305"/>
              <p:cNvCxnSpPr/>
              <p:nvPr/>
            </p:nvCxnSpPr>
            <p:spPr>
              <a:xfrm flipV="1">
                <a:off x="3996811" y="2631160"/>
                <a:ext cx="360040" cy="435822"/>
              </a:xfrm>
              <a:prstGeom prst="line">
                <a:avLst/>
              </a:prstGeom>
              <a:ln w="127000">
                <a:solidFill>
                  <a:srgbClr val="FFC000"/>
                </a:solidFill>
                <a:headEnd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7" name="직선 연결선 306"/>
              <p:cNvCxnSpPr/>
              <p:nvPr/>
            </p:nvCxnSpPr>
            <p:spPr>
              <a:xfrm flipV="1">
                <a:off x="5076931" y="2641522"/>
                <a:ext cx="360040" cy="435822"/>
              </a:xfrm>
              <a:prstGeom prst="line">
                <a:avLst/>
              </a:prstGeom>
              <a:ln w="127000">
                <a:solidFill>
                  <a:srgbClr val="FFC000"/>
                </a:solidFill>
                <a:headEnd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1" name="직선 연결선 40"/>
            <p:cNvCxnSpPr/>
            <p:nvPr/>
          </p:nvCxnSpPr>
          <p:spPr>
            <a:xfrm>
              <a:off x="3138813" y="4188897"/>
              <a:ext cx="3089370" cy="0"/>
            </a:xfrm>
            <a:prstGeom prst="line">
              <a:avLst/>
            </a:prstGeom>
            <a:ln w="1270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/>
            <p:cNvCxnSpPr/>
            <p:nvPr/>
          </p:nvCxnSpPr>
          <p:spPr>
            <a:xfrm flipV="1">
              <a:off x="6164023" y="3653408"/>
              <a:ext cx="499694" cy="567680"/>
            </a:xfrm>
            <a:prstGeom prst="line">
              <a:avLst/>
            </a:prstGeom>
            <a:ln w="127000">
              <a:solidFill>
                <a:srgbClr val="FFC000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5" name="그룹 44"/>
            <p:cNvGrpSpPr/>
            <p:nvPr/>
          </p:nvGrpSpPr>
          <p:grpSpPr>
            <a:xfrm>
              <a:off x="1971864" y="341040"/>
              <a:ext cx="4040296" cy="3430829"/>
              <a:chOff x="2044747" y="2042667"/>
              <a:chExt cx="4040296" cy="3430829"/>
            </a:xfrm>
          </p:grpSpPr>
          <p:cxnSp>
            <p:nvCxnSpPr>
              <p:cNvPr id="46" name="직선 연결선 45"/>
              <p:cNvCxnSpPr/>
              <p:nvPr/>
            </p:nvCxnSpPr>
            <p:spPr>
              <a:xfrm flipV="1">
                <a:off x="4059480" y="3054330"/>
                <a:ext cx="401896" cy="455063"/>
              </a:xfrm>
              <a:prstGeom prst="line">
                <a:avLst/>
              </a:prstGeom>
              <a:ln w="127000">
                <a:solidFill>
                  <a:srgbClr val="FFC000"/>
                </a:solidFill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정육면체 46"/>
              <p:cNvSpPr/>
              <p:nvPr/>
            </p:nvSpPr>
            <p:spPr>
              <a:xfrm>
                <a:off x="3917830" y="2055096"/>
                <a:ext cx="1087093" cy="676344"/>
              </a:xfrm>
              <a:prstGeom prst="cube">
                <a:avLst/>
              </a:prstGeom>
              <a:ln>
                <a:solidFill>
                  <a:schemeClr val="tx1"/>
                </a:solidFill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smtClean="0"/>
                  <a:t>dev-web-xp-publish-ext-web1-by-rsync</a:t>
                </a:r>
                <a:endParaRPr lang="ko-KR" altLang="en-US" sz="800" dirty="0"/>
              </a:p>
            </p:txBody>
          </p:sp>
          <p:sp>
            <p:nvSpPr>
              <p:cNvPr id="48" name="정육면체 47"/>
              <p:cNvSpPr/>
              <p:nvPr/>
            </p:nvSpPr>
            <p:spPr>
              <a:xfrm>
                <a:off x="4997950" y="2042667"/>
                <a:ext cx="1087093" cy="676344"/>
              </a:xfrm>
              <a:prstGeom prst="cube">
                <a:avLst/>
              </a:prstGeom>
              <a:ln>
                <a:solidFill>
                  <a:schemeClr val="tx1"/>
                </a:solidFill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smtClean="0"/>
                  <a:t>dev-web-xp-publish-int-web1-by-rsync</a:t>
                </a:r>
                <a:endParaRPr lang="ko-KR" altLang="en-US" sz="800" dirty="0"/>
              </a:p>
            </p:txBody>
          </p:sp>
          <p:cxnSp>
            <p:nvCxnSpPr>
              <p:cNvPr id="49" name="직선 연결선 48"/>
              <p:cNvCxnSpPr/>
              <p:nvPr/>
            </p:nvCxnSpPr>
            <p:spPr>
              <a:xfrm>
                <a:off x="3940016" y="3054330"/>
                <a:ext cx="1230235" cy="0"/>
              </a:xfrm>
              <a:prstGeom prst="line">
                <a:avLst/>
              </a:prstGeom>
              <a:ln w="1270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정육면체 49"/>
              <p:cNvSpPr/>
              <p:nvPr/>
            </p:nvSpPr>
            <p:spPr>
              <a:xfrm>
                <a:off x="3203848" y="3429000"/>
                <a:ext cx="1087093" cy="676344"/>
              </a:xfrm>
              <a:prstGeom prst="cube">
                <a:avLst/>
              </a:prstGeom>
              <a:ln>
                <a:solidFill>
                  <a:schemeClr val="tx1"/>
                </a:solidFill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err="1" smtClean="0"/>
                  <a:t>dev</a:t>
                </a:r>
                <a:r>
                  <a:rPr lang="en-US" altLang="ko-KR" sz="800" dirty="0" smtClean="0"/>
                  <a:t>-web-</a:t>
                </a:r>
                <a:r>
                  <a:rPr lang="en-US" altLang="ko-KR" sz="800" dirty="0" err="1" smtClean="0"/>
                  <a:t>xp</a:t>
                </a:r>
                <a:r>
                  <a:rPr lang="en-US" altLang="ko-KR" sz="800" dirty="0" smtClean="0"/>
                  <a:t>-publish</a:t>
                </a:r>
                <a:endParaRPr lang="ko-KR" altLang="en-US" sz="800" dirty="0"/>
              </a:p>
            </p:txBody>
          </p:sp>
          <p:cxnSp>
            <p:nvCxnSpPr>
              <p:cNvPr id="51" name="직선 연결선 50"/>
              <p:cNvCxnSpPr/>
              <p:nvPr/>
            </p:nvCxnSpPr>
            <p:spPr>
              <a:xfrm flipV="1">
                <a:off x="2764827" y="4031568"/>
                <a:ext cx="871069" cy="981608"/>
              </a:xfrm>
              <a:prstGeom prst="line">
                <a:avLst/>
              </a:prstGeom>
              <a:ln w="127000">
                <a:solidFill>
                  <a:srgbClr val="FFC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정육면체 51"/>
              <p:cNvSpPr/>
              <p:nvPr/>
            </p:nvSpPr>
            <p:spPr>
              <a:xfrm>
                <a:off x="2044747" y="4797152"/>
                <a:ext cx="1087093" cy="676344"/>
              </a:xfrm>
              <a:prstGeom prst="cube">
                <a:avLst/>
              </a:prstGeom>
              <a:ln>
                <a:solidFill>
                  <a:schemeClr val="tx1"/>
                </a:solidFill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err="1" smtClean="0"/>
                  <a:t>dev</a:t>
                </a:r>
                <a:r>
                  <a:rPr lang="en-US" altLang="ko-KR" sz="800" dirty="0" smtClean="0"/>
                  <a:t>-web-</a:t>
                </a:r>
                <a:r>
                  <a:rPr lang="en-US" altLang="ko-KR" sz="800" dirty="0" err="1" smtClean="0"/>
                  <a:t>xp</a:t>
                </a:r>
                <a:r>
                  <a:rPr lang="en-US" altLang="ko-KR" sz="800" dirty="0" smtClean="0"/>
                  <a:t>-prepare</a:t>
                </a:r>
                <a:endParaRPr lang="ko-KR" altLang="en-US" sz="800" dirty="0"/>
              </a:p>
            </p:txBody>
          </p:sp>
          <p:cxnSp>
            <p:nvCxnSpPr>
              <p:cNvPr id="53" name="직선 연결선 52"/>
              <p:cNvCxnSpPr/>
              <p:nvPr/>
            </p:nvCxnSpPr>
            <p:spPr>
              <a:xfrm flipV="1">
                <a:off x="3996811" y="2631160"/>
                <a:ext cx="360040" cy="435822"/>
              </a:xfrm>
              <a:prstGeom prst="line">
                <a:avLst/>
              </a:prstGeom>
              <a:ln w="127000">
                <a:solidFill>
                  <a:srgbClr val="FFC000"/>
                </a:solidFill>
                <a:headEnd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직선 연결선 53"/>
              <p:cNvCxnSpPr/>
              <p:nvPr/>
            </p:nvCxnSpPr>
            <p:spPr>
              <a:xfrm flipV="1">
                <a:off x="5076931" y="2641522"/>
                <a:ext cx="360040" cy="435822"/>
              </a:xfrm>
              <a:prstGeom prst="line">
                <a:avLst/>
              </a:prstGeom>
              <a:ln w="127000">
                <a:solidFill>
                  <a:srgbClr val="FFC000"/>
                </a:solidFill>
                <a:headEnd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5" name="직선 연결선 54"/>
            <p:cNvCxnSpPr/>
            <p:nvPr/>
          </p:nvCxnSpPr>
          <p:spPr>
            <a:xfrm>
              <a:off x="-1692696" y="4186039"/>
              <a:ext cx="4824536" cy="0"/>
            </a:xfrm>
            <a:prstGeom prst="line">
              <a:avLst/>
            </a:prstGeom>
            <a:ln w="1270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그룹 5"/>
            <p:cNvGrpSpPr/>
            <p:nvPr/>
          </p:nvGrpSpPr>
          <p:grpSpPr>
            <a:xfrm>
              <a:off x="-60858" y="341040"/>
              <a:ext cx="3399197" cy="3430829"/>
              <a:chOff x="-2060584" y="1628800"/>
              <a:chExt cx="3399197" cy="3430829"/>
            </a:xfrm>
          </p:grpSpPr>
          <p:sp>
            <p:nvSpPr>
              <p:cNvPr id="61" name="정육면체 60"/>
              <p:cNvSpPr/>
              <p:nvPr/>
            </p:nvSpPr>
            <p:spPr>
              <a:xfrm>
                <a:off x="251520" y="1628800"/>
                <a:ext cx="1087093" cy="676344"/>
              </a:xfrm>
              <a:prstGeom prst="cube">
                <a:avLst/>
              </a:prstGeom>
              <a:ln>
                <a:solidFill>
                  <a:schemeClr val="tx1"/>
                </a:solidFill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smtClean="0"/>
                  <a:t>dev-web-rd-publish-int-was1-by-rsync</a:t>
                </a:r>
                <a:endParaRPr lang="ko-KR" altLang="en-US" sz="800" dirty="0"/>
              </a:p>
            </p:txBody>
          </p:sp>
          <p:cxnSp>
            <p:nvCxnSpPr>
              <p:cNvPr id="69" name="직선 연결선 68"/>
              <p:cNvCxnSpPr/>
              <p:nvPr/>
            </p:nvCxnSpPr>
            <p:spPr>
              <a:xfrm flipV="1">
                <a:off x="-180528" y="2231368"/>
                <a:ext cx="871069" cy="981608"/>
              </a:xfrm>
              <a:prstGeom prst="line">
                <a:avLst/>
              </a:prstGeom>
              <a:ln w="127000">
                <a:solidFill>
                  <a:srgbClr val="FFC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정육면체 69"/>
              <p:cNvSpPr/>
              <p:nvPr/>
            </p:nvSpPr>
            <p:spPr>
              <a:xfrm>
                <a:off x="-901483" y="3015133"/>
                <a:ext cx="1087093" cy="676344"/>
              </a:xfrm>
              <a:prstGeom prst="cube">
                <a:avLst/>
              </a:prstGeom>
              <a:ln>
                <a:solidFill>
                  <a:schemeClr val="tx1"/>
                </a:solidFill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err="1" smtClean="0"/>
                  <a:t>dev</a:t>
                </a:r>
                <a:r>
                  <a:rPr lang="en-US" altLang="ko-KR" sz="800" dirty="0" smtClean="0"/>
                  <a:t>-web-</a:t>
                </a:r>
                <a:r>
                  <a:rPr lang="en-US" altLang="ko-KR" sz="800" dirty="0" err="1" smtClean="0"/>
                  <a:t>rd</a:t>
                </a:r>
                <a:r>
                  <a:rPr lang="en-US" altLang="ko-KR" sz="800" dirty="0" smtClean="0"/>
                  <a:t>-publish</a:t>
                </a:r>
                <a:endParaRPr lang="ko-KR" altLang="en-US" sz="800" dirty="0"/>
              </a:p>
            </p:txBody>
          </p:sp>
          <p:cxnSp>
            <p:nvCxnSpPr>
              <p:cNvPr id="71" name="직선 연결선 70"/>
              <p:cNvCxnSpPr/>
              <p:nvPr/>
            </p:nvCxnSpPr>
            <p:spPr>
              <a:xfrm flipV="1">
                <a:off x="-1340504" y="3617701"/>
                <a:ext cx="871069" cy="981608"/>
              </a:xfrm>
              <a:prstGeom prst="line">
                <a:avLst/>
              </a:prstGeom>
              <a:ln w="127000">
                <a:solidFill>
                  <a:srgbClr val="FFC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" name="정육면체 71"/>
              <p:cNvSpPr/>
              <p:nvPr/>
            </p:nvSpPr>
            <p:spPr>
              <a:xfrm>
                <a:off x="-2060584" y="4383285"/>
                <a:ext cx="1087093" cy="676344"/>
              </a:xfrm>
              <a:prstGeom prst="cube">
                <a:avLst/>
              </a:prstGeom>
              <a:ln>
                <a:solidFill>
                  <a:schemeClr val="tx1"/>
                </a:solidFill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err="1" smtClean="0"/>
                  <a:t>dev</a:t>
                </a:r>
                <a:r>
                  <a:rPr lang="en-US" altLang="ko-KR" sz="800" dirty="0" smtClean="0"/>
                  <a:t>-web-</a:t>
                </a:r>
                <a:r>
                  <a:rPr lang="en-US" altLang="ko-KR" sz="800" dirty="0" err="1" smtClean="0"/>
                  <a:t>rd</a:t>
                </a:r>
                <a:r>
                  <a:rPr lang="en-US" altLang="ko-KR" sz="800" dirty="0" smtClean="0"/>
                  <a:t>-prepare</a:t>
                </a:r>
                <a:endParaRPr lang="ko-KR" altLang="en-US" sz="800" dirty="0"/>
              </a:p>
            </p:txBody>
          </p:sp>
        </p:grpSp>
        <p:cxnSp>
          <p:nvCxnSpPr>
            <p:cNvPr id="74" name="직선 연결선 73"/>
            <p:cNvCxnSpPr/>
            <p:nvPr/>
          </p:nvCxnSpPr>
          <p:spPr>
            <a:xfrm flipV="1">
              <a:off x="1907704" y="3653408"/>
              <a:ext cx="499694" cy="567680"/>
            </a:xfrm>
            <a:prstGeom prst="line">
              <a:avLst/>
            </a:prstGeom>
            <a:ln w="127000">
              <a:solidFill>
                <a:srgbClr val="FFC000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 74"/>
            <p:cNvCxnSpPr/>
            <p:nvPr/>
          </p:nvCxnSpPr>
          <p:spPr>
            <a:xfrm flipV="1">
              <a:off x="-104158" y="3653408"/>
              <a:ext cx="499694" cy="567680"/>
            </a:xfrm>
            <a:prstGeom prst="line">
              <a:avLst/>
            </a:prstGeom>
            <a:ln w="127000">
              <a:solidFill>
                <a:srgbClr val="FFC000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7" name="그룹 76"/>
            <p:cNvGrpSpPr/>
            <p:nvPr/>
          </p:nvGrpSpPr>
          <p:grpSpPr>
            <a:xfrm>
              <a:off x="-1635509" y="341040"/>
              <a:ext cx="3399197" cy="3430829"/>
              <a:chOff x="-2060584" y="1628800"/>
              <a:chExt cx="3399197" cy="3430829"/>
            </a:xfrm>
          </p:grpSpPr>
          <p:sp>
            <p:nvSpPr>
              <p:cNvPr id="87" name="정육면체 86"/>
              <p:cNvSpPr/>
              <p:nvPr/>
            </p:nvSpPr>
            <p:spPr>
              <a:xfrm>
                <a:off x="251520" y="1628800"/>
                <a:ext cx="1087093" cy="676344"/>
              </a:xfrm>
              <a:prstGeom prst="cube">
                <a:avLst/>
              </a:prstGeom>
              <a:ln>
                <a:solidFill>
                  <a:schemeClr val="tx1"/>
                </a:solidFill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smtClean="0"/>
                  <a:t>dev-web-common-publish-int-was1-by-rsync</a:t>
                </a:r>
                <a:endParaRPr lang="ko-KR" altLang="en-US" sz="800" dirty="0"/>
              </a:p>
            </p:txBody>
          </p:sp>
          <p:cxnSp>
            <p:nvCxnSpPr>
              <p:cNvPr id="89" name="직선 연결선 88"/>
              <p:cNvCxnSpPr/>
              <p:nvPr/>
            </p:nvCxnSpPr>
            <p:spPr>
              <a:xfrm flipV="1">
                <a:off x="-180528" y="2231368"/>
                <a:ext cx="871069" cy="981608"/>
              </a:xfrm>
              <a:prstGeom prst="line">
                <a:avLst/>
              </a:prstGeom>
              <a:ln w="127000">
                <a:solidFill>
                  <a:srgbClr val="FFC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0" name="정육면체 89"/>
              <p:cNvSpPr/>
              <p:nvPr/>
            </p:nvSpPr>
            <p:spPr>
              <a:xfrm>
                <a:off x="-901483" y="3015133"/>
                <a:ext cx="1087093" cy="676344"/>
              </a:xfrm>
              <a:prstGeom prst="cube">
                <a:avLst/>
              </a:prstGeom>
              <a:ln>
                <a:solidFill>
                  <a:schemeClr val="tx1"/>
                </a:solidFill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err="1" smtClean="0"/>
                  <a:t>dev</a:t>
                </a:r>
                <a:r>
                  <a:rPr lang="en-US" altLang="ko-KR" sz="800" dirty="0" smtClean="0"/>
                  <a:t>-web-common-publish</a:t>
                </a:r>
                <a:endParaRPr lang="ko-KR" altLang="en-US" sz="800" dirty="0"/>
              </a:p>
            </p:txBody>
          </p:sp>
          <p:cxnSp>
            <p:nvCxnSpPr>
              <p:cNvPr id="92" name="직선 연결선 91"/>
              <p:cNvCxnSpPr/>
              <p:nvPr/>
            </p:nvCxnSpPr>
            <p:spPr>
              <a:xfrm flipV="1">
                <a:off x="-1340504" y="3617701"/>
                <a:ext cx="871069" cy="981608"/>
              </a:xfrm>
              <a:prstGeom prst="line">
                <a:avLst/>
              </a:prstGeom>
              <a:ln w="127000">
                <a:solidFill>
                  <a:srgbClr val="FFC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3" name="정육면체 92"/>
              <p:cNvSpPr/>
              <p:nvPr/>
            </p:nvSpPr>
            <p:spPr>
              <a:xfrm>
                <a:off x="-2060584" y="4383285"/>
                <a:ext cx="1087093" cy="676344"/>
              </a:xfrm>
              <a:prstGeom prst="cube">
                <a:avLst/>
              </a:prstGeom>
              <a:ln>
                <a:solidFill>
                  <a:schemeClr val="tx1"/>
                </a:solidFill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err="1" smtClean="0"/>
                  <a:t>dev</a:t>
                </a:r>
                <a:r>
                  <a:rPr lang="en-US" altLang="ko-KR" sz="800" dirty="0" smtClean="0"/>
                  <a:t>-web-common-prepare</a:t>
                </a:r>
                <a:endParaRPr lang="ko-KR" altLang="en-US" sz="800" dirty="0"/>
              </a:p>
            </p:txBody>
          </p:sp>
        </p:grpSp>
        <p:cxnSp>
          <p:nvCxnSpPr>
            <p:cNvPr id="94" name="직선 연결선 93"/>
            <p:cNvCxnSpPr/>
            <p:nvPr/>
          </p:nvCxnSpPr>
          <p:spPr>
            <a:xfrm flipV="1">
              <a:off x="-1692696" y="3653408"/>
              <a:ext cx="499694" cy="567680"/>
            </a:xfrm>
            <a:prstGeom prst="line">
              <a:avLst/>
            </a:prstGeom>
            <a:ln w="127000">
              <a:solidFill>
                <a:srgbClr val="FFC000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/>
            <p:cNvCxnSpPr/>
            <p:nvPr/>
          </p:nvCxnSpPr>
          <p:spPr>
            <a:xfrm flipV="1">
              <a:off x="2411760" y="5083416"/>
              <a:ext cx="871069" cy="981608"/>
            </a:xfrm>
            <a:prstGeom prst="line">
              <a:avLst/>
            </a:prstGeom>
            <a:ln w="127000">
              <a:solidFill>
                <a:srgbClr val="FFC000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정육면체 112"/>
            <p:cNvSpPr/>
            <p:nvPr/>
          </p:nvSpPr>
          <p:spPr>
            <a:xfrm>
              <a:off x="1691680" y="5849000"/>
              <a:ext cx="1087093" cy="676344"/>
            </a:xfrm>
            <a:prstGeom prst="cube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 smtClean="0"/>
                <a:t>dev</a:t>
              </a:r>
              <a:r>
                <a:rPr lang="en-US" altLang="ko-KR" sz="800" dirty="0" smtClean="0"/>
                <a:t>-all</a:t>
              </a:r>
              <a:endParaRPr lang="ko-KR" altLang="en-US" sz="800" dirty="0"/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467544" y="3407132"/>
            <a:ext cx="7416824" cy="1416585"/>
            <a:chOff x="467544" y="3407132"/>
            <a:chExt cx="7416824" cy="1416585"/>
          </a:xfrm>
        </p:grpSpPr>
        <p:cxnSp>
          <p:nvCxnSpPr>
            <p:cNvPr id="73" name="직선 연결선 72"/>
            <p:cNvCxnSpPr/>
            <p:nvPr/>
          </p:nvCxnSpPr>
          <p:spPr>
            <a:xfrm>
              <a:off x="3867134" y="4801849"/>
              <a:ext cx="2904595" cy="21868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  <a:prstDash val="sysDot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 75"/>
            <p:cNvCxnSpPr/>
            <p:nvPr/>
          </p:nvCxnSpPr>
          <p:spPr>
            <a:xfrm flipH="1">
              <a:off x="6801070" y="3407132"/>
              <a:ext cx="1083298" cy="1394717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  <a:prstDash val="sysDot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 94"/>
            <p:cNvCxnSpPr/>
            <p:nvPr/>
          </p:nvCxnSpPr>
          <p:spPr>
            <a:xfrm flipH="1">
              <a:off x="7315277" y="3429000"/>
              <a:ext cx="569091" cy="4697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  <a:prstDash val="sysDot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연결선 95"/>
            <p:cNvCxnSpPr/>
            <p:nvPr/>
          </p:nvCxnSpPr>
          <p:spPr>
            <a:xfrm>
              <a:off x="482688" y="4797152"/>
              <a:ext cx="2361120" cy="0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  <a:prstDash val="sysDot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/>
            <p:cNvCxnSpPr/>
            <p:nvPr/>
          </p:nvCxnSpPr>
          <p:spPr>
            <a:xfrm flipH="1">
              <a:off x="467544" y="3433697"/>
              <a:ext cx="1174245" cy="1363455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  <a:prstDash val="sysDot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/>
            <p:cNvCxnSpPr/>
            <p:nvPr/>
          </p:nvCxnSpPr>
          <p:spPr>
            <a:xfrm flipH="1">
              <a:off x="1674306" y="3407132"/>
              <a:ext cx="233398" cy="26565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  <a:prstDash val="sysDot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xmlns="" val="3422506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그룹 72"/>
          <p:cNvGrpSpPr/>
          <p:nvPr/>
        </p:nvGrpSpPr>
        <p:grpSpPr>
          <a:xfrm>
            <a:off x="-1692696" y="-1055384"/>
            <a:ext cx="13203067" cy="7580728"/>
            <a:chOff x="-1692696" y="-1055384"/>
            <a:chExt cx="13203067" cy="758072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76" name="그룹 75"/>
            <p:cNvGrpSpPr/>
            <p:nvPr/>
          </p:nvGrpSpPr>
          <p:grpSpPr>
            <a:xfrm>
              <a:off x="6228183" y="-1055384"/>
              <a:ext cx="5282188" cy="4800688"/>
              <a:chOff x="2692819" y="312768"/>
              <a:chExt cx="5282188" cy="4800688"/>
            </a:xfrm>
          </p:grpSpPr>
          <p:cxnSp>
            <p:nvCxnSpPr>
              <p:cNvPr id="145" name="직선 연결선 144"/>
              <p:cNvCxnSpPr/>
              <p:nvPr/>
            </p:nvCxnSpPr>
            <p:spPr>
              <a:xfrm flipV="1">
                <a:off x="4707552" y="2694290"/>
                <a:ext cx="401896" cy="455063"/>
              </a:xfrm>
              <a:prstGeom prst="line">
                <a:avLst/>
              </a:prstGeom>
              <a:ln w="127000">
                <a:solidFill>
                  <a:srgbClr val="FFC000"/>
                </a:solidFill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6" name="정육면체 145"/>
              <p:cNvSpPr/>
              <p:nvPr/>
            </p:nvSpPr>
            <p:spPr>
              <a:xfrm>
                <a:off x="6222086" y="312768"/>
                <a:ext cx="1087093" cy="676344"/>
              </a:xfrm>
              <a:prstGeom prst="cube">
                <a:avLst/>
              </a:prstGeom>
              <a:ln>
                <a:solidFill>
                  <a:srgbClr val="FFC000"/>
                </a:solidFill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err="1" smtClean="0"/>
                  <a:t>dev</a:t>
                </a:r>
                <a:r>
                  <a:rPr lang="en-US" altLang="ko-KR" sz="800" dirty="0" smtClean="0"/>
                  <a:t>-</a:t>
                </a:r>
                <a:r>
                  <a:rPr lang="en-US" altLang="ko-KR" sz="800" dirty="0" err="1" smtClean="0"/>
                  <a:t>ccm</a:t>
                </a:r>
                <a:r>
                  <a:rPr lang="en-US" altLang="ko-KR" sz="800" dirty="0" smtClean="0"/>
                  <a:t>-restart-by-</a:t>
                </a:r>
                <a:r>
                  <a:rPr lang="en-US" altLang="ko-KR" sz="800" dirty="0" err="1" smtClean="0"/>
                  <a:t>ssh</a:t>
                </a:r>
                <a:endParaRPr lang="ko-KR" altLang="en-US" sz="800" dirty="0"/>
              </a:p>
            </p:txBody>
          </p:sp>
          <p:cxnSp>
            <p:nvCxnSpPr>
              <p:cNvPr id="147" name="직선 연결선 146"/>
              <p:cNvCxnSpPr/>
              <p:nvPr/>
            </p:nvCxnSpPr>
            <p:spPr>
              <a:xfrm>
                <a:off x="4644883" y="1349152"/>
                <a:ext cx="3330124" cy="6474"/>
              </a:xfrm>
              <a:prstGeom prst="line">
                <a:avLst/>
              </a:prstGeom>
              <a:ln w="1270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직선 연결선 147"/>
              <p:cNvCxnSpPr/>
              <p:nvPr/>
            </p:nvCxnSpPr>
            <p:spPr>
              <a:xfrm flipV="1">
                <a:off x="6445083" y="1359514"/>
                <a:ext cx="422709" cy="421686"/>
              </a:xfrm>
              <a:prstGeom prst="line">
                <a:avLst/>
              </a:prstGeom>
              <a:ln w="127000">
                <a:solidFill>
                  <a:srgbClr val="FFC000"/>
                </a:solidFill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직선 연결선 148"/>
              <p:cNvCxnSpPr/>
              <p:nvPr/>
            </p:nvCxnSpPr>
            <p:spPr>
              <a:xfrm flipV="1">
                <a:off x="7525203" y="1349152"/>
                <a:ext cx="422709" cy="421686"/>
              </a:xfrm>
              <a:prstGeom prst="line">
                <a:avLst/>
              </a:prstGeom>
              <a:ln w="127000">
                <a:solidFill>
                  <a:srgbClr val="FFC000"/>
                </a:solidFill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직선 연결선 149"/>
              <p:cNvCxnSpPr/>
              <p:nvPr/>
            </p:nvCxnSpPr>
            <p:spPr>
              <a:xfrm flipV="1">
                <a:off x="4284843" y="1359514"/>
                <a:ext cx="422709" cy="421686"/>
              </a:xfrm>
              <a:prstGeom prst="line">
                <a:avLst/>
              </a:prstGeom>
              <a:ln w="127000">
                <a:solidFill>
                  <a:srgbClr val="FFC000"/>
                </a:solidFill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직선 연결선 150"/>
              <p:cNvCxnSpPr/>
              <p:nvPr/>
            </p:nvCxnSpPr>
            <p:spPr>
              <a:xfrm flipV="1">
                <a:off x="4618249" y="1317169"/>
                <a:ext cx="1169423" cy="1400135"/>
              </a:xfrm>
              <a:prstGeom prst="line">
                <a:avLst/>
              </a:prstGeom>
              <a:ln w="127000">
                <a:solidFill>
                  <a:srgbClr val="FFC000"/>
                </a:solidFill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직선 연결선 151"/>
              <p:cNvCxnSpPr/>
              <p:nvPr/>
            </p:nvCxnSpPr>
            <p:spPr>
              <a:xfrm flipV="1">
                <a:off x="6270301" y="917104"/>
                <a:ext cx="390806" cy="417912"/>
              </a:xfrm>
              <a:prstGeom prst="line">
                <a:avLst/>
              </a:prstGeom>
              <a:ln w="127000">
                <a:solidFill>
                  <a:srgbClr val="FFC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3" name="정육면체 152"/>
              <p:cNvSpPr/>
              <p:nvPr/>
            </p:nvSpPr>
            <p:spPr>
              <a:xfrm>
                <a:off x="3485782" y="1691647"/>
                <a:ext cx="1087093" cy="676344"/>
              </a:xfrm>
              <a:prstGeom prst="cube">
                <a:avLst/>
              </a:prstGeom>
              <a:ln>
                <a:solidFill>
                  <a:srgbClr val="FFC000"/>
                </a:solidFill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smtClean="0"/>
                  <a:t>dev-ccm-publish-ext-was1-by-rsync</a:t>
                </a:r>
                <a:endParaRPr lang="ko-KR" altLang="en-US" sz="800" dirty="0"/>
              </a:p>
            </p:txBody>
          </p:sp>
          <p:sp>
            <p:nvSpPr>
              <p:cNvPr id="154" name="정육면체 153"/>
              <p:cNvSpPr/>
              <p:nvPr/>
            </p:nvSpPr>
            <p:spPr>
              <a:xfrm>
                <a:off x="4565902" y="1695056"/>
                <a:ext cx="1087093" cy="676344"/>
              </a:xfrm>
              <a:prstGeom prst="cube">
                <a:avLst/>
              </a:prstGeom>
              <a:ln>
                <a:solidFill>
                  <a:srgbClr val="FFC000"/>
                </a:solidFill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smtClean="0"/>
                  <a:t>dev-ccm-publish-ext-web1-by-rsync</a:t>
                </a:r>
                <a:endParaRPr lang="ko-KR" altLang="en-US" sz="800" dirty="0"/>
              </a:p>
            </p:txBody>
          </p:sp>
          <p:sp>
            <p:nvSpPr>
              <p:cNvPr id="155" name="정육면체 154"/>
              <p:cNvSpPr/>
              <p:nvPr/>
            </p:nvSpPr>
            <p:spPr>
              <a:xfrm>
                <a:off x="5646022" y="1682627"/>
                <a:ext cx="1087093" cy="676344"/>
              </a:xfrm>
              <a:prstGeom prst="cube">
                <a:avLst/>
              </a:prstGeom>
              <a:ln>
                <a:solidFill>
                  <a:srgbClr val="FFC000"/>
                </a:solidFill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smtClean="0"/>
                  <a:t>dev-ccm-publish-int-was1-by-rsync</a:t>
                </a:r>
                <a:endParaRPr lang="ko-KR" altLang="en-US" sz="800" dirty="0"/>
              </a:p>
            </p:txBody>
          </p:sp>
          <p:sp>
            <p:nvSpPr>
              <p:cNvPr id="156" name="정육면체 155"/>
              <p:cNvSpPr/>
              <p:nvPr/>
            </p:nvSpPr>
            <p:spPr>
              <a:xfrm>
                <a:off x="6726142" y="1680069"/>
                <a:ext cx="1087093" cy="676344"/>
              </a:xfrm>
              <a:prstGeom prst="cube">
                <a:avLst/>
              </a:prstGeom>
              <a:ln>
                <a:solidFill>
                  <a:srgbClr val="FFC000"/>
                </a:solidFill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smtClean="0"/>
                  <a:t>dev-ccm-publish-int-web1-by-rsync</a:t>
                </a:r>
                <a:endParaRPr lang="ko-KR" altLang="en-US" sz="800" dirty="0"/>
              </a:p>
            </p:txBody>
          </p:sp>
          <p:cxnSp>
            <p:nvCxnSpPr>
              <p:cNvPr id="157" name="직선 연결선 156"/>
              <p:cNvCxnSpPr/>
              <p:nvPr/>
            </p:nvCxnSpPr>
            <p:spPr>
              <a:xfrm>
                <a:off x="3564763" y="2694290"/>
                <a:ext cx="3240360" cy="0"/>
              </a:xfrm>
              <a:prstGeom prst="line">
                <a:avLst/>
              </a:prstGeom>
              <a:ln w="1270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8" name="정육면체 157"/>
              <p:cNvSpPr/>
              <p:nvPr/>
            </p:nvSpPr>
            <p:spPr>
              <a:xfrm>
                <a:off x="3851920" y="3068960"/>
                <a:ext cx="1087093" cy="676344"/>
              </a:xfrm>
              <a:prstGeom prst="cube">
                <a:avLst/>
              </a:prstGeom>
              <a:ln>
                <a:solidFill>
                  <a:srgbClr val="FFC000"/>
                </a:solidFill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err="1" smtClean="0"/>
                  <a:t>dev</a:t>
                </a:r>
                <a:r>
                  <a:rPr lang="en-US" altLang="ko-KR" sz="800" dirty="0" smtClean="0"/>
                  <a:t>-</a:t>
                </a:r>
                <a:r>
                  <a:rPr lang="en-US" altLang="ko-KR" sz="800" dirty="0" err="1" smtClean="0"/>
                  <a:t>ccm</a:t>
                </a:r>
                <a:r>
                  <a:rPr lang="en-US" altLang="ko-KR" sz="800" dirty="0" smtClean="0"/>
                  <a:t>-publish</a:t>
                </a:r>
                <a:endParaRPr lang="ko-KR" altLang="en-US" sz="800" dirty="0"/>
              </a:p>
            </p:txBody>
          </p:sp>
          <p:cxnSp>
            <p:nvCxnSpPr>
              <p:cNvPr id="159" name="직선 연결선 158"/>
              <p:cNvCxnSpPr/>
              <p:nvPr/>
            </p:nvCxnSpPr>
            <p:spPr>
              <a:xfrm flipV="1">
                <a:off x="3412899" y="3671528"/>
                <a:ext cx="871069" cy="981608"/>
              </a:xfrm>
              <a:prstGeom prst="line">
                <a:avLst/>
              </a:prstGeom>
              <a:ln w="127000">
                <a:solidFill>
                  <a:srgbClr val="FFC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0" name="정육면체 159"/>
              <p:cNvSpPr/>
              <p:nvPr/>
            </p:nvSpPr>
            <p:spPr>
              <a:xfrm>
                <a:off x="2692819" y="4437112"/>
                <a:ext cx="1087093" cy="676344"/>
              </a:xfrm>
              <a:prstGeom prst="cube">
                <a:avLst/>
              </a:prstGeom>
              <a:ln>
                <a:solidFill>
                  <a:srgbClr val="FFC000"/>
                </a:solidFill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err="1" smtClean="0"/>
                  <a:t>dev</a:t>
                </a:r>
                <a:r>
                  <a:rPr lang="en-US" altLang="ko-KR" sz="800" dirty="0" smtClean="0"/>
                  <a:t>-</a:t>
                </a:r>
                <a:r>
                  <a:rPr lang="en-US" altLang="ko-KR" sz="800" dirty="0" err="1" smtClean="0"/>
                  <a:t>ccm</a:t>
                </a:r>
                <a:r>
                  <a:rPr lang="en-US" altLang="ko-KR" sz="800" dirty="0" smtClean="0"/>
                  <a:t>-prepare</a:t>
                </a:r>
                <a:endParaRPr lang="ko-KR" altLang="en-US" sz="800" dirty="0"/>
              </a:p>
            </p:txBody>
          </p:sp>
          <p:cxnSp>
            <p:nvCxnSpPr>
              <p:cNvPr id="161" name="직선 연결선 160"/>
              <p:cNvCxnSpPr/>
              <p:nvPr/>
            </p:nvCxnSpPr>
            <p:spPr>
              <a:xfrm flipV="1">
                <a:off x="4644883" y="2271120"/>
                <a:ext cx="360040" cy="435822"/>
              </a:xfrm>
              <a:prstGeom prst="line">
                <a:avLst/>
              </a:prstGeom>
              <a:ln w="127000">
                <a:solidFill>
                  <a:srgbClr val="FFC000"/>
                </a:solidFill>
                <a:headEnd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직선 연결선 161"/>
              <p:cNvCxnSpPr/>
              <p:nvPr/>
            </p:nvCxnSpPr>
            <p:spPr>
              <a:xfrm flipV="1">
                <a:off x="5725003" y="2281482"/>
                <a:ext cx="360040" cy="435822"/>
              </a:xfrm>
              <a:prstGeom prst="line">
                <a:avLst/>
              </a:prstGeom>
              <a:ln w="127000">
                <a:solidFill>
                  <a:srgbClr val="FFC000"/>
                </a:solidFill>
                <a:headEnd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직선 연결선 162"/>
              <p:cNvCxnSpPr/>
              <p:nvPr/>
            </p:nvCxnSpPr>
            <p:spPr>
              <a:xfrm flipV="1">
                <a:off x="6733115" y="2285256"/>
                <a:ext cx="360040" cy="435822"/>
              </a:xfrm>
              <a:prstGeom prst="line">
                <a:avLst/>
              </a:prstGeom>
              <a:ln w="127000">
                <a:solidFill>
                  <a:srgbClr val="FFC000"/>
                </a:solidFill>
                <a:headEnd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직선 연결선 163"/>
              <p:cNvCxnSpPr/>
              <p:nvPr/>
            </p:nvCxnSpPr>
            <p:spPr>
              <a:xfrm flipV="1">
                <a:off x="3564763" y="2285256"/>
                <a:ext cx="360040" cy="435822"/>
              </a:xfrm>
              <a:prstGeom prst="line">
                <a:avLst/>
              </a:prstGeom>
              <a:ln w="127000">
                <a:solidFill>
                  <a:srgbClr val="FFC000"/>
                </a:solidFill>
                <a:headEnd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5" name="그룹 94"/>
            <p:cNvGrpSpPr/>
            <p:nvPr/>
          </p:nvGrpSpPr>
          <p:grpSpPr>
            <a:xfrm>
              <a:off x="2843808" y="1709192"/>
              <a:ext cx="4040296" cy="3430829"/>
              <a:chOff x="2044747" y="2042667"/>
              <a:chExt cx="4040296" cy="3430829"/>
            </a:xfrm>
          </p:grpSpPr>
          <p:cxnSp>
            <p:nvCxnSpPr>
              <p:cNvPr id="136" name="직선 연결선 135"/>
              <p:cNvCxnSpPr/>
              <p:nvPr/>
            </p:nvCxnSpPr>
            <p:spPr>
              <a:xfrm flipV="1">
                <a:off x="4059480" y="3054330"/>
                <a:ext cx="401896" cy="455063"/>
              </a:xfrm>
              <a:prstGeom prst="line">
                <a:avLst/>
              </a:prstGeom>
              <a:ln w="127000">
                <a:solidFill>
                  <a:srgbClr val="FFC000"/>
                </a:solidFill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7" name="정육면체 136"/>
              <p:cNvSpPr/>
              <p:nvPr/>
            </p:nvSpPr>
            <p:spPr>
              <a:xfrm>
                <a:off x="3917830" y="2055096"/>
                <a:ext cx="1087093" cy="676344"/>
              </a:xfrm>
              <a:prstGeom prst="cube">
                <a:avLst/>
              </a:prstGeom>
              <a:ln>
                <a:solidFill>
                  <a:srgbClr val="FFC000"/>
                </a:solidFill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smtClean="0"/>
                  <a:t>dev-ccm-publish-ext-web1-by-rsync</a:t>
                </a:r>
                <a:endParaRPr lang="ko-KR" altLang="en-US" sz="800" dirty="0"/>
              </a:p>
            </p:txBody>
          </p:sp>
          <p:sp>
            <p:nvSpPr>
              <p:cNvPr id="138" name="정육면체 137"/>
              <p:cNvSpPr/>
              <p:nvPr/>
            </p:nvSpPr>
            <p:spPr>
              <a:xfrm>
                <a:off x="4997950" y="2042667"/>
                <a:ext cx="1087093" cy="676344"/>
              </a:xfrm>
              <a:prstGeom prst="cube">
                <a:avLst/>
              </a:prstGeom>
              <a:ln>
                <a:solidFill>
                  <a:srgbClr val="FFC000"/>
                </a:solidFill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smtClean="0"/>
                  <a:t>dev-ccm-publish-int-was1-by-rsync</a:t>
                </a:r>
                <a:endParaRPr lang="ko-KR" altLang="en-US" sz="800" dirty="0"/>
              </a:p>
            </p:txBody>
          </p:sp>
          <p:cxnSp>
            <p:nvCxnSpPr>
              <p:cNvPr id="139" name="직선 연결선 138"/>
              <p:cNvCxnSpPr/>
              <p:nvPr/>
            </p:nvCxnSpPr>
            <p:spPr>
              <a:xfrm>
                <a:off x="3940016" y="3054330"/>
                <a:ext cx="1230235" cy="0"/>
              </a:xfrm>
              <a:prstGeom prst="line">
                <a:avLst/>
              </a:prstGeom>
              <a:ln w="1270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0" name="정육면체 139"/>
              <p:cNvSpPr/>
              <p:nvPr/>
            </p:nvSpPr>
            <p:spPr>
              <a:xfrm>
                <a:off x="3203848" y="3429000"/>
                <a:ext cx="1087093" cy="676344"/>
              </a:xfrm>
              <a:prstGeom prst="cube">
                <a:avLst/>
              </a:prstGeom>
              <a:ln>
                <a:solidFill>
                  <a:srgbClr val="FFC000"/>
                </a:solidFill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err="1" smtClean="0"/>
                  <a:t>dev</a:t>
                </a:r>
                <a:r>
                  <a:rPr lang="en-US" altLang="ko-KR" sz="800" dirty="0" smtClean="0"/>
                  <a:t>-</a:t>
                </a:r>
                <a:r>
                  <a:rPr lang="en-US" altLang="ko-KR" sz="800" dirty="0" err="1" smtClean="0"/>
                  <a:t>ccm</a:t>
                </a:r>
                <a:r>
                  <a:rPr lang="en-US" altLang="ko-KR" sz="800" dirty="0" smtClean="0"/>
                  <a:t>-publish</a:t>
                </a:r>
                <a:endParaRPr lang="ko-KR" altLang="en-US" sz="800" dirty="0"/>
              </a:p>
            </p:txBody>
          </p:sp>
          <p:cxnSp>
            <p:nvCxnSpPr>
              <p:cNvPr id="141" name="직선 연결선 140"/>
              <p:cNvCxnSpPr/>
              <p:nvPr/>
            </p:nvCxnSpPr>
            <p:spPr>
              <a:xfrm flipV="1">
                <a:off x="2764827" y="4031568"/>
                <a:ext cx="871069" cy="981608"/>
              </a:xfrm>
              <a:prstGeom prst="line">
                <a:avLst/>
              </a:prstGeom>
              <a:ln w="127000">
                <a:solidFill>
                  <a:srgbClr val="FFC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2" name="정육면체 141"/>
              <p:cNvSpPr/>
              <p:nvPr/>
            </p:nvSpPr>
            <p:spPr>
              <a:xfrm>
                <a:off x="2044747" y="4797152"/>
                <a:ext cx="1087093" cy="676344"/>
              </a:xfrm>
              <a:prstGeom prst="cube">
                <a:avLst/>
              </a:prstGeom>
              <a:ln>
                <a:solidFill>
                  <a:srgbClr val="FFC000"/>
                </a:solidFill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err="1" smtClean="0"/>
                  <a:t>dev</a:t>
                </a:r>
                <a:r>
                  <a:rPr lang="en-US" altLang="ko-KR" sz="800" dirty="0" smtClean="0"/>
                  <a:t>-</a:t>
                </a:r>
                <a:r>
                  <a:rPr lang="en-US" altLang="ko-KR" sz="800" dirty="0" err="1" smtClean="0"/>
                  <a:t>ccm</a:t>
                </a:r>
                <a:r>
                  <a:rPr lang="en-US" altLang="ko-KR" sz="800" dirty="0" smtClean="0"/>
                  <a:t>-prepare</a:t>
                </a:r>
                <a:endParaRPr lang="ko-KR" altLang="en-US" sz="800" dirty="0"/>
              </a:p>
            </p:txBody>
          </p:sp>
          <p:cxnSp>
            <p:nvCxnSpPr>
              <p:cNvPr id="143" name="직선 연결선 142"/>
              <p:cNvCxnSpPr/>
              <p:nvPr/>
            </p:nvCxnSpPr>
            <p:spPr>
              <a:xfrm flipV="1">
                <a:off x="3996811" y="2631160"/>
                <a:ext cx="360040" cy="435822"/>
              </a:xfrm>
              <a:prstGeom prst="line">
                <a:avLst/>
              </a:prstGeom>
              <a:ln w="127000">
                <a:solidFill>
                  <a:srgbClr val="FFC000"/>
                </a:solidFill>
                <a:headEnd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직선 연결선 143"/>
              <p:cNvCxnSpPr/>
              <p:nvPr/>
            </p:nvCxnSpPr>
            <p:spPr>
              <a:xfrm flipV="1">
                <a:off x="5076931" y="2641522"/>
                <a:ext cx="360040" cy="435822"/>
              </a:xfrm>
              <a:prstGeom prst="line">
                <a:avLst/>
              </a:prstGeom>
              <a:ln w="127000">
                <a:solidFill>
                  <a:srgbClr val="FFC000"/>
                </a:solidFill>
                <a:headEnd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7" name="직선 연결선 96"/>
            <p:cNvCxnSpPr/>
            <p:nvPr/>
          </p:nvCxnSpPr>
          <p:spPr>
            <a:xfrm flipV="1">
              <a:off x="6164023" y="3653408"/>
              <a:ext cx="499694" cy="567680"/>
            </a:xfrm>
            <a:prstGeom prst="line">
              <a:avLst/>
            </a:prstGeom>
            <a:ln w="127000">
              <a:solidFill>
                <a:srgbClr val="FFC000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9" name="그룹 98"/>
            <p:cNvGrpSpPr/>
            <p:nvPr/>
          </p:nvGrpSpPr>
          <p:grpSpPr>
            <a:xfrm>
              <a:off x="1971864" y="341040"/>
              <a:ext cx="4040296" cy="3430829"/>
              <a:chOff x="2044747" y="2042667"/>
              <a:chExt cx="4040296" cy="3430829"/>
            </a:xfrm>
          </p:grpSpPr>
          <p:cxnSp>
            <p:nvCxnSpPr>
              <p:cNvPr id="125" name="직선 연결선 124"/>
              <p:cNvCxnSpPr/>
              <p:nvPr/>
            </p:nvCxnSpPr>
            <p:spPr>
              <a:xfrm flipV="1">
                <a:off x="4059480" y="3054330"/>
                <a:ext cx="401896" cy="455063"/>
              </a:xfrm>
              <a:prstGeom prst="line">
                <a:avLst/>
              </a:prstGeom>
              <a:ln w="127000">
                <a:solidFill>
                  <a:srgbClr val="FFC000"/>
                </a:solidFill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6" name="정육면체 125"/>
              <p:cNvSpPr/>
              <p:nvPr/>
            </p:nvSpPr>
            <p:spPr>
              <a:xfrm>
                <a:off x="3917830" y="2055096"/>
                <a:ext cx="1087093" cy="676344"/>
              </a:xfrm>
              <a:prstGeom prst="cube">
                <a:avLst/>
              </a:prstGeom>
              <a:ln>
                <a:solidFill>
                  <a:srgbClr val="FFC000"/>
                </a:solidFill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smtClean="0"/>
                  <a:t>dev-web-xp-publish-ext-web1-by-rsync</a:t>
                </a:r>
                <a:endParaRPr lang="ko-KR" altLang="en-US" sz="800" dirty="0"/>
              </a:p>
            </p:txBody>
          </p:sp>
          <p:sp>
            <p:nvSpPr>
              <p:cNvPr id="129" name="정육면체 128"/>
              <p:cNvSpPr/>
              <p:nvPr/>
            </p:nvSpPr>
            <p:spPr>
              <a:xfrm>
                <a:off x="4997950" y="2042667"/>
                <a:ext cx="1087093" cy="676344"/>
              </a:xfrm>
              <a:prstGeom prst="cube">
                <a:avLst/>
              </a:prstGeom>
              <a:ln>
                <a:solidFill>
                  <a:srgbClr val="FFC000"/>
                </a:solidFill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smtClean="0"/>
                  <a:t>dev-web-xp-publish-int-web1-by-rsync</a:t>
                </a:r>
                <a:endParaRPr lang="ko-KR" altLang="en-US" sz="800" dirty="0"/>
              </a:p>
            </p:txBody>
          </p:sp>
          <p:cxnSp>
            <p:nvCxnSpPr>
              <p:cNvPr id="130" name="직선 연결선 129"/>
              <p:cNvCxnSpPr/>
              <p:nvPr/>
            </p:nvCxnSpPr>
            <p:spPr>
              <a:xfrm>
                <a:off x="3940016" y="3054330"/>
                <a:ext cx="1230235" cy="0"/>
              </a:xfrm>
              <a:prstGeom prst="line">
                <a:avLst/>
              </a:prstGeom>
              <a:ln w="1270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1" name="정육면체 130"/>
              <p:cNvSpPr/>
              <p:nvPr/>
            </p:nvSpPr>
            <p:spPr>
              <a:xfrm>
                <a:off x="3203848" y="3429000"/>
                <a:ext cx="1087093" cy="676344"/>
              </a:xfrm>
              <a:prstGeom prst="cube">
                <a:avLst/>
              </a:prstGeom>
              <a:ln>
                <a:solidFill>
                  <a:srgbClr val="FFC000"/>
                </a:solidFill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err="1" smtClean="0"/>
                  <a:t>dev</a:t>
                </a:r>
                <a:r>
                  <a:rPr lang="en-US" altLang="ko-KR" sz="800" dirty="0" smtClean="0"/>
                  <a:t>-web-</a:t>
                </a:r>
                <a:r>
                  <a:rPr lang="en-US" altLang="ko-KR" sz="800" dirty="0" err="1" smtClean="0"/>
                  <a:t>xp</a:t>
                </a:r>
                <a:r>
                  <a:rPr lang="en-US" altLang="ko-KR" sz="800" dirty="0" smtClean="0"/>
                  <a:t>-publish</a:t>
                </a:r>
                <a:endParaRPr lang="ko-KR" altLang="en-US" sz="800" dirty="0"/>
              </a:p>
            </p:txBody>
          </p:sp>
          <p:cxnSp>
            <p:nvCxnSpPr>
              <p:cNvPr id="132" name="직선 연결선 131"/>
              <p:cNvCxnSpPr/>
              <p:nvPr/>
            </p:nvCxnSpPr>
            <p:spPr>
              <a:xfrm flipV="1">
                <a:off x="2764827" y="4031568"/>
                <a:ext cx="871069" cy="981608"/>
              </a:xfrm>
              <a:prstGeom prst="line">
                <a:avLst/>
              </a:prstGeom>
              <a:ln w="127000">
                <a:solidFill>
                  <a:srgbClr val="FFC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3" name="정육면체 132"/>
              <p:cNvSpPr/>
              <p:nvPr/>
            </p:nvSpPr>
            <p:spPr>
              <a:xfrm>
                <a:off x="2044747" y="4797152"/>
                <a:ext cx="1087093" cy="676344"/>
              </a:xfrm>
              <a:prstGeom prst="cube">
                <a:avLst/>
              </a:prstGeom>
              <a:ln>
                <a:solidFill>
                  <a:srgbClr val="FFC000"/>
                </a:solidFill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err="1" smtClean="0"/>
                  <a:t>dev</a:t>
                </a:r>
                <a:r>
                  <a:rPr lang="en-US" altLang="ko-KR" sz="800" dirty="0" smtClean="0"/>
                  <a:t>-web-</a:t>
                </a:r>
                <a:r>
                  <a:rPr lang="en-US" altLang="ko-KR" sz="800" dirty="0" err="1" smtClean="0"/>
                  <a:t>xp</a:t>
                </a:r>
                <a:r>
                  <a:rPr lang="en-US" altLang="ko-KR" sz="800" dirty="0" smtClean="0"/>
                  <a:t>-prepare</a:t>
                </a:r>
                <a:endParaRPr lang="ko-KR" altLang="en-US" sz="800" dirty="0"/>
              </a:p>
            </p:txBody>
          </p:sp>
          <p:cxnSp>
            <p:nvCxnSpPr>
              <p:cNvPr id="134" name="직선 연결선 133"/>
              <p:cNvCxnSpPr/>
              <p:nvPr/>
            </p:nvCxnSpPr>
            <p:spPr>
              <a:xfrm flipV="1">
                <a:off x="3996811" y="2631160"/>
                <a:ext cx="360040" cy="435822"/>
              </a:xfrm>
              <a:prstGeom prst="line">
                <a:avLst/>
              </a:prstGeom>
              <a:ln w="127000">
                <a:solidFill>
                  <a:srgbClr val="FFC000"/>
                </a:solidFill>
                <a:headEnd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직선 연결선 134"/>
              <p:cNvCxnSpPr/>
              <p:nvPr/>
            </p:nvCxnSpPr>
            <p:spPr>
              <a:xfrm flipV="1">
                <a:off x="5076931" y="2641522"/>
                <a:ext cx="360040" cy="435822"/>
              </a:xfrm>
              <a:prstGeom prst="line">
                <a:avLst/>
              </a:prstGeom>
              <a:ln w="127000">
                <a:solidFill>
                  <a:srgbClr val="FFC000"/>
                </a:solidFill>
                <a:headEnd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2" name="직선 연결선 101"/>
            <p:cNvCxnSpPr/>
            <p:nvPr/>
          </p:nvCxnSpPr>
          <p:spPr>
            <a:xfrm>
              <a:off x="-1692696" y="4186039"/>
              <a:ext cx="7928728" cy="0"/>
            </a:xfrm>
            <a:prstGeom prst="line">
              <a:avLst/>
            </a:prstGeom>
            <a:ln w="1270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3" name="그룹 102"/>
            <p:cNvGrpSpPr/>
            <p:nvPr/>
          </p:nvGrpSpPr>
          <p:grpSpPr>
            <a:xfrm>
              <a:off x="-60858" y="341040"/>
              <a:ext cx="3399197" cy="3430829"/>
              <a:chOff x="-2060584" y="1628800"/>
              <a:chExt cx="3399197" cy="3430829"/>
            </a:xfrm>
          </p:grpSpPr>
          <p:sp>
            <p:nvSpPr>
              <p:cNvPr id="118" name="정육면체 117"/>
              <p:cNvSpPr/>
              <p:nvPr/>
            </p:nvSpPr>
            <p:spPr>
              <a:xfrm>
                <a:off x="251520" y="1628800"/>
                <a:ext cx="1087093" cy="676344"/>
              </a:xfrm>
              <a:prstGeom prst="cube">
                <a:avLst/>
              </a:prstGeom>
              <a:ln>
                <a:solidFill>
                  <a:srgbClr val="FFC000"/>
                </a:solidFill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smtClean="0"/>
                  <a:t>dev-web-rd-publish-int-was1-by-rsync</a:t>
                </a:r>
                <a:endParaRPr lang="ko-KR" altLang="en-US" sz="800" dirty="0"/>
              </a:p>
            </p:txBody>
          </p:sp>
          <p:cxnSp>
            <p:nvCxnSpPr>
              <p:cNvPr id="120" name="직선 연결선 119"/>
              <p:cNvCxnSpPr/>
              <p:nvPr/>
            </p:nvCxnSpPr>
            <p:spPr>
              <a:xfrm flipV="1">
                <a:off x="-180528" y="2231368"/>
                <a:ext cx="871069" cy="981608"/>
              </a:xfrm>
              <a:prstGeom prst="line">
                <a:avLst/>
              </a:prstGeom>
              <a:ln w="127000">
                <a:solidFill>
                  <a:srgbClr val="FFC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1" name="정육면체 120"/>
              <p:cNvSpPr/>
              <p:nvPr/>
            </p:nvSpPr>
            <p:spPr>
              <a:xfrm>
                <a:off x="-901483" y="3015133"/>
                <a:ext cx="1087093" cy="676344"/>
              </a:xfrm>
              <a:prstGeom prst="cube">
                <a:avLst/>
              </a:prstGeom>
              <a:ln>
                <a:solidFill>
                  <a:srgbClr val="FFC000"/>
                </a:solidFill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err="1" smtClean="0"/>
                  <a:t>dev</a:t>
                </a:r>
                <a:r>
                  <a:rPr lang="en-US" altLang="ko-KR" sz="800" dirty="0" smtClean="0"/>
                  <a:t>-web-</a:t>
                </a:r>
                <a:r>
                  <a:rPr lang="en-US" altLang="ko-KR" sz="800" dirty="0" err="1" smtClean="0"/>
                  <a:t>rd</a:t>
                </a:r>
                <a:r>
                  <a:rPr lang="en-US" altLang="ko-KR" sz="800" dirty="0" smtClean="0"/>
                  <a:t>-publish</a:t>
                </a:r>
                <a:endParaRPr lang="ko-KR" altLang="en-US" sz="800" dirty="0"/>
              </a:p>
            </p:txBody>
          </p:sp>
          <p:cxnSp>
            <p:nvCxnSpPr>
              <p:cNvPr id="122" name="직선 연결선 121"/>
              <p:cNvCxnSpPr/>
              <p:nvPr/>
            </p:nvCxnSpPr>
            <p:spPr>
              <a:xfrm flipV="1">
                <a:off x="-1340504" y="3617701"/>
                <a:ext cx="871069" cy="981608"/>
              </a:xfrm>
              <a:prstGeom prst="line">
                <a:avLst/>
              </a:prstGeom>
              <a:ln w="127000">
                <a:solidFill>
                  <a:srgbClr val="FFC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4" name="정육면체 123"/>
              <p:cNvSpPr/>
              <p:nvPr/>
            </p:nvSpPr>
            <p:spPr>
              <a:xfrm>
                <a:off x="-2060584" y="4383285"/>
                <a:ext cx="1087093" cy="676344"/>
              </a:xfrm>
              <a:prstGeom prst="cube">
                <a:avLst/>
              </a:prstGeom>
              <a:ln>
                <a:solidFill>
                  <a:srgbClr val="FFC000"/>
                </a:solidFill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err="1" smtClean="0"/>
                  <a:t>dev</a:t>
                </a:r>
                <a:r>
                  <a:rPr lang="en-US" altLang="ko-KR" sz="800" dirty="0" smtClean="0"/>
                  <a:t>-web-</a:t>
                </a:r>
                <a:r>
                  <a:rPr lang="en-US" altLang="ko-KR" sz="800" dirty="0" err="1" smtClean="0"/>
                  <a:t>rd</a:t>
                </a:r>
                <a:r>
                  <a:rPr lang="en-US" altLang="ko-KR" sz="800" dirty="0" smtClean="0"/>
                  <a:t>-prepare</a:t>
                </a:r>
                <a:endParaRPr lang="ko-KR" altLang="en-US" sz="800" dirty="0"/>
              </a:p>
            </p:txBody>
          </p:sp>
        </p:grpSp>
        <p:cxnSp>
          <p:nvCxnSpPr>
            <p:cNvPr id="104" name="직선 연결선 103"/>
            <p:cNvCxnSpPr/>
            <p:nvPr/>
          </p:nvCxnSpPr>
          <p:spPr>
            <a:xfrm flipV="1">
              <a:off x="1907704" y="3653408"/>
              <a:ext cx="499694" cy="567680"/>
            </a:xfrm>
            <a:prstGeom prst="line">
              <a:avLst/>
            </a:prstGeom>
            <a:ln w="127000">
              <a:solidFill>
                <a:srgbClr val="FFC000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/>
            <p:cNvCxnSpPr/>
            <p:nvPr/>
          </p:nvCxnSpPr>
          <p:spPr>
            <a:xfrm flipV="1">
              <a:off x="-104158" y="3653408"/>
              <a:ext cx="499694" cy="567680"/>
            </a:xfrm>
            <a:prstGeom prst="line">
              <a:avLst/>
            </a:prstGeom>
            <a:ln w="127000">
              <a:solidFill>
                <a:srgbClr val="FFC000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6" name="그룹 105"/>
            <p:cNvGrpSpPr/>
            <p:nvPr/>
          </p:nvGrpSpPr>
          <p:grpSpPr>
            <a:xfrm>
              <a:off x="-1635509" y="341040"/>
              <a:ext cx="3399197" cy="3430829"/>
              <a:chOff x="-2060584" y="1628800"/>
              <a:chExt cx="3399197" cy="3430829"/>
            </a:xfrm>
          </p:grpSpPr>
          <p:sp>
            <p:nvSpPr>
              <p:cNvPr id="110" name="정육면체 109"/>
              <p:cNvSpPr/>
              <p:nvPr/>
            </p:nvSpPr>
            <p:spPr>
              <a:xfrm>
                <a:off x="251520" y="1628800"/>
                <a:ext cx="1087093" cy="676344"/>
              </a:xfrm>
              <a:prstGeom prst="cube">
                <a:avLst/>
              </a:prstGeom>
              <a:ln>
                <a:solidFill>
                  <a:srgbClr val="FFC000"/>
                </a:solidFill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smtClean="0"/>
                  <a:t>dev-web-common-publish-int-was1-by-rsync</a:t>
                </a:r>
                <a:endParaRPr lang="ko-KR" altLang="en-US" sz="800" dirty="0"/>
              </a:p>
            </p:txBody>
          </p:sp>
          <p:cxnSp>
            <p:nvCxnSpPr>
              <p:cNvPr id="111" name="직선 연결선 110"/>
              <p:cNvCxnSpPr/>
              <p:nvPr/>
            </p:nvCxnSpPr>
            <p:spPr>
              <a:xfrm flipV="1">
                <a:off x="-180528" y="2231368"/>
                <a:ext cx="871069" cy="981608"/>
              </a:xfrm>
              <a:prstGeom prst="line">
                <a:avLst/>
              </a:prstGeom>
              <a:ln w="127000">
                <a:solidFill>
                  <a:srgbClr val="FFC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5" name="정육면체 114"/>
              <p:cNvSpPr/>
              <p:nvPr/>
            </p:nvSpPr>
            <p:spPr>
              <a:xfrm>
                <a:off x="-901483" y="3015133"/>
                <a:ext cx="1087093" cy="676344"/>
              </a:xfrm>
              <a:prstGeom prst="cube">
                <a:avLst/>
              </a:prstGeom>
              <a:ln>
                <a:solidFill>
                  <a:srgbClr val="FFC000"/>
                </a:solidFill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err="1" smtClean="0"/>
                  <a:t>dev</a:t>
                </a:r>
                <a:r>
                  <a:rPr lang="en-US" altLang="ko-KR" sz="800" dirty="0" smtClean="0"/>
                  <a:t>-web-common-publish</a:t>
                </a:r>
                <a:endParaRPr lang="ko-KR" altLang="en-US" sz="800" dirty="0"/>
              </a:p>
            </p:txBody>
          </p:sp>
          <p:cxnSp>
            <p:nvCxnSpPr>
              <p:cNvPr id="116" name="직선 연결선 115"/>
              <p:cNvCxnSpPr/>
              <p:nvPr/>
            </p:nvCxnSpPr>
            <p:spPr>
              <a:xfrm flipV="1">
                <a:off x="-1340504" y="3617701"/>
                <a:ext cx="871069" cy="981608"/>
              </a:xfrm>
              <a:prstGeom prst="line">
                <a:avLst/>
              </a:prstGeom>
              <a:ln w="127000">
                <a:solidFill>
                  <a:srgbClr val="FFC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7" name="정육면체 116"/>
              <p:cNvSpPr/>
              <p:nvPr/>
            </p:nvSpPr>
            <p:spPr>
              <a:xfrm>
                <a:off x="-2060584" y="4383285"/>
                <a:ext cx="1087093" cy="676344"/>
              </a:xfrm>
              <a:prstGeom prst="cube">
                <a:avLst/>
              </a:prstGeom>
              <a:ln>
                <a:solidFill>
                  <a:srgbClr val="FFC000"/>
                </a:solidFill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err="1" smtClean="0"/>
                  <a:t>dev</a:t>
                </a:r>
                <a:r>
                  <a:rPr lang="en-US" altLang="ko-KR" sz="800" dirty="0" smtClean="0"/>
                  <a:t>-web-common-prepare</a:t>
                </a:r>
                <a:endParaRPr lang="ko-KR" altLang="en-US" sz="800" dirty="0"/>
              </a:p>
            </p:txBody>
          </p:sp>
        </p:grpSp>
        <p:cxnSp>
          <p:nvCxnSpPr>
            <p:cNvPr id="107" name="직선 연결선 106"/>
            <p:cNvCxnSpPr/>
            <p:nvPr/>
          </p:nvCxnSpPr>
          <p:spPr>
            <a:xfrm flipV="1">
              <a:off x="-1692696" y="3653408"/>
              <a:ext cx="499694" cy="567680"/>
            </a:xfrm>
            <a:prstGeom prst="line">
              <a:avLst/>
            </a:prstGeom>
            <a:ln w="127000">
              <a:solidFill>
                <a:srgbClr val="FFC000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/>
            <p:cNvCxnSpPr/>
            <p:nvPr/>
          </p:nvCxnSpPr>
          <p:spPr>
            <a:xfrm flipV="1">
              <a:off x="2411760" y="5083416"/>
              <a:ext cx="871069" cy="981608"/>
            </a:xfrm>
            <a:prstGeom prst="line">
              <a:avLst/>
            </a:prstGeom>
            <a:ln w="127000">
              <a:solidFill>
                <a:srgbClr val="FFC000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정육면체 108"/>
            <p:cNvSpPr/>
            <p:nvPr/>
          </p:nvSpPr>
          <p:spPr>
            <a:xfrm>
              <a:off x="1691680" y="5849000"/>
              <a:ext cx="1087093" cy="676344"/>
            </a:xfrm>
            <a:prstGeom prst="cube">
              <a:avLst/>
            </a:prstGeom>
            <a:ln>
              <a:solidFill>
                <a:srgbClr val="FFC000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 smtClean="0"/>
                <a:t>dev</a:t>
              </a:r>
              <a:r>
                <a:rPr lang="en-US" altLang="ko-KR" sz="800" dirty="0" smtClean="0"/>
                <a:t>-all</a:t>
              </a:r>
              <a:endParaRPr lang="ko-KR" altLang="en-US" sz="800" dirty="0"/>
            </a:p>
          </p:txBody>
        </p:sp>
      </p:grpSp>
      <p:cxnSp>
        <p:nvCxnSpPr>
          <p:cNvPr id="232" name="직선 연결선 231"/>
          <p:cNvCxnSpPr/>
          <p:nvPr/>
        </p:nvCxnSpPr>
        <p:spPr>
          <a:xfrm>
            <a:off x="2225643" y="5336096"/>
            <a:ext cx="3487" cy="613184"/>
          </a:xfrm>
          <a:prstGeom prst="line">
            <a:avLst/>
          </a:prstGeom>
          <a:ln w="57150">
            <a:solidFill>
              <a:schemeClr val="bg1">
                <a:lumMod val="65000"/>
              </a:schemeClr>
            </a:solidFill>
            <a:prstDash val="sysDot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직선 연결선 295"/>
          <p:cNvCxnSpPr/>
          <p:nvPr/>
        </p:nvCxnSpPr>
        <p:spPr>
          <a:xfrm>
            <a:off x="3371916" y="3952924"/>
            <a:ext cx="3487" cy="613184"/>
          </a:xfrm>
          <a:prstGeom prst="line">
            <a:avLst/>
          </a:prstGeom>
          <a:ln w="57150">
            <a:solidFill>
              <a:schemeClr val="bg1">
                <a:lumMod val="65000"/>
              </a:schemeClr>
            </a:solidFill>
            <a:prstDash val="sysDot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직선 연결선 296"/>
          <p:cNvCxnSpPr/>
          <p:nvPr/>
        </p:nvCxnSpPr>
        <p:spPr>
          <a:xfrm>
            <a:off x="6740549" y="2562734"/>
            <a:ext cx="3487" cy="613184"/>
          </a:xfrm>
          <a:prstGeom prst="line">
            <a:avLst/>
          </a:prstGeom>
          <a:ln w="57150">
            <a:solidFill>
              <a:schemeClr val="bg1">
                <a:lumMod val="65000"/>
              </a:schemeClr>
            </a:solidFill>
            <a:prstDash val="sysDot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직선 연결선 307"/>
          <p:cNvCxnSpPr/>
          <p:nvPr/>
        </p:nvCxnSpPr>
        <p:spPr>
          <a:xfrm>
            <a:off x="2489807" y="2567601"/>
            <a:ext cx="3487" cy="613184"/>
          </a:xfrm>
          <a:prstGeom prst="line">
            <a:avLst/>
          </a:prstGeom>
          <a:ln w="57150">
            <a:solidFill>
              <a:schemeClr val="bg1">
                <a:lumMod val="65000"/>
              </a:schemeClr>
            </a:solidFill>
            <a:prstDash val="sysDot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직선 연결선 308"/>
          <p:cNvCxnSpPr/>
          <p:nvPr/>
        </p:nvCxnSpPr>
        <p:spPr>
          <a:xfrm>
            <a:off x="482688" y="2564904"/>
            <a:ext cx="3487" cy="613184"/>
          </a:xfrm>
          <a:prstGeom prst="line">
            <a:avLst/>
          </a:prstGeom>
          <a:ln w="57150">
            <a:solidFill>
              <a:schemeClr val="bg1">
                <a:lumMod val="65000"/>
              </a:schemeClr>
            </a:solidFill>
            <a:prstDash val="sysDot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직선 연결선 309"/>
          <p:cNvCxnSpPr/>
          <p:nvPr/>
        </p:nvCxnSpPr>
        <p:spPr>
          <a:xfrm>
            <a:off x="-1120119" y="2564904"/>
            <a:ext cx="3487" cy="613184"/>
          </a:xfrm>
          <a:prstGeom prst="line">
            <a:avLst/>
          </a:prstGeom>
          <a:ln w="127000">
            <a:solidFill>
              <a:schemeClr val="bg1">
                <a:lumMod val="75000"/>
              </a:schemeClr>
            </a:solidFill>
            <a:prstDash val="solid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4" name="그룹 373"/>
          <p:cNvGrpSpPr/>
          <p:nvPr/>
        </p:nvGrpSpPr>
        <p:grpSpPr>
          <a:xfrm>
            <a:off x="-1718299" y="-2063496"/>
            <a:ext cx="13203067" cy="7580728"/>
            <a:chOff x="-1692696" y="-1055384"/>
            <a:chExt cx="13203067" cy="758072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375" name="그룹 374"/>
            <p:cNvGrpSpPr/>
            <p:nvPr/>
          </p:nvGrpSpPr>
          <p:grpSpPr>
            <a:xfrm>
              <a:off x="6228183" y="-1055384"/>
              <a:ext cx="5282188" cy="4800688"/>
              <a:chOff x="2692819" y="312768"/>
              <a:chExt cx="5282188" cy="4800688"/>
            </a:xfrm>
          </p:grpSpPr>
          <p:cxnSp>
            <p:nvCxnSpPr>
              <p:cNvPr id="416" name="직선 연결선 415"/>
              <p:cNvCxnSpPr/>
              <p:nvPr/>
            </p:nvCxnSpPr>
            <p:spPr>
              <a:xfrm flipV="1">
                <a:off x="4707552" y="2694290"/>
                <a:ext cx="401896" cy="455063"/>
              </a:xfrm>
              <a:prstGeom prst="line">
                <a:avLst/>
              </a:prstGeom>
              <a:ln w="127000">
                <a:solidFill>
                  <a:srgbClr val="FFC000"/>
                </a:solidFill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7" name="정육면체 416"/>
              <p:cNvSpPr/>
              <p:nvPr/>
            </p:nvSpPr>
            <p:spPr>
              <a:xfrm>
                <a:off x="6222086" y="312768"/>
                <a:ext cx="1087093" cy="676344"/>
              </a:xfrm>
              <a:prstGeom prst="cube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err="1" smtClean="0">
                    <a:solidFill>
                      <a:schemeClr val="tx1"/>
                    </a:solidFill>
                  </a:rPr>
                  <a:t>stg</a:t>
                </a:r>
                <a:r>
                  <a:rPr lang="en-US" altLang="ko-KR" sz="800" dirty="0" smtClean="0">
                    <a:solidFill>
                      <a:schemeClr val="tx1"/>
                    </a:solidFill>
                  </a:rPr>
                  <a:t>-</a:t>
                </a:r>
                <a:r>
                  <a:rPr lang="en-US" altLang="ko-KR" sz="800" dirty="0" err="1" smtClean="0">
                    <a:solidFill>
                      <a:schemeClr val="tx1"/>
                    </a:solidFill>
                  </a:rPr>
                  <a:t>ccm</a:t>
                </a:r>
                <a:r>
                  <a:rPr lang="en-US" altLang="ko-KR" sz="800" dirty="0" smtClean="0">
                    <a:solidFill>
                      <a:schemeClr val="tx1"/>
                    </a:solidFill>
                  </a:rPr>
                  <a:t>-restart-by-</a:t>
                </a:r>
                <a:r>
                  <a:rPr lang="en-US" altLang="ko-KR" sz="800" dirty="0" err="1" smtClean="0">
                    <a:solidFill>
                      <a:schemeClr val="tx1"/>
                    </a:solidFill>
                  </a:rPr>
                  <a:t>ssh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18" name="직선 연결선 417"/>
              <p:cNvCxnSpPr/>
              <p:nvPr/>
            </p:nvCxnSpPr>
            <p:spPr>
              <a:xfrm>
                <a:off x="4644883" y="1349152"/>
                <a:ext cx="3330124" cy="6474"/>
              </a:xfrm>
              <a:prstGeom prst="line">
                <a:avLst/>
              </a:prstGeom>
              <a:ln w="1270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9" name="직선 연결선 418"/>
              <p:cNvCxnSpPr/>
              <p:nvPr/>
            </p:nvCxnSpPr>
            <p:spPr>
              <a:xfrm flipV="1">
                <a:off x="6445083" y="1359514"/>
                <a:ext cx="422709" cy="421686"/>
              </a:xfrm>
              <a:prstGeom prst="line">
                <a:avLst/>
              </a:prstGeom>
              <a:ln w="127000">
                <a:solidFill>
                  <a:srgbClr val="FFC000"/>
                </a:solidFill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0" name="직선 연결선 419"/>
              <p:cNvCxnSpPr/>
              <p:nvPr/>
            </p:nvCxnSpPr>
            <p:spPr>
              <a:xfrm flipV="1">
                <a:off x="7525203" y="1349152"/>
                <a:ext cx="422709" cy="421686"/>
              </a:xfrm>
              <a:prstGeom prst="line">
                <a:avLst/>
              </a:prstGeom>
              <a:ln w="127000">
                <a:solidFill>
                  <a:srgbClr val="FFC000"/>
                </a:solidFill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1" name="직선 연결선 420"/>
              <p:cNvCxnSpPr/>
              <p:nvPr/>
            </p:nvCxnSpPr>
            <p:spPr>
              <a:xfrm flipV="1">
                <a:off x="4284843" y="1359514"/>
                <a:ext cx="422709" cy="421686"/>
              </a:xfrm>
              <a:prstGeom prst="line">
                <a:avLst/>
              </a:prstGeom>
              <a:ln w="127000">
                <a:solidFill>
                  <a:srgbClr val="FFC000"/>
                </a:solidFill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2" name="직선 연결선 421"/>
              <p:cNvCxnSpPr/>
              <p:nvPr/>
            </p:nvCxnSpPr>
            <p:spPr>
              <a:xfrm flipV="1">
                <a:off x="4618249" y="1317169"/>
                <a:ext cx="1169423" cy="1400135"/>
              </a:xfrm>
              <a:prstGeom prst="line">
                <a:avLst/>
              </a:prstGeom>
              <a:ln w="127000">
                <a:solidFill>
                  <a:srgbClr val="FFC000"/>
                </a:solidFill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3" name="직선 연결선 422"/>
              <p:cNvCxnSpPr/>
              <p:nvPr/>
            </p:nvCxnSpPr>
            <p:spPr>
              <a:xfrm flipV="1">
                <a:off x="6270301" y="917104"/>
                <a:ext cx="390806" cy="417912"/>
              </a:xfrm>
              <a:prstGeom prst="line">
                <a:avLst/>
              </a:prstGeom>
              <a:ln w="127000">
                <a:solidFill>
                  <a:srgbClr val="FFC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4" name="정육면체 423"/>
              <p:cNvSpPr/>
              <p:nvPr/>
            </p:nvSpPr>
            <p:spPr>
              <a:xfrm>
                <a:off x="3485782" y="1691647"/>
                <a:ext cx="1087093" cy="676344"/>
              </a:xfrm>
              <a:prstGeom prst="cube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smtClean="0">
                    <a:solidFill>
                      <a:schemeClr val="tx1"/>
                    </a:solidFill>
                  </a:rPr>
                  <a:t>stg-ccm-publish-ext-was1-by-rsync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5" name="정육면체 424"/>
              <p:cNvSpPr/>
              <p:nvPr/>
            </p:nvSpPr>
            <p:spPr>
              <a:xfrm>
                <a:off x="4565902" y="1695056"/>
                <a:ext cx="1087093" cy="676344"/>
              </a:xfrm>
              <a:prstGeom prst="cube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smtClean="0">
                    <a:solidFill>
                      <a:schemeClr val="tx1"/>
                    </a:solidFill>
                  </a:rPr>
                  <a:t>stg-ccm-publish-ext-web1-by-rsync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6" name="정육면체 425"/>
              <p:cNvSpPr/>
              <p:nvPr/>
            </p:nvSpPr>
            <p:spPr>
              <a:xfrm>
                <a:off x="5646022" y="1682627"/>
                <a:ext cx="1087093" cy="676344"/>
              </a:xfrm>
              <a:prstGeom prst="cube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smtClean="0">
                    <a:solidFill>
                      <a:schemeClr val="tx1"/>
                    </a:solidFill>
                  </a:rPr>
                  <a:t>stg-ccm-publish-int-was1-by-rsync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7" name="정육면체 426"/>
              <p:cNvSpPr/>
              <p:nvPr/>
            </p:nvSpPr>
            <p:spPr>
              <a:xfrm>
                <a:off x="6726142" y="1680069"/>
                <a:ext cx="1087093" cy="676344"/>
              </a:xfrm>
              <a:prstGeom prst="cube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smtClean="0">
                    <a:solidFill>
                      <a:schemeClr val="tx1"/>
                    </a:solidFill>
                  </a:rPr>
                  <a:t>stg-ccm-publish-int-web1-by-rsync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28" name="직선 연결선 427"/>
              <p:cNvCxnSpPr/>
              <p:nvPr/>
            </p:nvCxnSpPr>
            <p:spPr>
              <a:xfrm>
                <a:off x="3564763" y="2694290"/>
                <a:ext cx="3240360" cy="0"/>
              </a:xfrm>
              <a:prstGeom prst="line">
                <a:avLst/>
              </a:prstGeom>
              <a:ln w="1270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9" name="정육면체 428"/>
              <p:cNvSpPr/>
              <p:nvPr/>
            </p:nvSpPr>
            <p:spPr>
              <a:xfrm>
                <a:off x="3851920" y="3068960"/>
                <a:ext cx="1087093" cy="676344"/>
              </a:xfrm>
              <a:prstGeom prst="cube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err="1" smtClean="0">
                    <a:solidFill>
                      <a:schemeClr val="tx1"/>
                    </a:solidFill>
                  </a:rPr>
                  <a:t>stg</a:t>
                </a:r>
                <a:r>
                  <a:rPr lang="en-US" altLang="ko-KR" sz="800" dirty="0" smtClean="0">
                    <a:solidFill>
                      <a:schemeClr val="tx1"/>
                    </a:solidFill>
                  </a:rPr>
                  <a:t>-</a:t>
                </a:r>
                <a:r>
                  <a:rPr lang="en-US" altLang="ko-KR" sz="800" dirty="0" err="1" smtClean="0">
                    <a:solidFill>
                      <a:schemeClr val="tx1"/>
                    </a:solidFill>
                  </a:rPr>
                  <a:t>ccm</a:t>
                </a:r>
                <a:r>
                  <a:rPr lang="en-US" altLang="ko-KR" sz="800" dirty="0" smtClean="0">
                    <a:solidFill>
                      <a:schemeClr val="tx1"/>
                    </a:solidFill>
                  </a:rPr>
                  <a:t>-publish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30" name="직선 연결선 429"/>
              <p:cNvCxnSpPr/>
              <p:nvPr/>
            </p:nvCxnSpPr>
            <p:spPr>
              <a:xfrm flipV="1">
                <a:off x="3412899" y="3671528"/>
                <a:ext cx="871069" cy="981608"/>
              </a:xfrm>
              <a:prstGeom prst="line">
                <a:avLst/>
              </a:prstGeom>
              <a:ln w="127000">
                <a:solidFill>
                  <a:srgbClr val="FFC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1" name="정육면체 430"/>
              <p:cNvSpPr/>
              <p:nvPr/>
            </p:nvSpPr>
            <p:spPr>
              <a:xfrm>
                <a:off x="2692819" y="4437112"/>
                <a:ext cx="1087093" cy="676344"/>
              </a:xfrm>
              <a:prstGeom prst="cube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err="1" smtClean="0">
                    <a:solidFill>
                      <a:schemeClr val="tx1"/>
                    </a:solidFill>
                  </a:rPr>
                  <a:t>stg</a:t>
                </a:r>
                <a:r>
                  <a:rPr lang="en-US" altLang="ko-KR" sz="800" dirty="0" smtClean="0">
                    <a:solidFill>
                      <a:schemeClr val="tx1"/>
                    </a:solidFill>
                  </a:rPr>
                  <a:t>-</a:t>
                </a:r>
                <a:r>
                  <a:rPr lang="en-US" altLang="ko-KR" sz="800" dirty="0" err="1" smtClean="0">
                    <a:solidFill>
                      <a:schemeClr val="tx1"/>
                    </a:solidFill>
                  </a:rPr>
                  <a:t>ccm</a:t>
                </a:r>
                <a:r>
                  <a:rPr lang="en-US" altLang="ko-KR" sz="800" dirty="0" smtClean="0">
                    <a:solidFill>
                      <a:schemeClr val="tx1"/>
                    </a:solidFill>
                  </a:rPr>
                  <a:t>-prepare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32" name="직선 연결선 431"/>
              <p:cNvCxnSpPr/>
              <p:nvPr/>
            </p:nvCxnSpPr>
            <p:spPr>
              <a:xfrm flipV="1">
                <a:off x="4644883" y="2271120"/>
                <a:ext cx="360040" cy="435822"/>
              </a:xfrm>
              <a:prstGeom prst="line">
                <a:avLst/>
              </a:prstGeom>
              <a:ln w="127000">
                <a:solidFill>
                  <a:srgbClr val="FFC000"/>
                </a:solidFill>
                <a:headEnd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3" name="직선 연결선 432"/>
              <p:cNvCxnSpPr/>
              <p:nvPr/>
            </p:nvCxnSpPr>
            <p:spPr>
              <a:xfrm flipV="1">
                <a:off x="5725003" y="2281482"/>
                <a:ext cx="360040" cy="435822"/>
              </a:xfrm>
              <a:prstGeom prst="line">
                <a:avLst/>
              </a:prstGeom>
              <a:ln w="127000">
                <a:solidFill>
                  <a:srgbClr val="FFC000"/>
                </a:solidFill>
                <a:headEnd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4" name="직선 연결선 433"/>
              <p:cNvCxnSpPr/>
              <p:nvPr/>
            </p:nvCxnSpPr>
            <p:spPr>
              <a:xfrm flipV="1">
                <a:off x="6733115" y="2285256"/>
                <a:ext cx="360040" cy="435822"/>
              </a:xfrm>
              <a:prstGeom prst="line">
                <a:avLst/>
              </a:prstGeom>
              <a:ln w="127000">
                <a:solidFill>
                  <a:srgbClr val="FFC000"/>
                </a:solidFill>
                <a:headEnd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5" name="직선 연결선 434"/>
              <p:cNvCxnSpPr/>
              <p:nvPr/>
            </p:nvCxnSpPr>
            <p:spPr>
              <a:xfrm flipV="1">
                <a:off x="3564763" y="2285256"/>
                <a:ext cx="360040" cy="435822"/>
              </a:xfrm>
              <a:prstGeom prst="line">
                <a:avLst/>
              </a:prstGeom>
              <a:ln w="127000">
                <a:solidFill>
                  <a:srgbClr val="FFC000"/>
                </a:solidFill>
                <a:headEnd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6" name="그룹 375"/>
            <p:cNvGrpSpPr/>
            <p:nvPr/>
          </p:nvGrpSpPr>
          <p:grpSpPr>
            <a:xfrm>
              <a:off x="2843808" y="1709192"/>
              <a:ext cx="4040296" cy="3411314"/>
              <a:chOff x="2044747" y="2042667"/>
              <a:chExt cx="4040296" cy="3411314"/>
            </a:xfrm>
          </p:grpSpPr>
          <p:cxnSp>
            <p:nvCxnSpPr>
              <p:cNvPr id="407" name="직선 연결선 406"/>
              <p:cNvCxnSpPr/>
              <p:nvPr/>
            </p:nvCxnSpPr>
            <p:spPr>
              <a:xfrm flipV="1">
                <a:off x="4059480" y="3054330"/>
                <a:ext cx="401896" cy="455063"/>
              </a:xfrm>
              <a:prstGeom prst="line">
                <a:avLst/>
              </a:prstGeom>
              <a:ln w="127000">
                <a:solidFill>
                  <a:srgbClr val="FFC000"/>
                </a:solidFill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8" name="정육면체 407"/>
              <p:cNvSpPr/>
              <p:nvPr/>
            </p:nvSpPr>
            <p:spPr>
              <a:xfrm>
                <a:off x="3917830" y="2055096"/>
                <a:ext cx="1087093" cy="676344"/>
              </a:xfrm>
              <a:prstGeom prst="cube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smtClean="0">
                    <a:solidFill>
                      <a:schemeClr val="tx1"/>
                    </a:solidFill>
                  </a:rPr>
                  <a:t>stg-ccm-publish-ext-web1-by-rsync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9" name="정육면체 408"/>
              <p:cNvSpPr/>
              <p:nvPr/>
            </p:nvSpPr>
            <p:spPr>
              <a:xfrm>
                <a:off x="4997950" y="2042667"/>
                <a:ext cx="1087093" cy="676344"/>
              </a:xfrm>
              <a:prstGeom prst="cube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smtClean="0">
                    <a:solidFill>
                      <a:schemeClr val="tx1"/>
                    </a:solidFill>
                  </a:rPr>
                  <a:t>stg-ccm-publish-int-was1-by-rsync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10" name="직선 연결선 409"/>
              <p:cNvCxnSpPr/>
              <p:nvPr/>
            </p:nvCxnSpPr>
            <p:spPr>
              <a:xfrm>
                <a:off x="3940016" y="3054330"/>
                <a:ext cx="1230235" cy="0"/>
              </a:xfrm>
              <a:prstGeom prst="line">
                <a:avLst/>
              </a:prstGeom>
              <a:ln w="1270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1" name="정육면체 410"/>
              <p:cNvSpPr/>
              <p:nvPr/>
            </p:nvSpPr>
            <p:spPr>
              <a:xfrm>
                <a:off x="3203848" y="3409485"/>
                <a:ext cx="1087093" cy="676344"/>
              </a:xfrm>
              <a:prstGeom prst="cube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err="1" smtClean="0">
                    <a:solidFill>
                      <a:schemeClr val="tx1"/>
                    </a:solidFill>
                  </a:rPr>
                  <a:t>stg</a:t>
                </a:r>
                <a:r>
                  <a:rPr lang="en-US" altLang="ko-KR" sz="800" dirty="0" smtClean="0">
                    <a:solidFill>
                      <a:schemeClr val="tx1"/>
                    </a:solidFill>
                  </a:rPr>
                  <a:t>-</a:t>
                </a:r>
                <a:r>
                  <a:rPr lang="en-US" altLang="ko-KR" sz="800" dirty="0" err="1" smtClean="0">
                    <a:solidFill>
                      <a:schemeClr val="tx1"/>
                    </a:solidFill>
                  </a:rPr>
                  <a:t>ccm</a:t>
                </a:r>
                <a:r>
                  <a:rPr lang="en-US" altLang="ko-KR" sz="800" dirty="0" smtClean="0">
                    <a:solidFill>
                      <a:schemeClr val="tx1"/>
                    </a:solidFill>
                  </a:rPr>
                  <a:t>-publish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12" name="직선 연결선 411"/>
              <p:cNvCxnSpPr/>
              <p:nvPr/>
            </p:nvCxnSpPr>
            <p:spPr>
              <a:xfrm flipV="1">
                <a:off x="2764827" y="4031568"/>
                <a:ext cx="871069" cy="981608"/>
              </a:xfrm>
              <a:prstGeom prst="line">
                <a:avLst/>
              </a:prstGeom>
              <a:ln w="127000">
                <a:solidFill>
                  <a:srgbClr val="FFC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3" name="정육면체 412"/>
              <p:cNvSpPr/>
              <p:nvPr/>
            </p:nvSpPr>
            <p:spPr>
              <a:xfrm>
                <a:off x="2044747" y="4777637"/>
                <a:ext cx="1087093" cy="676344"/>
              </a:xfrm>
              <a:prstGeom prst="cube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err="1" smtClean="0">
                    <a:solidFill>
                      <a:schemeClr val="tx1"/>
                    </a:solidFill>
                  </a:rPr>
                  <a:t>stg</a:t>
                </a:r>
                <a:r>
                  <a:rPr lang="en-US" altLang="ko-KR" sz="800" dirty="0" smtClean="0">
                    <a:solidFill>
                      <a:schemeClr val="tx1"/>
                    </a:solidFill>
                  </a:rPr>
                  <a:t>-</a:t>
                </a:r>
                <a:r>
                  <a:rPr lang="en-US" altLang="ko-KR" sz="800" dirty="0" err="1" smtClean="0">
                    <a:solidFill>
                      <a:schemeClr val="tx1"/>
                    </a:solidFill>
                  </a:rPr>
                  <a:t>ccm</a:t>
                </a:r>
                <a:r>
                  <a:rPr lang="en-US" altLang="ko-KR" sz="800" dirty="0" smtClean="0">
                    <a:solidFill>
                      <a:schemeClr val="tx1"/>
                    </a:solidFill>
                  </a:rPr>
                  <a:t>-prepare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14" name="직선 연결선 413"/>
              <p:cNvCxnSpPr/>
              <p:nvPr/>
            </p:nvCxnSpPr>
            <p:spPr>
              <a:xfrm flipV="1">
                <a:off x="3996811" y="2631160"/>
                <a:ext cx="360040" cy="435822"/>
              </a:xfrm>
              <a:prstGeom prst="line">
                <a:avLst/>
              </a:prstGeom>
              <a:ln w="127000">
                <a:solidFill>
                  <a:srgbClr val="FFC000"/>
                </a:solidFill>
                <a:headEnd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5" name="직선 연결선 414"/>
              <p:cNvCxnSpPr/>
              <p:nvPr/>
            </p:nvCxnSpPr>
            <p:spPr>
              <a:xfrm flipV="1">
                <a:off x="5076931" y="2641522"/>
                <a:ext cx="360040" cy="435822"/>
              </a:xfrm>
              <a:prstGeom prst="line">
                <a:avLst/>
              </a:prstGeom>
              <a:ln w="127000">
                <a:solidFill>
                  <a:srgbClr val="FFC000"/>
                </a:solidFill>
                <a:headEnd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78" name="직선 연결선 377"/>
            <p:cNvCxnSpPr/>
            <p:nvPr/>
          </p:nvCxnSpPr>
          <p:spPr>
            <a:xfrm flipV="1">
              <a:off x="6164023" y="3653408"/>
              <a:ext cx="499694" cy="567680"/>
            </a:xfrm>
            <a:prstGeom prst="line">
              <a:avLst/>
            </a:prstGeom>
            <a:ln w="127000">
              <a:solidFill>
                <a:srgbClr val="FFC000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79" name="그룹 378"/>
            <p:cNvGrpSpPr/>
            <p:nvPr/>
          </p:nvGrpSpPr>
          <p:grpSpPr>
            <a:xfrm>
              <a:off x="1971864" y="341040"/>
              <a:ext cx="4040296" cy="3430829"/>
              <a:chOff x="2044747" y="2042667"/>
              <a:chExt cx="4040296" cy="3430829"/>
            </a:xfrm>
          </p:grpSpPr>
          <p:cxnSp>
            <p:nvCxnSpPr>
              <p:cNvPr id="398" name="직선 연결선 397"/>
              <p:cNvCxnSpPr/>
              <p:nvPr/>
            </p:nvCxnSpPr>
            <p:spPr>
              <a:xfrm flipV="1">
                <a:off x="4059480" y="3054330"/>
                <a:ext cx="401896" cy="455063"/>
              </a:xfrm>
              <a:prstGeom prst="line">
                <a:avLst/>
              </a:prstGeom>
              <a:ln w="127000">
                <a:solidFill>
                  <a:srgbClr val="FFC000"/>
                </a:solidFill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9" name="정육면체 398"/>
              <p:cNvSpPr/>
              <p:nvPr/>
            </p:nvSpPr>
            <p:spPr>
              <a:xfrm>
                <a:off x="3917830" y="2055096"/>
                <a:ext cx="1087093" cy="676344"/>
              </a:xfrm>
              <a:prstGeom prst="cube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smtClean="0">
                    <a:solidFill>
                      <a:schemeClr val="tx1"/>
                    </a:solidFill>
                  </a:rPr>
                  <a:t>stg-web-xp-publish-ext-web1-by-rsync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0" name="정육면체 399"/>
              <p:cNvSpPr/>
              <p:nvPr/>
            </p:nvSpPr>
            <p:spPr>
              <a:xfrm>
                <a:off x="4997950" y="2042667"/>
                <a:ext cx="1087093" cy="676344"/>
              </a:xfrm>
              <a:prstGeom prst="cube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smtClean="0">
                    <a:solidFill>
                      <a:schemeClr val="tx1"/>
                    </a:solidFill>
                  </a:rPr>
                  <a:t>stg-web-xp-publish-int-web1-by-rsync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01" name="직선 연결선 400"/>
              <p:cNvCxnSpPr/>
              <p:nvPr/>
            </p:nvCxnSpPr>
            <p:spPr>
              <a:xfrm>
                <a:off x="3940016" y="3054330"/>
                <a:ext cx="1230235" cy="0"/>
              </a:xfrm>
              <a:prstGeom prst="line">
                <a:avLst/>
              </a:prstGeom>
              <a:ln w="1270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2" name="정육면체 401"/>
              <p:cNvSpPr/>
              <p:nvPr/>
            </p:nvSpPr>
            <p:spPr>
              <a:xfrm>
                <a:off x="3203848" y="3429000"/>
                <a:ext cx="1087093" cy="676344"/>
              </a:xfrm>
              <a:prstGeom prst="cube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err="1" smtClean="0">
                    <a:solidFill>
                      <a:schemeClr val="tx1"/>
                    </a:solidFill>
                  </a:rPr>
                  <a:t>stg</a:t>
                </a:r>
                <a:r>
                  <a:rPr lang="en-US" altLang="ko-KR" sz="800" dirty="0" smtClean="0">
                    <a:solidFill>
                      <a:schemeClr val="tx1"/>
                    </a:solidFill>
                  </a:rPr>
                  <a:t>-web-</a:t>
                </a:r>
                <a:r>
                  <a:rPr lang="en-US" altLang="ko-KR" sz="800" dirty="0" err="1" smtClean="0">
                    <a:solidFill>
                      <a:schemeClr val="tx1"/>
                    </a:solidFill>
                  </a:rPr>
                  <a:t>xp</a:t>
                </a:r>
                <a:r>
                  <a:rPr lang="en-US" altLang="ko-KR" sz="800" dirty="0" smtClean="0">
                    <a:solidFill>
                      <a:schemeClr val="tx1"/>
                    </a:solidFill>
                  </a:rPr>
                  <a:t>-publish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03" name="직선 연결선 402"/>
              <p:cNvCxnSpPr/>
              <p:nvPr/>
            </p:nvCxnSpPr>
            <p:spPr>
              <a:xfrm flipV="1">
                <a:off x="2764827" y="4031568"/>
                <a:ext cx="871069" cy="981608"/>
              </a:xfrm>
              <a:prstGeom prst="line">
                <a:avLst/>
              </a:prstGeom>
              <a:ln w="127000">
                <a:solidFill>
                  <a:srgbClr val="FFC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4" name="정육면체 403"/>
              <p:cNvSpPr/>
              <p:nvPr/>
            </p:nvSpPr>
            <p:spPr>
              <a:xfrm>
                <a:off x="2044747" y="4797152"/>
                <a:ext cx="1087093" cy="676344"/>
              </a:xfrm>
              <a:prstGeom prst="cube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err="1" smtClean="0">
                    <a:solidFill>
                      <a:schemeClr val="tx1"/>
                    </a:solidFill>
                  </a:rPr>
                  <a:t>stg</a:t>
                </a:r>
                <a:r>
                  <a:rPr lang="en-US" altLang="ko-KR" sz="800" dirty="0" smtClean="0">
                    <a:solidFill>
                      <a:schemeClr val="tx1"/>
                    </a:solidFill>
                  </a:rPr>
                  <a:t>-web-</a:t>
                </a:r>
                <a:r>
                  <a:rPr lang="en-US" altLang="ko-KR" sz="800" dirty="0" err="1" smtClean="0">
                    <a:solidFill>
                      <a:schemeClr val="tx1"/>
                    </a:solidFill>
                  </a:rPr>
                  <a:t>xp</a:t>
                </a:r>
                <a:r>
                  <a:rPr lang="en-US" altLang="ko-KR" sz="800" dirty="0" smtClean="0">
                    <a:solidFill>
                      <a:schemeClr val="tx1"/>
                    </a:solidFill>
                  </a:rPr>
                  <a:t>-prepare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05" name="직선 연결선 404"/>
              <p:cNvCxnSpPr/>
              <p:nvPr/>
            </p:nvCxnSpPr>
            <p:spPr>
              <a:xfrm flipV="1">
                <a:off x="3996811" y="2631160"/>
                <a:ext cx="360040" cy="435822"/>
              </a:xfrm>
              <a:prstGeom prst="line">
                <a:avLst/>
              </a:prstGeom>
              <a:ln w="127000">
                <a:solidFill>
                  <a:srgbClr val="FFC000"/>
                </a:solidFill>
                <a:headEnd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6" name="직선 연결선 405"/>
              <p:cNvCxnSpPr/>
              <p:nvPr/>
            </p:nvCxnSpPr>
            <p:spPr>
              <a:xfrm flipV="1">
                <a:off x="5076931" y="2641522"/>
                <a:ext cx="360040" cy="435822"/>
              </a:xfrm>
              <a:prstGeom prst="line">
                <a:avLst/>
              </a:prstGeom>
              <a:ln w="127000">
                <a:solidFill>
                  <a:srgbClr val="FFC000"/>
                </a:solidFill>
                <a:headEnd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80" name="직선 연결선 379"/>
            <p:cNvCxnSpPr/>
            <p:nvPr/>
          </p:nvCxnSpPr>
          <p:spPr>
            <a:xfrm>
              <a:off x="-1692696" y="4186039"/>
              <a:ext cx="7920879" cy="2858"/>
            </a:xfrm>
            <a:prstGeom prst="line">
              <a:avLst/>
            </a:prstGeom>
            <a:ln w="1270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81" name="그룹 380"/>
            <p:cNvGrpSpPr/>
            <p:nvPr/>
          </p:nvGrpSpPr>
          <p:grpSpPr>
            <a:xfrm>
              <a:off x="-60858" y="341040"/>
              <a:ext cx="3399197" cy="3430829"/>
              <a:chOff x="-2060584" y="1628800"/>
              <a:chExt cx="3399197" cy="3430829"/>
            </a:xfrm>
          </p:grpSpPr>
          <p:sp>
            <p:nvSpPr>
              <p:cNvPr id="393" name="정육면체 392"/>
              <p:cNvSpPr/>
              <p:nvPr/>
            </p:nvSpPr>
            <p:spPr>
              <a:xfrm>
                <a:off x="251520" y="1628800"/>
                <a:ext cx="1087093" cy="676344"/>
              </a:xfrm>
              <a:prstGeom prst="cube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smtClean="0">
                    <a:solidFill>
                      <a:schemeClr val="tx1"/>
                    </a:solidFill>
                  </a:rPr>
                  <a:t>stg-web-rd-publish-int-was1-by-rsync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94" name="직선 연결선 393"/>
              <p:cNvCxnSpPr/>
              <p:nvPr/>
            </p:nvCxnSpPr>
            <p:spPr>
              <a:xfrm flipV="1">
                <a:off x="-180528" y="2231368"/>
                <a:ext cx="871069" cy="981608"/>
              </a:xfrm>
              <a:prstGeom prst="line">
                <a:avLst/>
              </a:prstGeom>
              <a:ln w="127000">
                <a:solidFill>
                  <a:srgbClr val="FFC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5" name="정육면체 394"/>
              <p:cNvSpPr/>
              <p:nvPr/>
            </p:nvSpPr>
            <p:spPr>
              <a:xfrm>
                <a:off x="-901483" y="3015133"/>
                <a:ext cx="1087093" cy="676344"/>
              </a:xfrm>
              <a:prstGeom prst="cube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err="1" smtClean="0">
                    <a:solidFill>
                      <a:schemeClr val="tx1"/>
                    </a:solidFill>
                  </a:rPr>
                  <a:t>stg</a:t>
                </a:r>
                <a:r>
                  <a:rPr lang="en-US" altLang="ko-KR" sz="800" dirty="0" smtClean="0">
                    <a:solidFill>
                      <a:schemeClr val="tx1"/>
                    </a:solidFill>
                  </a:rPr>
                  <a:t>-web-rd-publish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96" name="직선 연결선 395"/>
              <p:cNvCxnSpPr/>
              <p:nvPr/>
            </p:nvCxnSpPr>
            <p:spPr>
              <a:xfrm flipV="1">
                <a:off x="-1340504" y="3617701"/>
                <a:ext cx="871069" cy="981608"/>
              </a:xfrm>
              <a:prstGeom prst="line">
                <a:avLst/>
              </a:prstGeom>
              <a:ln w="127000">
                <a:solidFill>
                  <a:srgbClr val="FFC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7" name="정육면체 396"/>
              <p:cNvSpPr/>
              <p:nvPr/>
            </p:nvSpPr>
            <p:spPr>
              <a:xfrm>
                <a:off x="-2060584" y="4383285"/>
                <a:ext cx="1087093" cy="676344"/>
              </a:xfrm>
              <a:prstGeom prst="cube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err="1" smtClean="0">
                    <a:solidFill>
                      <a:schemeClr val="tx1"/>
                    </a:solidFill>
                  </a:rPr>
                  <a:t>stg</a:t>
                </a:r>
                <a:r>
                  <a:rPr lang="en-US" altLang="ko-KR" sz="800" dirty="0" smtClean="0">
                    <a:solidFill>
                      <a:schemeClr val="tx1"/>
                    </a:solidFill>
                  </a:rPr>
                  <a:t>-web-rd-prepare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382" name="직선 연결선 381"/>
            <p:cNvCxnSpPr/>
            <p:nvPr/>
          </p:nvCxnSpPr>
          <p:spPr>
            <a:xfrm flipV="1">
              <a:off x="1907704" y="3653408"/>
              <a:ext cx="499694" cy="567680"/>
            </a:xfrm>
            <a:prstGeom prst="line">
              <a:avLst/>
            </a:prstGeom>
            <a:ln w="127000">
              <a:solidFill>
                <a:srgbClr val="FFC000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직선 연결선 382"/>
            <p:cNvCxnSpPr/>
            <p:nvPr/>
          </p:nvCxnSpPr>
          <p:spPr>
            <a:xfrm flipV="1">
              <a:off x="-104158" y="3653408"/>
              <a:ext cx="499694" cy="567680"/>
            </a:xfrm>
            <a:prstGeom prst="line">
              <a:avLst/>
            </a:prstGeom>
            <a:ln w="127000">
              <a:solidFill>
                <a:srgbClr val="FFC000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84" name="그룹 383"/>
            <p:cNvGrpSpPr/>
            <p:nvPr/>
          </p:nvGrpSpPr>
          <p:grpSpPr>
            <a:xfrm>
              <a:off x="-1635509" y="341040"/>
              <a:ext cx="3399197" cy="3430829"/>
              <a:chOff x="-2060584" y="1628800"/>
              <a:chExt cx="3399197" cy="3430829"/>
            </a:xfrm>
          </p:grpSpPr>
          <p:sp>
            <p:nvSpPr>
              <p:cNvPr id="388" name="정육면체 387"/>
              <p:cNvSpPr/>
              <p:nvPr/>
            </p:nvSpPr>
            <p:spPr>
              <a:xfrm>
                <a:off x="251520" y="1628800"/>
                <a:ext cx="1087093" cy="676344"/>
              </a:xfrm>
              <a:prstGeom prst="cube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smtClean="0">
                    <a:solidFill>
                      <a:schemeClr val="tx1"/>
                    </a:solidFill>
                  </a:rPr>
                  <a:t>stg</a:t>
                </a:r>
                <a:r>
                  <a:rPr lang="en-US" altLang="ko-KR" sz="800" dirty="0" smtClean="0">
                    <a:solidFill>
                      <a:schemeClr val="tx1"/>
                    </a:solidFill>
                  </a:rPr>
                  <a:t>-web-common-publish-int-was1-by-rsync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89" name="직선 연결선 388"/>
              <p:cNvCxnSpPr/>
              <p:nvPr/>
            </p:nvCxnSpPr>
            <p:spPr>
              <a:xfrm flipV="1">
                <a:off x="-180528" y="2231368"/>
                <a:ext cx="871069" cy="981608"/>
              </a:xfrm>
              <a:prstGeom prst="line">
                <a:avLst/>
              </a:prstGeom>
              <a:ln w="127000">
                <a:solidFill>
                  <a:srgbClr val="FFC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0" name="정육면체 389"/>
              <p:cNvSpPr/>
              <p:nvPr/>
            </p:nvSpPr>
            <p:spPr>
              <a:xfrm>
                <a:off x="-901483" y="3015133"/>
                <a:ext cx="1087093" cy="676344"/>
              </a:xfrm>
              <a:prstGeom prst="cube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err="1" smtClean="0">
                    <a:solidFill>
                      <a:schemeClr val="tx1"/>
                    </a:solidFill>
                  </a:rPr>
                  <a:t>stg</a:t>
                </a:r>
                <a:r>
                  <a:rPr lang="en-US" altLang="ko-KR" sz="800" dirty="0" smtClean="0">
                    <a:solidFill>
                      <a:schemeClr val="tx1"/>
                    </a:solidFill>
                  </a:rPr>
                  <a:t>-web-common-publish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91" name="직선 연결선 390"/>
              <p:cNvCxnSpPr/>
              <p:nvPr/>
            </p:nvCxnSpPr>
            <p:spPr>
              <a:xfrm flipV="1">
                <a:off x="-1340504" y="3617701"/>
                <a:ext cx="871069" cy="981608"/>
              </a:xfrm>
              <a:prstGeom prst="line">
                <a:avLst/>
              </a:prstGeom>
              <a:ln w="127000">
                <a:solidFill>
                  <a:srgbClr val="FFC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2" name="정육면체 391"/>
              <p:cNvSpPr/>
              <p:nvPr/>
            </p:nvSpPr>
            <p:spPr>
              <a:xfrm>
                <a:off x="-2060584" y="4383285"/>
                <a:ext cx="1087093" cy="676344"/>
              </a:xfrm>
              <a:prstGeom prst="cube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err="1" smtClean="0">
                    <a:solidFill>
                      <a:schemeClr val="tx1"/>
                    </a:solidFill>
                  </a:rPr>
                  <a:t>stg</a:t>
                </a:r>
                <a:r>
                  <a:rPr lang="en-US" altLang="ko-KR" sz="800" dirty="0" smtClean="0">
                    <a:solidFill>
                      <a:schemeClr val="tx1"/>
                    </a:solidFill>
                  </a:rPr>
                  <a:t>-web-common-prepare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385" name="직선 연결선 384"/>
            <p:cNvCxnSpPr/>
            <p:nvPr/>
          </p:nvCxnSpPr>
          <p:spPr>
            <a:xfrm flipV="1">
              <a:off x="-1692696" y="3653408"/>
              <a:ext cx="499694" cy="567680"/>
            </a:xfrm>
            <a:prstGeom prst="line">
              <a:avLst/>
            </a:prstGeom>
            <a:ln w="127000">
              <a:solidFill>
                <a:srgbClr val="FFC000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직선 연결선 385"/>
            <p:cNvCxnSpPr/>
            <p:nvPr/>
          </p:nvCxnSpPr>
          <p:spPr>
            <a:xfrm flipV="1">
              <a:off x="2411760" y="5083416"/>
              <a:ext cx="871069" cy="981608"/>
            </a:xfrm>
            <a:prstGeom prst="line">
              <a:avLst/>
            </a:prstGeom>
            <a:ln w="127000">
              <a:solidFill>
                <a:srgbClr val="FFC000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7" name="정육면체 386"/>
            <p:cNvSpPr/>
            <p:nvPr/>
          </p:nvSpPr>
          <p:spPr>
            <a:xfrm>
              <a:off x="1691680" y="5849000"/>
              <a:ext cx="1087093" cy="676344"/>
            </a:xfrm>
            <a:prstGeom prst="cube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 smtClean="0">
                  <a:solidFill>
                    <a:schemeClr val="tx1"/>
                  </a:solidFill>
                </a:rPr>
                <a:t>stg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-all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5" name="그룹 164"/>
          <p:cNvGrpSpPr/>
          <p:nvPr/>
        </p:nvGrpSpPr>
        <p:grpSpPr>
          <a:xfrm>
            <a:off x="467544" y="3407132"/>
            <a:ext cx="7416824" cy="1416585"/>
            <a:chOff x="467544" y="3407132"/>
            <a:chExt cx="7416824" cy="1416585"/>
          </a:xfrm>
        </p:grpSpPr>
        <p:cxnSp>
          <p:nvCxnSpPr>
            <p:cNvPr id="166" name="직선 연결선 165"/>
            <p:cNvCxnSpPr/>
            <p:nvPr/>
          </p:nvCxnSpPr>
          <p:spPr>
            <a:xfrm>
              <a:off x="3867134" y="4801849"/>
              <a:ext cx="2904595" cy="21868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  <a:prstDash val="sysDot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연결선 166"/>
            <p:cNvCxnSpPr/>
            <p:nvPr/>
          </p:nvCxnSpPr>
          <p:spPr>
            <a:xfrm flipH="1">
              <a:off x="6801070" y="3407132"/>
              <a:ext cx="1083298" cy="1394717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  <a:prstDash val="sysDot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직선 연결선 167"/>
            <p:cNvCxnSpPr/>
            <p:nvPr/>
          </p:nvCxnSpPr>
          <p:spPr>
            <a:xfrm flipH="1">
              <a:off x="7315277" y="3429000"/>
              <a:ext cx="569091" cy="4697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  <a:prstDash val="sysDot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직선 연결선 168"/>
            <p:cNvCxnSpPr/>
            <p:nvPr/>
          </p:nvCxnSpPr>
          <p:spPr>
            <a:xfrm>
              <a:off x="482688" y="4797152"/>
              <a:ext cx="2361120" cy="0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  <a:prstDash val="sysDot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직선 연결선 169"/>
            <p:cNvCxnSpPr/>
            <p:nvPr/>
          </p:nvCxnSpPr>
          <p:spPr>
            <a:xfrm flipH="1">
              <a:off x="467544" y="3433697"/>
              <a:ext cx="1174245" cy="1363455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  <a:prstDash val="sysDot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직선 연결선 170"/>
            <p:cNvCxnSpPr/>
            <p:nvPr/>
          </p:nvCxnSpPr>
          <p:spPr>
            <a:xfrm flipH="1">
              <a:off x="1674306" y="3407132"/>
              <a:ext cx="233398" cy="26565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  <a:prstDash val="sysDot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9" name="그룹 178"/>
          <p:cNvGrpSpPr/>
          <p:nvPr/>
        </p:nvGrpSpPr>
        <p:grpSpPr>
          <a:xfrm>
            <a:off x="467544" y="2444463"/>
            <a:ext cx="7416824" cy="1416585"/>
            <a:chOff x="467544" y="3407132"/>
            <a:chExt cx="7416824" cy="1416585"/>
          </a:xfrm>
        </p:grpSpPr>
        <p:cxnSp>
          <p:nvCxnSpPr>
            <p:cNvPr id="180" name="직선 연결선 179"/>
            <p:cNvCxnSpPr/>
            <p:nvPr/>
          </p:nvCxnSpPr>
          <p:spPr>
            <a:xfrm>
              <a:off x="3867134" y="4801849"/>
              <a:ext cx="2904595" cy="21868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  <a:prstDash val="sysDot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직선 연결선 180"/>
            <p:cNvCxnSpPr/>
            <p:nvPr/>
          </p:nvCxnSpPr>
          <p:spPr>
            <a:xfrm flipH="1">
              <a:off x="6801070" y="3407132"/>
              <a:ext cx="1083298" cy="1394717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  <a:prstDash val="sysDot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직선 연결선 181"/>
            <p:cNvCxnSpPr/>
            <p:nvPr/>
          </p:nvCxnSpPr>
          <p:spPr>
            <a:xfrm flipH="1">
              <a:off x="7315277" y="3429000"/>
              <a:ext cx="569091" cy="4697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  <a:prstDash val="sysDot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직선 연결선 182"/>
            <p:cNvCxnSpPr/>
            <p:nvPr/>
          </p:nvCxnSpPr>
          <p:spPr>
            <a:xfrm>
              <a:off x="482688" y="4797152"/>
              <a:ext cx="2361120" cy="0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  <a:prstDash val="sysDot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직선 연결선 183"/>
            <p:cNvCxnSpPr/>
            <p:nvPr/>
          </p:nvCxnSpPr>
          <p:spPr>
            <a:xfrm flipH="1">
              <a:off x="467544" y="3433697"/>
              <a:ext cx="1174245" cy="1363455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  <a:prstDash val="sysDot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직선 연결선 184"/>
            <p:cNvCxnSpPr/>
            <p:nvPr/>
          </p:nvCxnSpPr>
          <p:spPr>
            <a:xfrm flipH="1">
              <a:off x="1674306" y="3407132"/>
              <a:ext cx="233398" cy="26565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  <a:prstDash val="sysDot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xmlns="" val="2360859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그룹 72"/>
          <p:cNvGrpSpPr/>
          <p:nvPr/>
        </p:nvGrpSpPr>
        <p:grpSpPr>
          <a:xfrm>
            <a:off x="-1692696" y="-1055384"/>
            <a:ext cx="13203067" cy="7580728"/>
            <a:chOff x="-1692696" y="-1055384"/>
            <a:chExt cx="13203067" cy="758072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76" name="그룹 75"/>
            <p:cNvGrpSpPr/>
            <p:nvPr/>
          </p:nvGrpSpPr>
          <p:grpSpPr>
            <a:xfrm>
              <a:off x="6228183" y="-1055384"/>
              <a:ext cx="5282188" cy="4800688"/>
              <a:chOff x="2692819" y="312768"/>
              <a:chExt cx="5282188" cy="4800688"/>
            </a:xfrm>
          </p:grpSpPr>
          <p:cxnSp>
            <p:nvCxnSpPr>
              <p:cNvPr id="145" name="직선 연결선 144"/>
              <p:cNvCxnSpPr/>
              <p:nvPr/>
            </p:nvCxnSpPr>
            <p:spPr>
              <a:xfrm flipV="1">
                <a:off x="4707552" y="2694290"/>
                <a:ext cx="401896" cy="455063"/>
              </a:xfrm>
              <a:prstGeom prst="line">
                <a:avLst/>
              </a:prstGeom>
              <a:ln w="127000">
                <a:solidFill>
                  <a:srgbClr val="FFC000"/>
                </a:solidFill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6" name="정육면체 145"/>
              <p:cNvSpPr/>
              <p:nvPr/>
            </p:nvSpPr>
            <p:spPr>
              <a:xfrm>
                <a:off x="6222086" y="312768"/>
                <a:ext cx="1087093" cy="676344"/>
              </a:xfrm>
              <a:prstGeom prst="cube">
                <a:avLst/>
              </a:prstGeom>
              <a:ln>
                <a:solidFill>
                  <a:srgbClr val="FFC000"/>
                </a:solidFill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err="1" smtClean="0"/>
                  <a:t>dev</a:t>
                </a:r>
                <a:r>
                  <a:rPr lang="en-US" altLang="ko-KR" sz="800" dirty="0" smtClean="0"/>
                  <a:t>-</a:t>
                </a:r>
                <a:r>
                  <a:rPr lang="en-US" altLang="ko-KR" sz="800" dirty="0" err="1" smtClean="0"/>
                  <a:t>ccm</a:t>
                </a:r>
                <a:r>
                  <a:rPr lang="en-US" altLang="ko-KR" sz="800" dirty="0" smtClean="0"/>
                  <a:t>-restart-by-</a:t>
                </a:r>
                <a:r>
                  <a:rPr lang="en-US" altLang="ko-KR" sz="800" dirty="0" err="1" smtClean="0"/>
                  <a:t>ssh</a:t>
                </a:r>
                <a:endParaRPr lang="ko-KR" altLang="en-US" sz="800" dirty="0"/>
              </a:p>
            </p:txBody>
          </p:sp>
          <p:cxnSp>
            <p:nvCxnSpPr>
              <p:cNvPr id="147" name="직선 연결선 146"/>
              <p:cNvCxnSpPr/>
              <p:nvPr/>
            </p:nvCxnSpPr>
            <p:spPr>
              <a:xfrm>
                <a:off x="4644883" y="1349152"/>
                <a:ext cx="3330124" cy="6474"/>
              </a:xfrm>
              <a:prstGeom prst="line">
                <a:avLst/>
              </a:prstGeom>
              <a:ln w="1270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직선 연결선 147"/>
              <p:cNvCxnSpPr/>
              <p:nvPr/>
            </p:nvCxnSpPr>
            <p:spPr>
              <a:xfrm flipV="1">
                <a:off x="6445083" y="1359514"/>
                <a:ext cx="422709" cy="421686"/>
              </a:xfrm>
              <a:prstGeom prst="line">
                <a:avLst/>
              </a:prstGeom>
              <a:ln w="127000">
                <a:solidFill>
                  <a:srgbClr val="FFC000"/>
                </a:solidFill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직선 연결선 148"/>
              <p:cNvCxnSpPr/>
              <p:nvPr/>
            </p:nvCxnSpPr>
            <p:spPr>
              <a:xfrm flipV="1">
                <a:off x="7525203" y="1349152"/>
                <a:ext cx="422709" cy="421686"/>
              </a:xfrm>
              <a:prstGeom prst="line">
                <a:avLst/>
              </a:prstGeom>
              <a:ln w="127000">
                <a:solidFill>
                  <a:srgbClr val="FFC000"/>
                </a:solidFill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직선 연결선 149"/>
              <p:cNvCxnSpPr/>
              <p:nvPr/>
            </p:nvCxnSpPr>
            <p:spPr>
              <a:xfrm flipV="1">
                <a:off x="4284843" y="1359514"/>
                <a:ext cx="422709" cy="421686"/>
              </a:xfrm>
              <a:prstGeom prst="line">
                <a:avLst/>
              </a:prstGeom>
              <a:ln w="127000">
                <a:solidFill>
                  <a:srgbClr val="FFC000"/>
                </a:solidFill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직선 연결선 150"/>
              <p:cNvCxnSpPr/>
              <p:nvPr/>
            </p:nvCxnSpPr>
            <p:spPr>
              <a:xfrm flipV="1">
                <a:off x="4618249" y="1317169"/>
                <a:ext cx="1169423" cy="1400135"/>
              </a:xfrm>
              <a:prstGeom prst="line">
                <a:avLst/>
              </a:prstGeom>
              <a:ln w="127000">
                <a:solidFill>
                  <a:srgbClr val="FFC000"/>
                </a:solidFill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직선 연결선 151"/>
              <p:cNvCxnSpPr/>
              <p:nvPr/>
            </p:nvCxnSpPr>
            <p:spPr>
              <a:xfrm flipV="1">
                <a:off x="6270301" y="917104"/>
                <a:ext cx="390806" cy="417912"/>
              </a:xfrm>
              <a:prstGeom prst="line">
                <a:avLst/>
              </a:prstGeom>
              <a:ln w="127000">
                <a:solidFill>
                  <a:srgbClr val="FFC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3" name="정육면체 152"/>
              <p:cNvSpPr/>
              <p:nvPr/>
            </p:nvSpPr>
            <p:spPr>
              <a:xfrm>
                <a:off x="3485782" y="1691647"/>
                <a:ext cx="1087093" cy="676344"/>
              </a:xfrm>
              <a:prstGeom prst="cube">
                <a:avLst/>
              </a:prstGeom>
              <a:ln>
                <a:solidFill>
                  <a:srgbClr val="FFC000"/>
                </a:solidFill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smtClean="0"/>
                  <a:t>dev-ccm-publish-ext-was1-by-rsync</a:t>
                </a:r>
                <a:endParaRPr lang="ko-KR" altLang="en-US" sz="800" dirty="0"/>
              </a:p>
            </p:txBody>
          </p:sp>
          <p:sp>
            <p:nvSpPr>
              <p:cNvPr id="154" name="정육면체 153"/>
              <p:cNvSpPr/>
              <p:nvPr/>
            </p:nvSpPr>
            <p:spPr>
              <a:xfrm>
                <a:off x="4565902" y="1695056"/>
                <a:ext cx="1087093" cy="676344"/>
              </a:xfrm>
              <a:prstGeom prst="cube">
                <a:avLst/>
              </a:prstGeom>
              <a:ln>
                <a:solidFill>
                  <a:srgbClr val="FFC000"/>
                </a:solidFill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smtClean="0"/>
                  <a:t>dev-ccm-publish-ext-web1-by-rsync</a:t>
                </a:r>
                <a:endParaRPr lang="ko-KR" altLang="en-US" sz="800" dirty="0"/>
              </a:p>
            </p:txBody>
          </p:sp>
          <p:sp>
            <p:nvSpPr>
              <p:cNvPr id="155" name="정육면체 154"/>
              <p:cNvSpPr/>
              <p:nvPr/>
            </p:nvSpPr>
            <p:spPr>
              <a:xfrm>
                <a:off x="5646022" y="1682627"/>
                <a:ext cx="1087093" cy="676344"/>
              </a:xfrm>
              <a:prstGeom prst="cube">
                <a:avLst/>
              </a:prstGeom>
              <a:ln>
                <a:solidFill>
                  <a:srgbClr val="FFC000"/>
                </a:solidFill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smtClean="0"/>
                  <a:t>dev-ccm-publish-int-was1-by-rsync</a:t>
                </a:r>
                <a:endParaRPr lang="ko-KR" altLang="en-US" sz="800" dirty="0"/>
              </a:p>
            </p:txBody>
          </p:sp>
          <p:sp>
            <p:nvSpPr>
              <p:cNvPr id="156" name="정육면체 155"/>
              <p:cNvSpPr/>
              <p:nvPr/>
            </p:nvSpPr>
            <p:spPr>
              <a:xfrm>
                <a:off x="6726142" y="1680069"/>
                <a:ext cx="1087093" cy="676344"/>
              </a:xfrm>
              <a:prstGeom prst="cube">
                <a:avLst/>
              </a:prstGeom>
              <a:ln>
                <a:solidFill>
                  <a:srgbClr val="FFC000"/>
                </a:solidFill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smtClean="0"/>
                  <a:t>dev-ccm-publish-int-web1-by-rsync</a:t>
                </a:r>
                <a:endParaRPr lang="ko-KR" altLang="en-US" sz="800" dirty="0"/>
              </a:p>
            </p:txBody>
          </p:sp>
          <p:cxnSp>
            <p:nvCxnSpPr>
              <p:cNvPr id="157" name="직선 연결선 156"/>
              <p:cNvCxnSpPr/>
              <p:nvPr/>
            </p:nvCxnSpPr>
            <p:spPr>
              <a:xfrm>
                <a:off x="3564763" y="2694290"/>
                <a:ext cx="3240360" cy="0"/>
              </a:xfrm>
              <a:prstGeom prst="line">
                <a:avLst/>
              </a:prstGeom>
              <a:ln w="1270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8" name="정육면체 157"/>
              <p:cNvSpPr/>
              <p:nvPr/>
            </p:nvSpPr>
            <p:spPr>
              <a:xfrm>
                <a:off x="3851920" y="3068960"/>
                <a:ext cx="1087093" cy="676344"/>
              </a:xfrm>
              <a:prstGeom prst="cube">
                <a:avLst/>
              </a:prstGeom>
              <a:ln>
                <a:solidFill>
                  <a:srgbClr val="FFC000"/>
                </a:solidFill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err="1" smtClean="0"/>
                  <a:t>dev</a:t>
                </a:r>
                <a:r>
                  <a:rPr lang="en-US" altLang="ko-KR" sz="800" dirty="0" smtClean="0"/>
                  <a:t>-</a:t>
                </a:r>
                <a:r>
                  <a:rPr lang="en-US" altLang="ko-KR" sz="800" dirty="0" err="1" smtClean="0"/>
                  <a:t>ccm</a:t>
                </a:r>
                <a:r>
                  <a:rPr lang="en-US" altLang="ko-KR" sz="800" dirty="0" smtClean="0"/>
                  <a:t>-publish</a:t>
                </a:r>
                <a:endParaRPr lang="ko-KR" altLang="en-US" sz="800" dirty="0"/>
              </a:p>
            </p:txBody>
          </p:sp>
          <p:cxnSp>
            <p:nvCxnSpPr>
              <p:cNvPr id="159" name="직선 연결선 158"/>
              <p:cNvCxnSpPr/>
              <p:nvPr/>
            </p:nvCxnSpPr>
            <p:spPr>
              <a:xfrm flipV="1">
                <a:off x="3412899" y="3671528"/>
                <a:ext cx="871069" cy="981608"/>
              </a:xfrm>
              <a:prstGeom prst="line">
                <a:avLst/>
              </a:prstGeom>
              <a:ln w="127000">
                <a:solidFill>
                  <a:srgbClr val="FFC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0" name="정육면체 159"/>
              <p:cNvSpPr/>
              <p:nvPr/>
            </p:nvSpPr>
            <p:spPr>
              <a:xfrm>
                <a:off x="2692819" y="4437112"/>
                <a:ext cx="1087093" cy="676344"/>
              </a:xfrm>
              <a:prstGeom prst="cube">
                <a:avLst/>
              </a:prstGeom>
              <a:ln>
                <a:solidFill>
                  <a:srgbClr val="FFC000"/>
                </a:solidFill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err="1" smtClean="0"/>
                  <a:t>dev</a:t>
                </a:r>
                <a:r>
                  <a:rPr lang="en-US" altLang="ko-KR" sz="800" dirty="0" smtClean="0"/>
                  <a:t>-</a:t>
                </a:r>
                <a:r>
                  <a:rPr lang="en-US" altLang="ko-KR" sz="800" dirty="0" err="1" smtClean="0"/>
                  <a:t>ccm</a:t>
                </a:r>
                <a:r>
                  <a:rPr lang="en-US" altLang="ko-KR" sz="800" dirty="0" smtClean="0"/>
                  <a:t>-prepare</a:t>
                </a:r>
                <a:endParaRPr lang="ko-KR" altLang="en-US" sz="800" dirty="0"/>
              </a:p>
            </p:txBody>
          </p:sp>
          <p:cxnSp>
            <p:nvCxnSpPr>
              <p:cNvPr id="161" name="직선 연결선 160"/>
              <p:cNvCxnSpPr/>
              <p:nvPr/>
            </p:nvCxnSpPr>
            <p:spPr>
              <a:xfrm flipV="1">
                <a:off x="4644883" y="2271120"/>
                <a:ext cx="360040" cy="435822"/>
              </a:xfrm>
              <a:prstGeom prst="line">
                <a:avLst/>
              </a:prstGeom>
              <a:ln w="127000">
                <a:solidFill>
                  <a:srgbClr val="FFC000"/>
                </a:solidFill>
                <a:headEnd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직선 연결선 161"/>
              <p:cNvCxnSpPr/>
              <p:nvPr/>
            </p:nvCxnSpPr>
            <p:spPr>
              <a:xfrm flipV="1">
                <a:off x="5725003" y="2281482"/>
                <a:ext cx="360040" cy="435822"/>
              </a:xfrm>
              <a:prstGeom prst="line">
                <a:avLst/>
              </a:prstGeom>
              <a:ln w="127000">
                <a:solidFill>
                  <a:srgbClr val="FFC000"/>
                </a:solidFill>
                <a:headEnd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직선 연결선 162"/>
              <p:cNvCxnSpPr/>
              <p:nvPr/>
            </p:nvCxnSpPr>
            <p:spPr>
              <a:xfrm flipV="1">
                <a:off x="6733115" y="2285256"/>
                <a:ext cx="360040" cy="435822"/>
              </a:xfrm>
              <a:prstGeom prst="line">
                <a:avLst/>
              </a:prstGeom>
              <a:ln w="127000">
                <a:solidFill>
                  <a:srgbClr val="FFC000"/>
                </a:solidFill>
                <a:headEnd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직선 연결선 163"/>
              <p:cNvCxnSpPr/>
              <p:nvPr/>
            </p:nvCxnSpPr>
            <p:spPr>
              <a:xfrm flipV="1">
                <a:off x="3564763" y="2285256"/>
                <a:ext cx="360040" cy="435822"/>
              </a:xfrm>
              <a:prstGeom prst="line">
                <a:avLst/>
              </a:prstGeom>
              <a:ln w="127000">
                <a:solidFill>
                  <a:srgbClr val="FFC000"/>
                </a:solidFill>
                <a:headEnd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5" name="그룹 94"/>
            <p:cNvGrpSpPr/>
            <p:nvPr/>
          </p:nvGrpSpPr>
          <p:grpSpPr>
            <a:xfrm>
              <a:off x="2843808" y="1709192"/>
              <a:ext cx="4040296" cy="3430829"/>
              <a:chOff x="2044747" y="2042667"/>
              <a:chExt cx="4040296" cy="3430829"/>
            </a:xfrm>
          </p:grpSpPr>
          <p:cxnSp>
            <p:nvCxnSpPr>
              <p:cNvPr id="136" name="직선 연결선 135"/>
              <p:cNvCxnSpPr/>
              <p:nvPr/>
            </p:nvCxnSpPr>
            <p:spPr>
              <a:xfrm flipV="1">
                <a:off x="4059480" y="3054330"/>
                <a:ext cx="401896" cy="455063"/>
              </a:xfrm>
              <a:prstGeom prst="line">
                <a:avLst/>
              </a:prstGeom>
              <a:ln w="127000">
                <a:solidFill>
                  <a:srgbClr val="FFC000"/>
                </a:solidFill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7" name="정육면체 136"/>
              <p:cNvSpPr/>
              <p:nvPr/>
            </p:nvSpPr>
            <p:spPr>
              <a:xfrm>
                <a:off x="3917830" y="2055096"/>
                <a:ext cx="1087093" cy="676344"/>
              </a:xfrm>
              <a:prstGeom prst="cube">
                <a:avLst/>
              </a:prstGeom>
              <a:ln>
                <a:solidFill>
                  <a:srgbClr val="FFC000"/>
                </a:solidFill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smtClean="0"/>
                  <a:t>dev-ccm-publish-ext-web1-by-rsync</a:t>
                </a:r>
                <a:endParaRPr lang="ko-KR" altLang="en-US" sz="800" dirty="0"/>
              </a:p>
            </p:txBody>
          </p:sp>
          <p:sp>
            <p:nvSpPr>
              <p:cNvPr id="138" name="정육면체 137"/>
              <p:cNvSpPr/>
              <p:nvPr/>
            </p:nvSpPr>
            <p:spPr>
              <a:xfrm>
                <a:off x="4997950" y="2042667"/>
                <a:ext cx="1087093" cy="676344"/>
              </a:xfrm>
              <a:prstGeom prst="cube">
                <a:avLst/>
              </a:prstGeom>
              <a:ln>
                <a:solidFill>
                  <a:srgbClr val="FFC000"/>
                </a:solidFill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smtClean="0"/>
                  <a:t>dev-ccm-publish-int-was1-by-rsync</a:t>
                </a:r>
                <a:endParaRPr lang="ko-KR" altLang="en-US" sz="800" dirty="0"/>
              </a:p>
            </p:txBody>
          </p:sp>
          <p:cxnSp>
            <p:nvCxnSpPr>
              <p:cNvPr id="139" name="직선 연결선 138"/>
              <p:cNvCxnSpPr/>
              <p:nvPr/>
            </p:nvCxnSpPr>
            <p:spPr>
              <a:xfrm>
                <a:off x="3940016" y="3054330"/>
                <a:ext cx="1230235" cy="0"/>
              </a:xfrm>
              <a:prstGeom prst="line">
                <a:avLst/>
              </a:prstGeom>
              <a:ln w="1270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0" name="정육면체 139"/>
              <p:cNvSpPr/>
              <p:nvPr/>
            </p:nvSpPr>
            <p:spPr>
              <a:xfrm>
                <a:off x="3203848" y="3429000"/>
                <a:ext cx="1087093" cy="676344"/>
              </a:xfrm>
              <a:prstGeom prst="cube">
                <a:avLst/>
              </a:prstGeom>
              <a:ln>
                <a:solidFill>
                  <a:srgbClr val="FFC000"/>
                </a:solidFill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err="1" smtClean="0"/>
                  <a:t>dev</a:t>
                </a:r>
                <a:r>
                  <a:rPr lang="en-US" altLang="ko-KR" sz="800" dirty="0" smtClean="0"/>
                  <a:t>-</a:t>
                </a:r>
                <a:r>
                  <a:rPr lang="en-US" altLang="ko-KR" sz="800" dirty="0" err="1" smtClean="0"/>
                  <a:t>ccm</a:t>
                </a:r>
                <a:r>
                  <a:rPr lang="en-US" altLang="ko-KR" sz="800" dirty="0" smtClean="0"/>
                  <a:t>-publish</a:t>
                </a:r>
                <a:endParaRPr lang="ko-KR" altLang="en-US" sz="800" dirty="0"/>
              </a:p>
            </p:txBody>
          </p:sp>
          <p:cxnSp>
            <p:nvCxnSpPr>
              <p:cNvPr id="141" name="직선 연결선 140"/>
              <p:cNvCxnSpPr/>
              <p:nvPr/>
            </p:nvCxnSpPr>
            <p:spPr>
              <a:xfrm flipV="1">
                <a:off x="2764827" y="4031568"/>
                <a:ext cx="871069" cy="981608"/>
              </a:xfrm>
              <a:prstGeom prst="line">
                <a:avLst/>
              </a:prstGeom>
              <a:ln w="127000">
                <a:solidFill>
                  <a:srgbClr val="FFC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2" name="정육면체 141"/>
              <p:cNvSpPr/>
              <p:nvPr/>
            </p:nvSpPr>
            <p:spPr>
              <a:xfrm>
                <a:off x="2044747" y="4797152"/>
                <a:ext cx="1087093" cy="676344"/>
              </a:xfrm>
              <a:prstGeom prst="cube">
                <a:avLst/>
              </a:prstGeom>
              <a:ln>
                <a:solidFill>
                  <a:srgbClr val="FFC000"/>
                </a:solidFill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err="1" smtClean="0"/>
                  <a:t>dev</a:t>
                </a:r>
                <a:r>
                  <a:rPr lang="en-US" altLang="ko-KR" sz="800" dirty="0" smtClean="0"/>
                  <a:t>-</a:t>
                </a:r>
                <a:r>
                  <a:rPr lang="en-US" altLang="ko-KR" sz="800" dirty="0" err="1" smtClean="0"/>
                  <a:t>ccm</a:t>
                </a:r>
                <a:r>
                  <a:rPr lang="en-US" altLang="ko-KR" sz="800" dirty="0" smtClean="0"/>
                  <a:t>-prepare</a:t>
                </a:r>
                <a:endParaRPr lang="ko-KR" altLang="en-US" sz="800" dirty="0"/>
              </a:p>
            </p:txBody>
          </p:sp>
          <p:cxnSp>
            <p:nvCxnSpPr>
              <p:cNvPr id="143" name="직선 연결선 142"/>
              <p:cNvCxnSpPr/>
              <p:nvPr/>
            </p:nvCxnSpPr>
            <p:spPr>
              <a:xfrm flipV="1">
                <a:off x="3996811" y="2631160"/>
                <a:ext cx="360040" cy="435822"/>
              </a:xfrm>
              <a:prstGeom prst="line">
                <a:avLst/>
              </a:prstGeom>
              <a:ln w="127000">
                <a:solidFill>
                  <a:srgbClr val="FFC000"/>
                </a:solidFill>
                <a:headEnd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직선 연결선 143"/>
              <p:cNvCxnSpPr/>
              <p:nvPr/>
            </p:nvCxnSpPr>
            <p:spPr>
              <a:xfrm flipV="1">
                <a:off x="5076931" y="2641522"/>
                <a:ext cx="360040" cy="435822"/>
              </a:xfrm>
              <a:prstGeom prst="line">
                <a:avLst/>
              </a:prstGeom>
              <a:ln w="127000">
                <a:solidFill>
                  <a:srgbClr val="FFC000"/>
                </a:solidFill>
                <a:headEnd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7" name="직선 연결선 96"/>
            <p:cNvCxnSpPr/>
            <p:nvPr/>
          </p:nvCxnSpPr>
          <p:spPr>
            <a:xfrm flipV="1">
              <a:off x="6164023" y="3653408"/>
              <a:ext cx="499694" cy="567680"/>
            </a:xfrm>
            <a:prstGeom prst="line">
              <a:avLst/>
            </a:prstGeom>
            <a:ln w="127000">
              <a:solidFill>
                <a:srgbClr val="FFC000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9" name="그룹 98"/>
            <p:cNvGrpSpPr/>
            <p:nvPr/>
          </p:nvGrpSpPr>
          <p:grpSpPr>
            <a:xfrm>
              <a:off x="1971864" y="341040"/>
              <a:ext cx="4040296" cy="3430829"/>
              <a:chOff x="2044747" y="2042667"/>
              <a:chExt cx="4040296" cy="3430829"/>
            </a:xfrm>
          </p:grpSpPr>
          <p:cxnSp>
            <p:nvCxnSpPr>
              <p:cNvPr id="125" name="직선 연결선 124"/>
              <p:cNvCxnSpPr/>
              <p:nvPr/>
            </p:nvCxnSpPr>
            <p:spPr>
              <a:xfrm flipV="1">
                <a:off x="4059480" y="3054330"/>
                <a:ext cx="401896" cy="455063"/>
              </a:xfrm>
              <a:prstGeom prst="line">
                <a:avLst/>
              </a:prstGeom>
              <a:ln w="127000">
                <a:solidFill>
                  <a:srgbClr val="FFC000"/>
                </a:solidFill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6" name="정육면체 125"/>
              <p:cNvSpPr/>
              <p:nvPr/>
            </p:nvSpPr>
            <p:spPr>
              <a:xfrm>
                <a:off x="3917830" y="2055096"/>
                <a:ext cx="1087093" cy="676344"/>
              </a:xfrm>
              <a:prstGeom prst="cube">
                <a:avLst/>
              </a:prstGeom>
              <a:ln>
                <a:solidFill>
                  <a:srgbClr val="FFC000"/>
                </a:solidFill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smtClean="0"/>
                  <a:t>dev-web-xp-publish-ext-web1-by-rsync</a:t>
                </a:r>
                <a:endParaRPr lang="ko-KR" altLang="en-US" sz="800" dirty="0"/>
              </a:p>
            </p:txBody>
          </p:sp>
          <p:sp>
            <p:nvSpPr>
              <p:cNvPr id="129" name="정육면체 128"/>
              <p:cNvSpPr/>
              <p:nvPr/>
            </p:nvSpPr>
            <p:spPr>
              <a:xfrm>
                <a:off x="4997950" y="2042667"/>
                <a:ext cx="1087093" cy="676344"/>
              </a:xfrm>
              <a:prstGeom prst="cube">
                <a:avLst/>
              </a:prstGeom>
              <a:ln>
                <a:solidFill>
                  <a:srgbClr val="FFC000"/>
                </a:solidFill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smtClean="0"/>
                  <a:t>dev-web-xp-publish-int-web1-by-rsync</a:t>
                </a:r>
                <a:endParaRPr lang="ko-KR" altLang="en-US" sz="800" dirty="0"/>
              </a:p>
            </p:txBody>
          </p:sp>
          <p:cxnSp>
            <p:nvCxnSpPr>
              <p:cNvPr id="130" name="직선 연결선 129"/>
              <p:cNvCxnSpPr/>
              <p:nvPr/>
            </p:nvCxnSpPr>
            <p:spPr>
              <a:xfrm>
                <a:off x="3940016" y="3054330"/>
                <a:ext cx="1230235" cy="0"/>
              </a:xfrm>
              <a:prstGeom prst="line">
                <a:avLst/>
              </a:prstGeom>
              <a:ln w="1270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1" name="정육면체 130"/>
              <p:cNvSpPr/>
              <p:nvPr/>
            </p:nvSpPr>
            <p:spPr>
              <a:xfrm>
                <a:off x="3203848" y="3429000"/>
                <a:ext cx="1087093" cy="676344"/>
              </a:xfrm>
              <a:prstGeom prst="cube">
                <a:avLst/>
              </a:prstGeom>
              <a:ln>
                <a:solidFill>
                  <a:srgbClr val="FFC000"/>
                </a:solidFill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err="1" smtClean="0"/>
                  <a:t>dev</a:t>
                </a:r>
                <a:r>
                  <a:rPr lang="en-US" altLang="ko-KR" sz="800" dirty="0" smtClean="0"/>
                  <a:t>-web-</a:t>
                </a:r>
                <a:r>
                  <a:rPr lang="en-US" altLang="ko-KR" sz="800" dirty="0" err="1" smtClean="0"/>
                  <a:t>xp</a:t>
                </a:r>
                <a:r>
                  <a:rPr lang="en-US" altLang="ko-KR" sz="800" dirty="0" smtClean="0"/>
                  <a:t>-publish</a:t>
                </a:r>
                <a:endParaRPr lang="ko-KR" altLang="en-US" sz="800" dirty="0"/>
              </a:p>
            </p:txBody>
          </p:sp>
          <p:cxnSp>
            <p:nvCxnSpPr>
              <p:cNvPr id="132" name="직선 연결선 131"/>
              <p:cNvCxnSpPr/>
              <p:nvPr/>
            </p:nvCxnSpPr>
            <p:spPr>
              <a:xfrm flipV="1">
                <a:off x="2764827" y="4031568"/>
                <a:ext cx="871069" cy="981608"/>
              </a:xfrm>
              <a:prstGeom prst="line">
                <a:avLst/>
              </a:prstGeom>
              <a:ln w="127000">
                <a:solidFill>
                  <a:srgbClr val="FFC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3" name="정육면체 132"/>
              <p:cNvSpPr/>
              <p:nvPr/>
            </p:nvSpPr>
            <p:spPr>
              <a:xfrm>
                <a:off x="2044747" y="4797152"/>
                <a:ext cx="1087093" cy="676344"/>
              </a:xfrm>
              <a:prstGeom prst="cube">
                <a:avLst/>
              </a:prstGeom>
              <a:ln>
                <a:solidFill>
                  <a:srgbClr val="FFC000"/>
                </a:solidFill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err="1" smtClean="0"/>
                  <a:t>dev</a:t>
                </a:r>
                <a:r>
                  <a:rPr lang="en-US" altLang="ko-KR" sz="800" dirty="0" smtClean="0"/>
                  <a:t>-web-</a:t>
                </a:r>
                <a:r>
                  <a:rPr lang="en-US" altLang="ko-KR" sz="800" dirty="0" err="1" smtClean="0"/>
                  <a:t>xp</a:t>
                </a:r>
                <a:r>
                  <a:rPr lang="en-US" altLang="ko-KR" sz="800" dirty="0" smtClean="0"/>
                  <a:t>-prepare</a:t>
                </a:r>
                <a:endParaRPr lang="ko-KR" altLang="en-US" sz="800" dirty="0"/>
              </a:p>
            </p:txBody>
          </p:sp>
          <p:cxnSp>
            <p:nvCxnSpPr>
              <p:cNvPr id="134" name="직선 연결선 133"/>
              <p:cNvCxnSpPr/>
              <p:nvPr/>
            </p:nvCxnSpPr>
            <p:spPr>
              <a:xfrm flipV="1">
                <a:off x="3996811" y="2631160"/>
                <a:ext cx="360040" cy="435822"/>
              </a:xfrm>
              <a:prstGeom prst="line">
                <a:avLst/>
              </a:prstGeom>
              <a:ln w="127000">
                <a:solidFill>
                  <a:srgbClr val="FFC000"/>
                </a:solidFill>
                <a:headEnd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직선 연결선 134"/>
              <p:cNvCxnSpPr/>
              <p:nvPr/>
            </p:nvCxnSpPr>
            <p:spPr>
              <a:xfrm flipV="1">
                <a:off x="5076931" y="2641522"/>
                <a:ext cx="360040" cy="435822"/>
              </a:xfrm>
              <a:prstGeom prst="line">
                <a:avLst/>
              </a:prstGeom>
              <a:ln w="127000">
                <a:solidFill>
                  <a:srgbClr val="FFC000"/>
                </a:solidFill>
                <a:headEnd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2" name="직선 연결선 101"/>
            <p:cNvCxnSpPr/>
            <p:nvPr/>
          </p:nvCxnSpPr>
          <p:spPr>
            <a:xfrm>
              <a:off x="-1692696" y="4186039"/>
              <a:ext cx="7928728" cy="0"/>
            </a:xfrm>
            <a:prstGeom prst="line">
              <a:avLst/>
            </a:prstGeom>
            <a:ln w="1270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3" name="그룹 102"/>
            <p:cNvGrpSpPr/>
            <p:nvPr/>
          </p:nvGrpSpPr>
          <p:grpSpPr>
            <a:xfrm>
              <a:off x="-60858" y="341040"/>
              <a:ext cx="3399197" cy="3430829"/>
              <a:chOff x="-2060584" y="1628800"/>
              <a:chExt cx="3399197" cy="3430829"/>
            </a:xfrm>
          </p:grpSpPr>
          <p:sp>
            <p:nvSpPr>
              <p:cNvPr id="118" name="정육면체 117"/>
              <p:cNvSpPr/>
              <p:nvPr/>
            </p:nvSpPr>
            <p:spPr>
              <a:xfrm>
                <a:off x="251520" y="1628800"/>
                <a:ext cx="1087093" cy="676344"/>
              </a:xfrm>
              <a:prstGeom prst="cube">
                <a:avLst/>
              </a:prstGeom>
              <a:ln>
                <a:solidFill>
                  <a:srgbClr val="FFC000"/>
                </a:solidFill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smtClean="0"/>
                  <a:t>dev-web-rd-publish-int-was1-by-rsync</a:t>
                </a:r>
                <a:endParaRPr lang="ko-KR" altLang="en-US" sz="800" dirty="0"/>
              </a:p>
            </p:txBody>
          </p:sp>
          <p:cxnSp>
            <p:nvCxnSpPr>
              <p:cNvPr id="120" name="직선 연결선 119"/>
              <p:cNvCxnSpPr/>
              <p:nvPr/>
            </p:nvCxnSpPr>
            <p:spPr>
              <a:xfrm flipV="1">
                <a:off x="-180528" y="2231368"/>
                <a:ext cx="871069" cy="981608"/>
              </a:xfrm>
              <a:prstGeom prst="line">
                <a:avLst/>
              </a:prstGeom>
              <a:ln w="127000">
                <a:solidFill>
                  <a:srgbClr val="FFC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1" name="정육면체 120"/>
              <p:cNvSpPr/>
              <p:nvPr/>
            </p:nvSpPr>
            <p:spPr>
              <a:xfrm>
                <a:off x="-901483" y="3015133"/>
                <a:ext cx="1087093" cy="676344"/>
              </a:xfrm>
              <a:prstGeom prst="cube">
                <a:avLst/>
              </a:prstGeom>
              <a:ln>
                <a:solidFill>
                  <a:srgbClr val="FFC000"/>
                </a:solidFill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err="1" smtClean="0"/>
                  <a:t>dev</a:t>
                </a:r>
                <a:r>
                  <a:rPr lang="en-US" altLang="ko-KR" sz="800" dirty="0" smtClean="0"/>
                  <a:t>-web-</a:t>
                </a:r>
                <a:r>
                  <a:rPr lang="en-US" altLang="ko-KR" sz="800" dirty="0" err="1" smtClean="0"/>
                  <a:t>rd</a:t>
                </a:r>
                <a:r>
                  <a:rPr lang="en-US" altLang="ko-KR" sz="800" dirty="0" smtClean="0"/>
                  <a:t>-publish</a:t>
                </a:r>
                <a:endParaRPr lang="ko-KR" altLang="en-US" sz="800" dirty="0"/>
              </a:p>
            </p:txBody>
          </p:sp>
          <p:cxnSp>
            <p:nvCxnSpPr>
              <p:cNvPr id="122" name="직선 연결선 121"/>
              <p:cNvCxnSpPr/>
              <p:nvPr/>
            </p:nvCxnSpPr>
            <p:spPr>
              <a:xfrm flipV="1">
                <a:off x="-1340504" y="3617701"/>
                <a:ext cx="871069" cy="981608"/>
              </a:xfrm>
              <a:prstGeom prst="line">
                <a:avLst/>
              </a:prstGeom>
              <a:ln w="127000">
                <a:solidFill>
                  <a:srgbClr val="FFC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4" name="정육면체 123"/>
              <p:cNvSpPr/>
              <p:nvPr/>
            </p:nvSpPr>
            <p:spPr>
              <a:xfrm>
                <a:off x="-2060584" y="4383285"/>
                <a:ext cx="1087093" cy="676344"/>
              </a:xfrm>
              <a:prstGeom prst="cube">
                <a:avLst/>
              </a:prstGeom>
              <a:ln>
                <a:solidFill>
                  <a:srgbClr val="FFC000"/>
                </a:solidFill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err="1" smtClean="0"/>
                  <a:t>dev</a:t>
                </a:r>
                <a:r>
                  <a:rPr lang="en-US" altLang="ko-KR" sz="800" dirty="0" smtClean="0"/>
                  <a:t>-web-</a:t>
                </a:r>
                <a:r>
                  <a:rPr lang="en-US" altLang="ko-KR" sz="800" dirty="0" err="1" smtClean="0"/>
                  <a:t>rd</a:t>
                </a:r>
                <a:r>
                  <a:rPr lang="en-US" altLang="ko-KR" sz="800" dirty="0" smtClean="0"/>
                  <a:t>-prepare</a:t>
                </a:r>
                <a:endParaRPr lang="ko-KR" altLang="en-US" sz="800" dirty="0"/>
              </a:p>
            </p:txBody>
          </p:sp>
        </p:grpSp>
        <p:cxnSp>
          <p:nvCxnSpPr>
            <p:cNvPr id="104" name="직선 연결선 103"/>
            <p:cNvCxnSpPr/>
            <p:nvPr/>
          </p:nvCxnSpPr>
          <p:spPr>
            <a:xfrm flipV="1">
              <a:off x="1907704" y="3653408"/>
              <a:ext cx="499694" cy="567680"/>
            </a:xfrm>
            <a:prstGeom prst="line">
              <a:avLst/>
            </a:prstGeom>
            <a:ln w="127000">
              <a:solidFill>
                <a:srgbClr val="FFC000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/>
            <p:cNvCxnSpPr/>
            <p:nvPr/>
          </p:nvCxnSpPr>
          <p:spPr>
            <a:xfrm flipV="1">
              <a:off x="-104158" y="3653408"/>
              <a:ext cx="499694" cy="567680"/>
            </a:xfrm>
            <a:prstGeom prst="line">
              <a:avLst/>
            </a:prstGeom>
            <a:ln w="127000">
              <a:solidFill>
                <a:srgbClr val="FFC000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6" name="그룹 105"/>
            <p:cNvGrpSpPr/>
            <p:nvPr/>
          </p:nvGrpSpPr>
          <p:grpSpPr>
            <a:xfrm>
              <a:off x="-1635509" y="341040"/>
              <a:ext cx="3399197" cy="3430829"/>
              <a:chOff x="-2060584" y="1628800"/>
              <a:chExt cx="3399197" cy="3430829"/>
            </a:xfrm>
          </p:grpSpPr>
          <p:sp>
            <p:nvSpPr>
              <p:cNvPr id="110" name="정육면체 109"/>
              <p:cNvSpPr/>
              <p:nvPr/>
            </p:nvSpPr>
            <p:spPr>
              <a:xfrm>
                <a:off x="251520" y="1628800"/>
                <a:ext cx="1087093" cy="676344"/>
              </a:xfrm>
              <a:prstGeom prst="cube">
                <a:avLst/>
              </a:prstGeom>
              <a:ln>
                <a:solidFill>
                  <a:srgbClr val="FFC000"/>
                </a:solidFill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smtClean="0"/>
                  <a:t>dev-web-common-publish-int-was1-by-rsync</a:t>
                </a:r>
                <a:endParaRPr lang="ko-KR" altLang="en-US" sz="800" dirty="0"/>
              </a:p>
            </p:txBody>
          </p:sp>
          <p:cxnSp>
            <p:nvCxnSpPr>
              <p:cNvPr id="111" name="직선 연결선 110"/>
              <p:cNvCxnSpPr/>
              <p:nvPr/>
            </p:nvCxnSpPr>
            <p:spPr>
              <a:xfrm flipV="1">
                <a:off x="-180528" y="2231368"/>
                <a:ext cx="871069" cy="981608"/>
              </a:xfrm>
              <a:prstGeom prst="line">
                <a:avLst/>
              </a:prstGeom>
              <a:ln w="127000">
                <a:solidFill>
                  <a:srgbClr val="FFC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5" name="정육면체 114"/>
              <p:cNvSpPr/>
              <p:nvPr/>
            </p:nvSpPr>
            <p:spPr>
              <a:xfrm>
                <a:off x="-901483" y="3015133"/>
                <a:ext cx="1087093" cy="676344"/>
              </a:xfrm>
              <a:prstGeom prst="cube">
                <a:avLst/>
              </a:prstGeom>
              <a:ln>
                <a:solidFill>
                  <a:srgbClr val="FFC000"/>
                </a:solidFill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err="1" smtClean="0"/>
                  <a:t>dev</a:t>
                </a:r>
                <a:r>
                  <a:rPr lang="en-US" altLang="ko-KR" sz="800" dirty="0" smtClean="0"/>
                  <a:t>-web-common-publish</a:t>
                </a:r>
                <a:endParaRPr lang="ko-KR" altLang="en-US" sz="800" dirty="0"/>
              </a:p>
            </p:txBody>
          </p:sp>
          <p:cxnSp>
            <p:nvCxnSpPr>
              <p:cNvPr id="116" name="직선 연결선 115"/>
              <p:cNvCxnSpPr/>
              <p:nvPr/>
            </p:nvCxnSpPr>
            <p:spPr>
              <a:xfrm flipV="1">
                <a:off x="-1340504" y="3617701"/>
                <a:ext cx="871069" cy="981608"/>
              </a:xfrm>
              <a:prstGeom prst="line">
                <a:avLst/>
              </a:prstGeom>
              <a:ln w="127000">
                <a:solidFill>
                  <a:srgbClr val="FFC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7" name="정육면체 116"/>
              <p:cNvSpPr/>
              <p:nvPr/>
            </p:nvSpPr>
            <p:spPr>
              <a:xfrm>
                <a:off x="-2060584" y="4383285"/>
                <a:ext cx="1087093" cy="676344"/>
              </a:xfrm>
              <a:prstGeom prst="cube">
                <a:avLst/>
              </a:prstGeom>
              <a:ln>
                <a:solidFill>
                  <a:srgbClr val="FFC000"/>
                </a:solidFill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err="1" smtClean="0"/>
                  <a:t>dev</a:t>
                </a:r>
                <a:r>
                  <a:rPr lang="en-US" altLang="ko-KR" sz="800" dirty="0" smtClean="0"/>
                  <a:t>-web-common-prepare</a:t>
                </a:r>
                <a:endParaRPr lang="ko-KR" altLang="en-US" sz="800" dirty="0"/>
              </a:p>
            </p:txBody>
          </p:sp>
        </p:grpSp>
        <p:cxnSp>
          <p:nvCxnSpPr>
            <p:cNvPr id="107" name="직선 연결선 106"/>
            <p:cNvCxnSpPr/>
            <p:nvPr/>
          </p:nvCxnSpPr>
          <p:spPr>
            <a:xfrm flipV="1">
              <a:off x="-1692696" y="3653408"/>
              <a:ext cx="499694" cy="567680"/>
            </a:xfrm>
            <a:prstGeom prst="line">
              <a:avLst/>
            </a:prstGeom>
            <a:ln w="127000">
              <a:solidFill>
                <a:srgbClr val="FFC000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/>
            <p:cNvCxnSpPr/>
            <p:nvPr/>
          </p:nvCxnSpPr>
          <p:spPr>
            <a:xfrm flipV="1">
              <a:off x="2411760" y="5083416"/>
              <a:ext cx="871069" cy="981608"/>
            </a:xfrm>
            <a:prstGeom prst="line">
              <a:avLst/>
            </a:prstGeom>
            <a:ln w="127000">
              <a:solidFill>
                <a:srgbClr val="FFC000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정육면체 108"/>
            <p:cNvSpPr/>
            <p:nvPr/>
          </p:nvSpPr>
          <p:spPr>
            <a:xfrm>
              <a:off x="1691680" y="5849000"/>
              <a:ext cx="1087093" cy="676344"/>
            </a:xfrm>
            <a:prstGeom prst="cube">
              <a:avLst/>
            </a:prstGeom>
            <a:ln>
              <a:solidFill>
                <a:srgbClr val="FFC000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 smtClean="0"/>
                <a:t>dev</a:t>
              </a:r>
              <a:r>
                <a:rPr lang="en-US" altLang="ko-KR" sz="800" dirty="0" smtClean="0"/>
                <a:t>-all</a:t>
              </a:r>
              <a:endParaRPr lang="ko-KR" altLang="en-US" sz="800" dirty="0"/>
            </a:p>
          </p:txBody>
        </p:sp>
      </p:grpSp>
      <p:cxnSp>
        <p:nvCxnSpPr>
          <p:cNvPr id="232" name="직선 연결선 231"/>
          <p:cNvCxnSpPr/>
          <p:nvPr/>
        </p:nvCxnSpPr>
        <p:spPr>
          <a:xfrm>
            <a:off x="2225643" y="5297878"/>
            <a:ext cx="3487" cy="613184"/>
          </a:xfrm>
          <a:prstGeom prst="line">
            <a:avLst/>
          </a:prstGeom>
          <a:ln w="57150">
            <a:solidFill>
              <a:schemeClr val="bg1">
                <a:lumMod val="65000"/>
              </a:schemeClr>
            </a:solidFill>
            <a:prstDash val="sysDot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직선 연결선 295"/>
          <p:cNvCxnSpPr/>
          <p:nvPr/>
        </p:nvCxnSpPr>
        <p:spPr>
          <a:xfrm>
            <a:off x="3371916" y="3914706"/>
            <a:ext cx="3487" cy="613184"/>
          </a:xfrm>
          <a:prstGeom prst="line">
            <a:avLst/>
          </a:prstGeom>
          <a:ln w="57150">
            <a:solidFill>
              <a:schemeClr val="bg1">
                <a:lumMod val="65000"/>
              </a:schemeClr>
            </a:solidFill>
            <a:prstDash val="sysDot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직선 연결선 296"/>
          <p:cNvCxnSpPr/>
          <p:nvPr/>
        </p:nvCxnSpPr>
        <p:spPr>
          <a:xfrm>
            <a:off x="6740549" y="2562734"/>
            <a:ext cx="3487" cy="613184"/>
          </a:xfrm>
          <a:prstGeom prst="line">
            <a:avLst/>
          </a:prstGeom>
          <a:ln w="57150">
            <a:solidFill>
              <a:schemeClr val="bg1">
                <a:lumMod val="65000"/>
              </a:schemeClr>
            </a:solidFill>
            <a:prstDash val="sysDot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직선 연결선 307"/>
          <p:cNvCxnSpPr/>
          <p:nvPr/>
        </p:nvCxnSpPr>
        <p:spPr>
          <a:xfrm>
            <a:off x="2489807" y="2529383"/>
            <a:ext cx="3487" cy="613184"/>
          </a:xfrm>
          <a:prstGeom prst="line">
            <a:avLst/>
          </a:prstGeom>
          <a:ln w="57150">
            <a:solidFill>
              <a:schemeClr val="bg1">
                <a:lumMod val="65000"/>
              </a:schemeClr>
            </a:solidFill>
            <a:prstDash val="sysDot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직선 연결선 308"/>
          <p:cNvCxnSpPr/>
          <p:nvPr/>
        </p:nvCxnSpPr>
        <p:spPr>
          <a:xfrm>
            <a:off x="482688" y="2526686"/>
            <a:ext cx="3487" cy="613184"/>
          </a:xfrm>
          <a:prstGeom prst="line">
            <a:avLst/>
          </a:prstGeom>
          <a:ln w="57150">
            <a:solidFill>
              <a:schemeClr val="bg1">
                <a:lumMod val="65000"/>
              </a:schemeClr>
            </a:solidFill>
            <a:prstDash val="sysDot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직선 연결선 309"/>
          <p:cNvCxnSpPr/>
          <p:nvPr/>
        </p:nvCxnSpPr>
        <p:spPr>
          <a:xfrm>
            <a:off x="-1120119" y="2564904"/>
            <a:ext cx="3487" cy="613184"/>
          </a:xfrm>
          <a:prstGeom prst="line">
            <a:avLst/>
          </a:prstGeom>
          <a:ln w="57150">
            <a:solidFill>
              <a:schemeClr val="bg1">
                <a:lumMod val="65000"/>
              </a:schemeClr>
            </a:solidFill>
            <a:prstDash val="sysDot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4" name="그룹 373"/>
          <p:cNvGrpSpPr/>
          <p:nvPr/>
        </p:nvGrpSpPr>
        <p:grpSpPr>
          <a:xfrm>
            <a:off x="-1718299" y="-2063496"/>
            <a:ext cx="13203067" cy="7580728"/>
            <a:chOff x="-1692696" y="-1055384"/>
            <a:chExt cx="13203067" cy="758072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375" name="그룹 374"/>
            <p:cNvGrpSpPr/>
            <p:nvPr/>
          </p:nvGrpSpPr>
          <p:grpSpPr>
            <a:xfrm>
              <a:off x="6228183" y="-1055384"/>
              <a:ext cx="5282188" cy="4800688"/>
              <a:chOff x="2692819" y="312768"/>
              <a:chExt cx="5282188" cy="4800688"/>
            </a:xfrm>
          </p:grpSpPr>
          <p:cxnSp>
            <p:nvCxnSpPr>
              <p:cNvPr id="416" name="직선 연결선 415"/>
              <p:cNvCxnSpPr/>
              <p:nvPr/>
            </p:nvCxnSpPr>
            <p:spPr>
              <a:xfrm flipV="1">
                <a:off x="4707552" y="2694290"/>
                <a:ext cx="401896" cy="455063"/>
              </a:xfrm>
              <a:prstGeom prst="line">
                <a:avLst/>
              </a:prstGeom>
              <a:ln w="127000">
                <a:solidFill>
                  <a:srgbClr val="FFC000"/>
                </a:solidFill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7" name="정육면체 416"/>
              <p:cNvSpPr/>
              <p:nvPr/>
            </p:nvSpPr>
            <p:spPr>
              <a:xfrm>
                <a:off x="6222086" y="312768"/>
                <a:ext cx="1087093" cy="676344"/>
              </a:xfrm>
              <a:prstGeom prst="cube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err="1" smtClean="0">
                    <a:solidFill>
                      <a:schemeClr val="tx1"/>
                    </a:solidFill>
                  </a:rPr>
                  <a:t>stg</a:t>
                </a:r>
                <a:r>
                  <a:rPr lang="en-US" altLang="ko-KR" sz="800" dirty="0" smtClean="0">
                    <a:solidFill>
                      <a:schemeClr val="tx1"/>
                    </a:solidFill>
                  </a:rPr>
                  <a:t>-</a:t>
                </a:r>
                <a:r>
                  <a:rPr lang="en-US" altLang="ko-KR" sz="800" dirty="0" err="1" smtClean="0">
                    <a:solidFill>
                      <a:schemeClr val="tx1"/>
                    </a:solidFill>
                  </a:rPr>
                  <a:t>ccm</a:t>
                </a:r>
                <a:r>
                  <a:rPr lang="en-US" altLang="ko-KR" sz="800" dirty="0" smtClean="0">
                    <a:solidFill>
                      <a:schemeClr val="tx1"/>
                    </a:solidFill>
                  </a:rPr>
                  <a:t>-restart-by-</a:t>
                </a:r>
                <a:r>
                  <a:rPr lang="en-US" altLang="ko-KR" sz="800" dirty="0" err="1" smtClean="0">
                    <a:solidFill>
                      <a:schemeClr val="tx1"/>
                    </a:solidFill>
                  </a:rPr>
                  <a:t>ssh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18" name="직선 연결선 417"/>
              <p:cNvCxnSpPr/>
              <p:nvPr/>
            </p:nvCxnSpPr>
            <p:spPr>
              <a:xfrm>
                <a:off x="4644883" y="1349152"/>
                <a:ext cx="3330124" cy="6474"/>
              </a:xfrm>
              <a:prstGeom prst="line">
                <a:avLst/>
              </a:prstGeom>
              <a:ln w="1270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9" name="직선 연결선 418"/>
              <p:cNvCxnSpPr/>
              <p:nvPr/>
            </p:nvCxnSpPr>
            <p:spPr>
              <a:xfrm flipV="1">
                <a:off x="6445083" y="1359514"/>
                <a:ext cx="422709" cy="421686"/>
              </a:xfrm>
              <a:prstGeom prst="line">
                <a:avLst/>
              </a:prstGeom>
              <a:ln w="127000">
                <a:solidFill>
                  <a:srgbClr val="FFC000"/>
                </a:solidFill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0" name="직선 연결선 419"/>
              <p:cNvCxnSpPr/>
              <p:nvPr/>
            </p:nvCxnSpPr>
            <p:spPr>
              <a:xfrm flipV="1">
                <a:off x="7525203" y="1349152"/>
                <a:ext cx="422709" cy="421686"/>
              </a:xfrm>
              <a:prstGeom prst="line">
                <a:avLst/>
              </a:prstGeom>
              <a:ln w="127000">
                <a:solidFill>
                  <a:srgbClr val="FFC000"/>
                </a:solidFill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1" name="직선 연결선 420"/>
              <p:cNvCxnSpPr/>
              <p:nvPr/>
            </p:nvCxnSpPr>
            <p:spPr>
              <a:xfrm flipV="1">
                <a:off x="4284843" y="1359514"/>
                <a:ext cx="422709" cy="421686"/>
              </a:xfrm>
              <a:prstGeom prst="line">
                <a:avLst/>
              </a:prstGeom>
              <a:ln w="127000">
                <a:solidFill>
                  <a:srgbClr val="FFC000"/>
                </a:solidFill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2" name="직선 연결선 421"/>
              <p:cNvCxnSpPr/>
              <p:nvPr/>
            </p:nvCxnSpPr>
            <p:spPr>
              <a:xfrm flipV="1">
                <a:off x="4618249" y="1317169"/>
                <a:ext cx="1169423" cy="1400135"/>
              </a:xfrm>
              <a:prstGeom prst="line">
                <a:avLst/>
              </a:prstGeom>
              <a:ln w="127000">
                <a:solidFill>
                  <a:srgbClr val="FFC000"/>
                </a:solidFill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3" name="직선 연결선 422"/>
              <p:cNvCxnSpPr/>
              <p:nvPr/>
            </p:nvCxnSpPr>
            <p:spPr>
              <a:xfrm flipV="1">
                <a:off x="6270301" y="917104"/>
                <a:ext cx="390806" cy="417912"/>
              </a:xfrm>
              <a:prstGeom prst="line">
                <a:avLst/>
              </a:prstGeom>
              <a:ln w="127000">
                <a:solidFill>
                  <a:srgbClr val="FFC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4" name="정육면체 423"/>
              <p:cNvSpPr/>
              <p:nvPr/>
            </p:nvSpPr>
            <p:spPr>
              <a:xfrm>
                <a:off x="3485782" y="1691647"/>
                <a:ext cx="1087093" cy="676344"/>
              </a:xfrm>
              <a:prstGeom prst="cube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smtClean="0">
                    <a:solidFill>
                      <a:schemeClr val="tx1"/>
                    </a:solidFill>
                  </a:rPr>
                  <a:t>stg-ccm-publish-ext-was1-by-rsync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5" name="정육면체 424"/>
              <p:cNvSpPr/>
              <p:nvPr/>
            </p:nvSpPr>
            <p:spPr>
              <a:xfrm>
                <a:off x="4565902" y="1663293"/>
                <a:ext cx="1087093" cy="676344"/>
              </a:xfrm>
              <a:prstGeom prst="cube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smtClean="0">
                    <a:solidFill>
                      <a:schemeClr val="tx1"/>
                    </a:solidFill>
                  </a:rPr>
                  <a:t>stg-ccm-publish-ext-web1-by-rsync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6" name="정육면체 425"/>
              <p:cNvSpPr/>
              <p:nvPr/>
            </p:nvSpPr>
            <p:spPr>
              <a:xfrm>
                <a:off x="5646022" y="1650864"/>
                <a:ext cx="1087093" cy="676344"/>
              </a:xfrm>
              <a:prstGeom prst="cube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smtClean="0">
                    <a:solidFill>
                      <a:schemeClr val="tx1"/>
                    </a:solidFill>
                  </a:rPr>
                  <a:t>stg-ccm-publish-int-was1-by-rsync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7" name="정육면체 426"/>
              <p:cNvSpPr/>
              <p:nvPr/>
            </p:nvSpPr>
            <p:spPr>
              <a:xfrm>
                <a:off x="6726142" y="1648306"/>
                <a:ext cx="1087093" cy="676344"/>
              </a:xfrm>
              <a:prstGeom prst="cube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smtClean="0">
                    <a:solidFill>
                      <a:schemeClr val="tx1"/>
                    </a:solidFill>
                  </a:rPr>
                  <a:t>stg-ccm-publish-int-web1-by-rsync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28" name="직선 연결선 427"/>
              <p:cNvCxnSpPr/>
              <p:nvPr/>
            </p:nvCxnSpPr>
            <p:spPr>
              <a:xfrm>
                <a:off x="3564763" y="2694290"/>
                <a:ext cx="3240360" cy="0"/>
              </a:xfrm>
              <a:prstGeom prst="line">
                <a:avLst/>
              </a:prstGeom>
              <a:ln w="1270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9" name="정육면체 428"/>
              <p:cNvSpPr/>
              <p:nvPr/>
            </p:nvSpPr>
            <p:spPr>
              <a:xfrm>
                <a:off x="3851920" y="3037197"/>
                <a:ext cx="1087093" cy="676344"/>
              </a:xfrm>
              <a:prstGeom prst="cube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err="1" smtClean="0">
                    <a:solidFill>
                      <a:schemeClr val="tx1"/>
                    </a:solidFill>
                  </a:rPr>
                  <a:t>stg</a:t>
                </a:r>
                <a:r>
                  <a:rPr lang="en-US" altLang="ko-KR" sz="800" dirty="0" smtClean="0">
                    <a:solidFill>
                      <a:schemeClr val="tx1"/>
                    </a:solidFill>
                  </a:rPr>
                  <a:t>-</a:t>
                </a:r>
                <a:r>
                  <a:rPr lang="en-US" altLang="ko-KR" sz="800" dirty="0" err="1" smtClean="0">
                    <a:solidFill>
                      <a:schemeClr val="tx1"/>
                    </a:solidFill>
                  </a:rPr>
                  <a:t>ccm</a:t>
                </a:r>
                <a:r>
                  <a:rPr lang="en-US" altLang="ko-KR" sz="800" dirty="0" smtClean="0">
                    <a:solidFill>
                      <a:schemeClr val="tx1"/>
                    </a:solidFill>
                  </a:rPr>
                  <a:t>-publish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30" name="직선 연결선 429"/>
              <p:cNvCxnSpPr/>
              <p:nvPr/>
            </p:nvCxnSpPr>
            <p:spPr>
              <a:xfrm flipV="1">
                <a:off x="3412899" y="3671528"/>
                <a:ext cx="871069" cy="981608"/>
              </a:xfrm>
              <a:prstGeom prst="line">
                <a:avLst/>
              </a:prstGeom>
              <a:ln w="127000">
                <a:solidFill>
                  <a:srgbClr val="FFC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1" name="정육면체 430"/>
              <p:cNvSpPr/>
              <p:nvPr/>
            </p:nvSpPr>
            <p:spPr>
              <a:xfrm>
                <a:off x="2692819" y="4437112"/>
                <a:ext cx="1087093" cy="676344"/>
              </a:xfrm>
              <a:prstGeom prst="cube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err="1" smtClean="0">
                    <a:solidFill>
                      <a:schemeClr val="tx1"/>
                    </a:solidFill>
                  </a:rPr>
                  <a:t>stg</a:t>
                </a:r>
                <a:r>
                  <a:rPr lang="en-US" altLang="ko-KR" sz="800" dirty="0" smtClean="0">
                    <a:solidFill>
                      <a:schemeClr val="tx1"/>
                    </a:solidFill>
                  </a:rPr>
                  <a:t>-</a:t>
                </a:r>
                <a:r>
                  <a:rPr lang="en-US" altLang="ko-KR" sz="800" dirty="0" err="1" smtClean="0">
                    <a:solidFill>
                      <a:schemeClr val="tx1"/>
                    </a:solidFill>
                  </a:rPr>
                  <a:t>ccm</a:t>
                </a:r>
                <a:r>
                  <a:rPr lang="en-US" altLang="ko-KR" sz="800" dirty="0" smtClean="0">
                    <a:solidFill>
                      <a:schemeClr val="tx1"/>
                    </a:solidFill>
                  </a:rPr>
                  <a:t>-prepare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32" name="직선 연결선 431"/>
              <p:cNvCxnSpPr/>
              <p:nvPr/>
            </p:nvCxnSpPr>
            <p:spPr>
              <a:xfrm flipV="1">
                <a:off x="4644883" y="2271120"/>
                <a:ext cx="360040" cy="435822"/>
              </a:xfrm>
              <a:prstGeom prst="line">
                <a:avLst/>
              </a:prstGeom>
              <a:ln w="127000">
                <a:solidFill>
                  <a:srgbClr val="FFC000"/>
                </a:solidFill>
                <a:headEnd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3" name="직선 연결선 432"/>
              <p:cNvCxnSpPr/>
              <p:nvPr/>
            </p:nvCxnSpPr>
            <p:spPr>
              <a:xfrm flipV="1">
                <a:off x="5725003" y="2281482"/>
                <a:ext cx="360040" cy="435822"/>
              </a:xfrm>
              <a:prstGeom prst="line">
                <a:avLst/>
              </a:prstGeom>
              <a:ln w="127000">
                <a:solidFill>
                  <a:srgbClr val="FFC000"/>
                </a:solidFill>
                <a:headEnd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4" name="직선 연결선 433"/>
              <p:cNvCxnSpPr/>
              <p:nvPr/>
            </p:nvCxnSpPr>
            <p:spPr>
              <a:xfrm flipV="1">
                <a:off x="6733115" y="2285256"/>
                <a:ext cx="360040" cy="435822"/>
              </a:xfrm>
              <a:prstGeom prst="line">
                <a:avLst/>
              </a:prstGeom>
              <a:ln w="127000">
                <a:solidFill>
                  <a:srgbClr val="FFC000"/>
                </a:solidFill>
                <a:headEnd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5" name="직선 연결선 434"/>
              <p:cNvCxnSpPr/>
              <p:nvPr/>
            </p:nvCxnSpPr>
            <p:spPr>
              <a:xfrm flipV="1">
                <a:off x="3564763" y="2285256"/>
                <a:ext cx="360040" cy="435822"/>
              </a:xfrm>
              <a:prstGeom prst="line">
                <a:avLst/>
              </a:prstGeom>
              <a:ln w="127000">
                <a:solidFill>
                  <a:srgbClr val="FFC000"/>
                </a:solidFill>
                <a:headEnd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6" name="그룹 375"/>
            <p:cNvGrpSpPr/>
            <p:nvPr/>
          </p:nvGrpSpPr>
          <p:grpSpPr>
            <a:xfrm>
              <a:off x="2843808" y="1709192"/>
              <a:ext cx="4040296" cy="3411314"/>
              <a:chOff x="2044747" y="2042667"/>
              <a:chExt cx="4040296" cy="3411314"/>
            </a:xfrm>
          </p:grpSpPr>
          <p:cxnSp>
            <p:nvCxnSpPr>
              <p:cNvPr id="407" name="직선 연결선 406"/>
              <p:cNvCxnSpPr/>
              <p:nvPr/>
            </p:nvCxnSpPr>
            <p:spPr>
              <a:xfrm flipV="1">
                <a:off x="4059480" y="3054330"/>
                <a:ext cx="401896" cy="455063"/>
              </a:xfrm>
              <a:prstGeom prst="line">
                <a:avLst/>
              </a:prstGeom>
              <a:ln w="127000">
                <a:solidFill>
                  <a:srgbClr val="FFC000"/>
                </a:solidFill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8" name="정육면체 407"/>
              <p:cNvSpPr/>
              <p:nvPr/>
            </p:nvSpPr>
            <p:spPr>
              <a:xfrm>
                <a:off x="3917830" y="2055096"/>
                <a:ext cx="1087093" cy="676344"/>
              </a:xfrm>
              <a:prstGeom prst="cube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smtClean="0">
                    <a:solidFill>
                      <a:schemeClr val="tx1"/>
                    </a:solidFill>
                  </a:rPr>
                  <a:t>stg-ccm-publish-ext-web1-by-rsync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9" name="정육면체 408"/>
              <p:cNvSpPr/>
              <p:nvPr/>
            </p:nvSpPr>
            <p:spPr>
              <a:xfrm>
                <a:off x="4997950" y="2042667"/>
                <a:ext cx="1087093" cy="676344"/>
              </a:xfrm>
              <a:prstGeom prst="cube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smtClean="0">
                    <a:solidFill>
                      <a:schemeClr val="tx1"/>
                    </a:solidFill>
                  </a:rPr>
                  <a:t>stg-ccm-publish-int-was1-by-rsync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10" name="직선 연결선 409"/>
              <p:cNvCxnSpPr/>
              <p:nvPr/>
            </p:nvCxnSpPr>
            <p:spPr>
              <a:xfrm>
                <a:off x="3940016" y="3054330"/>
                <a:ext cx="1230235" cy="0"/>
              </a:xfrm>
              <a:prstGeom prst="line">
                <a:avLst/>
              </a:prstGeom>
              <a:ln w="1270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1" name="정육면체 410"/>
              <p:cNvSpPr/>
              <p:nvPr/>
            </p:nvSpPr>
            <p:spPr>
              <a:xfrm>
                <a:off x="3203848" y="3409485"/>
                <a:ext cx="1087093" cy="676344"/>
              </a:xfrm>
              <a:prstGeom prst="cube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err="1" smtClean="0">
                    <a:solidFill>
                      <a:schemeClr val="tx1"/>
                    </a:solidFill>
                  </a:rPr>
                  <a:t>stg</a:t>
                </a:r>
                <a:r>
                  <a:rPr lang="en-US" altLang="ko-KR" sz="800" dirty="0" smtClean="0">
                    <a:solidFill>
                      <a:schemeClr val="tx1"/>
                    </a:solidFill>
                  </a:rPr>
                  <a:t>-</a:t>
                </a:r>
                <a:r>
                  <a:rPr lang="en-US" altLang="ko-KR" sz="800" dirty="0" err="1" smtClean="0">
                    <a:solidFill>
                      <a:schemeClr val="tx1"/>
                    </a:solidFill>
                  </a:rPr>
                  <a:t>ccm</a:t>
                </a:r>
                <a:r>
                  <a:rPr lang="en-US" altLang="ko-KR" sz="800" dirty="0" smtClean="0">
                    <a:solidFill>
                      <a:schemeClr val="tx1"/>
                    </a:solidFill>
                  </a:rPr>
                  <a:t>-publish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12" name="직선 연결선 411"/>
              <p:cNvCxnSpPr/>
              <p:nvPr/>
            </p:nvCxnSpPr>
            <p:spPr>
              <a:xfrm flipV="1">
                <a:off x="2764827" y="4031568"/>
                <a:ext cx="871069" cy="981608"/>
              </a:xfrm>
              <a:prstGeom prst="line">
                <a:avLst/>
              </a:prstGeom>
              <a:ln w="127000">
                <a:solidFill>
                  <a:srgbClr val="FFC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3" name="정육면체 412"/>
              <p:cNvSpPr/>
              <p:nvPr/>
            </p:nvSpPr>
            <p:spPr>
              <a:xfrm>
                <a:off x="2044747" y="4777637"/>
                <a:ext cx="1087093" cy="676344"/>
              </a:xfrm>
              <a:prstGeom prst="cube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err="1" smtClean="0">
                    <a:solidFill>
                      <a:schemeClr val="tx1"/>
                    </a:solidFill>
                  </a:rPr>
                  <a:t>stg</a:t>
                </a:r>
                <a:r>
                  <a:rPr lang="en-US" altLang="ko-KR" sz="800" dirty="0" smtClean="0">
                    <a:solidFill>
                      <a:schemeClr val="tx1"/>
                    </a:solidFill>
                  </a:rPr>
                  <a:t>-</a:t>
                </a:r>
                <a:r>
                  <a:rPr lang="en-US" altLang="ko-KR" sz="800" dirty="0" err="1" smtClean="0">
                    <a:solidFill>
                      <a:schemeClr val="tx1"/>
                    </a:solidFill>
                  </a:rPr>
                  <a:t>ccm</a:t>
                </a:r>
                <a:r>
                  <a:rPr lang="en-US" altLang="ko-KR" sz="800" dirty="0" smtClean="0">
                    <a:solidFill>
                      <a:schemeClr val="tx1"/>
                    </a:solidFill>
                  </a:rPr>
                  <a:t>-prepare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14" name="직선 연결선 413"/>
              <p:cNvCxnSpPr/>
              <p:nvPr/>
            </p:nvCxnSpPr>
            <p:spPr>
              <a:xfrm flipV="1">
                <a:off x="3996811" y="2631160"/>
                <a:ext cx="360040" cy="435822"/>
              </a:xfrm>
              <a:prstGeom prst="line">
                <a:avLst/>
              </a:prstGeom>
              <a:ln w="127000">
                <a:solidFill>
                  <a:srgbClr val="FFC000"/>
                </a:solidFill>
                <a:headEnd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5" name="직선 연결선 414"/>
              <p:cNvCxnSpPr/>
              <p:nvPr/>
            </p:nvCxnSpPr>
            <p:spPr>
              <a:xfrm flipV="1">
                <a:off x="5076931" y="2641522"/>
                <a:ext cx="360040" cy="435822"/>
              </a:xfrm>
              <a:prstGeom prst="line">
                <a:avLst/>
              </a:prstGeom>
              <a:ln w="127000">
                <a:solidFill>
                  <a:srgbClr val="FFC000"/>
                </a:solidFill>
                <a:headEnd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78" name="직선 연결선 377"/>
            <p:cNvCxnSpPr/>
            <p:nvPr/>
          </p:nvCxnSpPr>
          <p:spPr>
            <a:xfrm flipV="1">
              <a:off x="6164023" y="3653408"/>
              <a:ext cx="499694" cy="567680"/>
            </a:xfrm>
            <a:prstGeom prst="line">
              <a:avLst/>
            </a:prstGeom>
            <a:ln w="127000">
              <a:solidFill>
                <a:srgbClr val="FFC000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79" name="그룹 378"/>
            <p:cNvGrpSpPr/>
            <p:nvPr/>
          </p:nvGrpSpPr>
          <p:grpSpPr>
            <a:xfrm>
              <a:off x="1971864" y="341040"/>
              <a:ext cx="4040296" cy="3430829"/>
              <a:chOff x="2044747" y="2042667"/>
              <a:chExt cx="4040296" cy="3430829"/>
            </a:xfrm>
          </p:grpSpPr>
          <p:cxnSp>
            <p:nvCxnSpPr>
              <p:cNvPr id="398" name="직선 연결선 397"/>
              <p:cNvCxnSpPr/>
              <p:nvPr/>
            </p:nvCxnSpPr>
            <p:spPr>
              <a:xfrm flipV="1">
                <a:off x="4059480" y="3054330"/>
                <a:ext cx="401896" cy="455063"/>
              </a:xfrm>
              <a:prstGeom prst="line">
                <a:avLst/>
              </a:prstGeom>
              <a:ln w="127000">
                <a:solidFill>
                  <a:srgbClr val="FFC000"/>
                </a:solidFill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9" name="정육면체 398"/>
              <p:cNvSpPr/>
              <p:nvPr/>
            </p:nvSpPr>
            <p:spPr>
              <a:xfrm>
                <a:off x="3917830" y="2055096"/>
                <a:ext cx="1087093" cy="676344"/>
              </a:xfrm>
              <a:prstGeom prst="cube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smtClean="0">
                    <a:solidFill>
                      <a:schemeClr val="tx1"/>
                    </a:solidFill>
                  </a:rPr>
                  <a:t>stg-web-xp-publish-ext-web1-by-rsync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0" name="정육면체 399"/>
              <p:cNvSpPr/>
              <p:nvPr/>
            </p:nvSpPr>
            <p:spPr>
              <a:xfrm>
                <a:off x="4997950" y="2042667"/>
                <a:ext cx="1087093" cy="676344"/>
              </a:xfrm>
              <a:prstGeom prst="cube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smtClean="0">
                    <a:solidFill>
                      <a:schemeClr val="tx1"/>
                    </a:solidFill>
                  </a:rPr>
                  <a:t>stg-web-xp-publish-int-web1-by-rsync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01" name="직선 연결선 400"/>
              <p:cNvCxnSpPr/>
              <p:nvPr/>
            </p:nvCxnSpPr>
            <p:spPr>
              <a:xfrm>
                <a:off x="3940016" y="3054330"/>
                <a:ext cx="1230235" cy="0"/>
              </a:xfrm>
              <a:prstGeom prst="line">
                <a:avLst/>
              </a:prstGeom>
              <a:ln w="1270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2" name="정육면체 401"/>
              <p:cNvSpPr/>
              <p:nvPr/>
            </p:nvSpPr>
            <p:spPr>
              <a:xfrm>
                <a:off x="3203848" y="3429000"/>
                <a:ext cx="1087093" cy="676344"/>
              </a:xfrm>
              <a:prstGeom prst="cube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err="1" smtClean="0">
                    <a:solidFill>
                      <a:schemeClr val="tx1"/>
                    </a:solidFill>
                  </a:rPr>
                  <a:t>stg</a:t>
                </a:r>
                <a:r>
                  <a:rPr lang="en-US" altLang="ko-KR" sz="800" dirty="0" smtClean="0">
                    <a:solidFill>
                      <a:schemeClr val="tx1"/>
                    </a:solidFill>
                  </a:rPr>
                  <a:t>-web-</a:t>
                </a:r>
                <a:r>
                  <a:rPr lang="en-US" altLang="ko-KR" sz="800" dirty="0" err="1" smtClean="0">
                    <a:solidFill>
                      <a:schemeClr val="tx1"/>
                    </a:solidFill>
                  </a:rPr>
                  <a:t>xp</a:t>
                </a:r>
                <a:r>
                  <a:rPr lang="en-US" altLang="ko-KR" sz="800" dirty="0" smtClean="0">
                    <a:solidFill>
                      <a:schemeClr val="tx1"/>
                    </a:solidFill>
                  </a:rPr>
                  <a:t>-publish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03" name="직선 연결선 402"/>
              <p:cNvCxnSpPr/>
              <p:nvPr/>
            </p:nvCxnSpPr>
            <p:spPr>
              <a:xfrm flipV="1">
                <a:off x="2764827" y="4031568"/>
                <a:ext cx="871069" cy="981608"/>
              </a:xfrm>
              <a:prstGeom prst="line">
                <a:avLst/>
              </a:prstGeom>
              <a:ln w="127000">
                <a:solidFill>
                  <a:srgbClr val="FFC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4" name="정육면체 403"/>
              <p:cNvSpPr/>
              <p:nvPr/>
            </p:nvSpPr>
            <p:spPr>
              <a:xfrm>
                <a:off x="2044747" y="4797152"/>
                <a:ext cx="1087093" cy="676344"/>
              </a:xfrm>
              <a:prstGeom prst="cube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err="1" smtClean="0">
                    <a:solidFill>
                      <a:schemeClr val="tx1"/>
                    </a:solidFill>
                  </a:rPr>
                  <a:t>stg</a:t>
                </a:r>
                <a:r>
                  <a:rPr lang="en-US" altLang="ko-KR" sz="800" dirty="0" smtClean="0">
                    <a:solidFill>
                      <a:schemeClr val="tx1"/>
                    </a:solidFill>
                  </a:rPr>
                  <a:t>-web-</a:t>
                </a:r>
                <a:r>
                  <a:rPr lang="en-US" altLang="ko-KR" sz="800" dirty="0" err="1" smtClean="0">
                    <a:solidFill>
                      <a:schemeClr val="tx1"/>
                    </a:solidFill>
                  </a:rPr>
                  <a:t>xp</a:t>
                </a:r>
                <a:r>
                  <a:rPr lang="en-US" altLang="ko-KR" sz="800" dirty="0" smtClean="0">
                    <a:solidFill>
                      <a:schemeClr val="tx1"/>
                    </a:solidFill>
                  </a:rPr>
                  <a:t>-prepare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05" name="직선 연결선 404"/>
              <p:cNvCxnSpPr/>
              <p:nvPr/>
            </p:nvCxnSpPr>
            <p:spPr>
              <a:xfrm flipV="1">
                <a:off x="3996811" y="2631160"/>
                <a:ext cx="360040" cy="435822"/>
              </a:xfrm>
              <a:prstGeom prst="line">
                <a:avLst/>
              </a:prstGeom>
              <a:ln w="127000">
                <a:solidFill>
                  <a:srgbClr val="FFC000"/>
                </a:solidFill>
                <a:headEnd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6" name="직선 연결선 405"/>
              <p:cNvCxnSpPr/>
              <p:nvPr/>
            </p:nvCxnSpPr>
            <p:spPr>
              <a:xfrm flipV="1">
                <a:off x="5076931" y="2641522"/>
                <a:ext cx="360040" cy="435822"/>
              </a:xfrm>
              <a:prstGeom prst="line">
                <a:avLst/>
              </a:prstGeom>
              <a:ln w="127000">
                <a:solidFill>
                  <a:srgbClr val="FFC000"/>
                </a:solidFill>
                <a:headEnd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80" name="직선 연결선 379"/>
            <p:cNvCxnSpPr/>
            <p:nvPr/>
          </p:nvCxnSpPr>
          <p:spPr>
            <a:xfrm>
              <a:off x="-1692696" y="4186039"/>
              <a:ext cx="7920879" cy="2858"/>
            </a:xfrm>
            <a:prstGeom prst="line">
              <a:avLst/>
            </a:prstGeom>
            <a:ln w="1270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81" name="그룹 380"/>
            <p:cNvGrpSpPr/>
            <p:nvPr/>
          </p:nvGrpSpPr>
          <p:grpSpPr>
            <a:xfrm>
              <a:off x="-60858" y="341040"/>
              <a:ext cx="3399197" cy="3430829"/>
              <a:chOff x="-2060584" y="1628800"/>
              <a:chExt cx="3399197" cy="3430829"/>
            </a:xfrm>
          </p:grpSpPr>
          <p:sp>
            <p:nvSpPr>
              <p:cNvPr id="393" name="정육면체 392"/>
              <p:cNvSpPr/>
              <p:nvPr/>
            </p:nvSpPr>
            <p:spPr>
              <a:xfrm>
                <a:off x="251520" y="1628800"/>
                <a:ext cx="1087093" cy="676344"/>
              </a:xfrm>
              <a:prstGeom prst="cube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smtClean="0">
                    <a:solidFill>
                      <a:schemeClr val="tx1"/>
                    </a:solidFill>
                  </a:rPr>
                  <a:t>stg-web-rd-publish-int-was1-by-rsync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94" name="직선 연결선 393"/>
              <p:cNvCxnSpPr/>
              <p:nvPr/>
            </p:nvCxnSpPr>
            <p:spPr>
              <a:xfrm flipV="1">
                <a:off x="-180528" y="2231368"/>
                <a:ext cx="871069" cy="981608"/>
              </a:xfrm>
              <a:prstGeom prst="line">
                <a:avLst/>
              </a:prstGeom>
              <a:ln w="127000">
                <a:solidFill>
                  <a:srgbClr val="FFC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5" name="정육면체 394"/>
              <p:cNvSpPr/>
              <p:nvPr/>
            </p:nvSpPr>
            <p:spPr>
              <a:xfrm>
                <a:off x="-901483" y="3015133"/>
                <a:ext cx="1087093" cy="676344"/>
              </a:xfrm>
              <a:prstGeom prst="cube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err="1" smtClean="0">
                    <a:solidFill>
                      <a:schemeClr val="tx1"/>
                    </a:solidFill>
                  </a:rPr>
                  <a:t>stg</a:t>
                </a:r>
                <a:r>
                  <a:rPr lang="en-US" altLang="ko-KR" sz="800" dirty="0" smtClean="0">
                    <a:solidFill>
                      <a:schemeClr val="tx1"/>
                    </a:solidFill>
                  </a:rPr>
                  <a:t>-web-rd-publish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96" name="직선 연결선 395"/>
              <p:cNvCxnSpPr/>
              <p:nvPr/>
            </p:nvCxnSpPr>
            <p:spPr>
              <a:xfrm flipV="1">
                <a:off x="-1340504" y="3617701"/>
                <a:ext cx="871069" cy="981608"/>
              </a:xfrm>
              <a:prstGeom prst="line">
                <a:avLst/>
              </a:prstGeom>
              <a:ln w="127000">
                <a:solidFill>
                  <a:srgbClr val="FFC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7" name="정육면체 396"/>
              <p:cNvSpPr/>
              <p:nvPr/>
            </p:nvSpPr>
            <p:spPr>
              <a:xfrm>
                <a:off x="-2060584" y="4383285"/>
                <a:ext cx="1087093" cy="676344"/>
              </a:xfrm>
              <a:prstGeom prst="cube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err="1" smtClean="0">
                    <a:solidFill>
                      <a:schemeClr val="tx1"/>
                    </a:solidFill>
                  </a:rPr>
                  <a:t>stg</a:t>
                </a:r>
                <a:r>
                  <a:rPr lang="en-US" altLang="ko-KR" sz="800" dirty="0" smtClean="0">
                    <a:solidFill>
                      <a:schemeClr val="tx1"/>
                    </a:solidFill>
                  </a:rPr>
                  <a:t>-web-rd-prepare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382" name="직선 연결선 381"/>
            <p:cNvCxnSpPr/>
            <p:nvPr/>
          </p:nvCxnSpPr>
          <p:spPr>
            <a:xfrm flipV="1">
              <a:off x="1907704" y="3653408"/>
              <a:ext cx="499694" cy="567680"/>
            </a:xfrm>
            <a:prstGeom prst="line">
              <a:avLst/>
            </a:prstGeom>
            <a:ln w="127000">
              <a:solidFill>
                <a:srgbClr val="FFC000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직선 연결선 382"/>
            <p:cNvCxnSpPr/>
            <p:nvPr/>
          </p:nvCxnSpPr>
          <p:spPr>
            <a:xfrm flipV="1">
              <a:off x="-104158" y="3653408"/>
              <a:ext cx="499694" cy="567680"/>
            </a:xfrm>
            <a:prstGeom prst="line">
              <a:avLst/>
            </a:prstGeom>
            <a:ln w="127000">
              <a:solidFill>
                <a:srgbClr val="FFC000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84" name="그룹 383"/>
            <p:cNvGrpSpPr/>
            <p:nvPr/>
          </p:nvGrpSpPr>
          <p:grpSpPr>
            <a:xfrm>
              <a:off x="-1635509" y="341040"/>
              <a:ext cx="3399197" cy="3430829"/>
              <a:chOff x="-2060584" y="1628800"/>
              <a:chExt cx="3399197" cy="3430829"/>
            </a:xfrm>
          </p:grpSpPr>
          <p:sp>
            <p:nvSpPr>
              <p:cNvPr id="388" name="정육면체 387"/>
              <p:cNvSpPr/>
              <p:nvPr/>
            </p:nvSpPr>
            <p:spPr>
              <a:xfrm>
                <a:off x="251520" y="1628800"/>
                <a:ext cx="1087093" cy="676344"/>
              </a:xfrm>
              <a:prstGeom prst="cube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smtClean="0">
                    <a:solidFill>
                      <a:schemeClr val="tx1"/>
                    </a:solidFill>
                  </a:rPr>
                  <a:t>stg-web-common-publish-int-was1-by-rsync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89" name="직선 연결선 388"/>
              <p:cNvCxnSpPr/>
              <p:nvPr/>
            </p:nvCxnSpPr>
            <p:spPr>
              <a:xfrm flipV="1">
                <a:off x="-180528" y="2231368"/>
                <a:ext cx="871069" cy="981608"/>
              </a:xfrm>
              <a:prstGeom prst="line">
                <a:avLst/>
              </a:prstGeom>
              <a:ln w="127000">
                <a:solidFill>
                  <a:srgbClr val="FFC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0" name="정육면체 389"/>
              <p:cNvSpPr/>
              <p:nvPr/>
            </p:nvSpPr>
            <p:spPr>
              <a:xfrm>
                <a:off x="-901483" y="3015133"/>
                <a:ext cx="1087093" cy="676344"/>
              </a:xfrm>
              <a:prstGeom prst="cube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err="1" smtClean="0">
                    <a:solidFill>
                      <a:schemeClr val="tx1"/>
                    </a:solidFill>
                  </a:rPr>
                  <a:t>stg</a:t>
                </a:r>
                <a:r>
                  <a:rPr lang="en-US" altLang="ko-KR" sz="800" dirty="0" smtClean="0">
                    <a:solidFill>
                      <a:schemeClr val="tx1"/>
                    </a:solidFill>
                  </a:rPr>
                  <a:t>-web-common-publish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91" name="직선 연결선 390"/>
              <p:cNvCxnSpPr/>
              <p:nvPr/>
            </p:nvCxnSpPr>
            <p:spPr>
              <a:xfrm flipV="1">
                <a:off x="-1340504" y="3617701"/>
                <a:ext cx="871069" cy="981608"/>
              </a:xfrm>
              <a:prstGeom prst="line">
                <a:avLst/>
              </a:prstGeom>
              <a:ln w="127000">
                <a:solidFill>
                  <a:srgbClr val="FFC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2" name="정육면체 391"/>
              <p:cNvSpPr/>
              <p:nvPr/>
            </p:nvSpPr>
            <p:spPr>
              <a:xfrm>
                <a:off x="-2060584" y="4383285"/>
                <a:ext cx="1087093" cy="676344"/>
              </a:xfrm>
              <a:prstGeom prst="cube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err="1" smtClean="0">
                    <a:solidFill>
                      <a:schemeClr val="tx1"/>
                    </a:solidFill>
                  </a:rPr>
                  <a:t>stg</a:t>
                </a:r>
                <a:r>
                  <a:rPr lang="en-US" altLang="ko-KR" sz="800" dirty="0" smtClean="0">
                    <a:solidFill>
                      <a:schemeClr val="tx1"/>
                    </a:solidFill>
                  </a:rPr>
                  <a:t>-web-common-prepare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385" name="직선 연결선 384"/>
            <p:cNvCxnSpPr/>
            <p:nvPr/>
          </p:nvCxnSpPr>
          <p:spPr>
            <a:xfrm flipV="1">
              <a:off x="-1692696" y="3653408"/>
              <a:ext cx="499694" cy="567680"/>
            </a:xfrm>
            <a:prstGeom prst="line">
              <a:avLst/>
            </a:prstGeom>
            <a:ln w="127000">
              <a:solidFill>
                <a:srgbClr val="FFC000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직선 연결선 385"/>
            <p:cNvCxnSpPr/>
            <p:nvPr/>
          </p:nvCxnSpPr>
          <p:spPr>
            <a:xfrm flipV="1">
              <a:off x="2411760" y="5083416"/>
              <a:ext cx="871069" cy="981608"/>
            </a:xfrm>
            <a:prstGeom prst="line">
              <a:avLst/>
            </a:prstGeom>
            <a:ln w="127000">
              <a:solidFill>
                <a:srgbClr val="FFC000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7" name="정육면체 386"/>
            <p:cNvSpPr/>
            <p:nvPr/>
          </p:nvSpPr>
          <p:spPr>
            <a:xfrm>
              <a:off x="1691680" y="5849000"/>
              <a:ext cx="1087093" cy="676344"/>
            </a:xfrm>
            <a:prstGeom prst="cube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 smtClean="0">
                  <a:solidFill>
                    <a:schemeClr val="tx1"/>
                  </a:solidFill>
                </a:rPr>
                <a:t>stg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-all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65" name="직선 연결선 164"/>
          <p:cNvCxnSpPr/>
          <p:nvPr/>
        </p:nvCxnSpPr>
        <p:spPr>
          <a:xfrm>
            <a:off x="3360120" y="2908764"/>
            <a:ext cx="3487" cy="613184"/>
          </a:xfrm>
          <a:prstGeom prst="line">
            <a:avLst/>
          </a:prstGeom>
          <a:ln w="57150">
            <a:solidFill>
              <a:schemeClr val="bg1">
                <a:lumMod val="65000"/>
              </a:schemeClr>
            </a:solidFill>
            <a:prstDash val="sysDot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직선 연결선 165"/>
          <p:cNvCxnSpPr/>
          <p:nvPr/>
        </p:nvCxnSpPr>
        <p:spPr>
          <a:xfrm>
            <a:off x="6728753" y="1556792"/>
            <a:ext cx="3487" cy="613184"/>
          </a:xfrm>
          <a:prstGeom prst="line">
            <a:avLst/>
          </a:prstGeom>
          <a:ln w="57150">
            <a:solidFill>
              <a:schemeClr val="bg1">
                <a:lumMod val="65000"/>
              </a:schemeClr>
            </a:solidFill>
            <a:prstDash val="sysDot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직선 연결선 166"/>
          <p:cNvCxnSpPr/>
          <p:nvPr/>
        </p:nvCxnSpPr>
        <p:spPr>
          <a:xfrm>
            <a:off x="2478011" y="1523441"/>
            <a:ext cx="3487" cy="613184"/>
          </a:xfrm>
          <a:prstGeom prst="line">
            <a:avLst/>
          </a:prstGeom>
          <a:ln w="57150">
            <a:solidFill>
              <a:schemeClr val="bg1">
                <a:lumMod val="65000"/>
              </a:schemeClr>
            </a:solidFill>
            <a:prstDash val="sysDot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직선 연결선 167"/>
          <p:cNvCxnSpPr/>
          <p:nvPr/>
        </p:nvCxnSpPr>
        <p:spPr>
          <a:xfrm>
            <a:off x="470892" y="1558962"/>
            <a:ext cx="3487" cy="613184"/>
          </a:xfrm>
          <a:prstGeom prst="line">
            <a:avLst/>
          </a:prstGeom>
          <a:ln w="57150">
            <a:solidFill>
              <a:schemeClr val="bg1">
                <a:lumMod val="65000"/>
              </a:schemeClr>
            </a:solidFill>
            <a:prstDash val="sysDot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직선 연결선 168"/>
          <p:cNvCxnSpPr/>
          <p:nvPr/>
        </p:nvCxnSpPr>
        <p:spPr>
          <a:xfrm>
            <a:off x="-1131915" y="1558962"/>
            <a:ext cx="3487" cy="613184"/>
          </a:xfrm>
          <a:prstGeom prst="line">
            <a:avLst/>
          </a:prstGeom>
          <a:ln w="57150">
            <a:solidFill>
              <a:schemeClr val="bg1">
                <a:lumMod val="65000"/>
              </a:schemeClr>
            </a:solidFill>
            <a:prstDash val="sysDot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직선 연결선 230"/>
          <p:cNvCxnSpPr/>
          <p:nvPr/>
        </p:nvCxnSpPr>
        <p:spPr>
          <a:xfrm>
            <a:off x="2195736" y="4255803"/>
            <a:ext cx="3487" cy="613184"/>
          </a:xfrm>
          <a:prstGeom prst="line">
            <a:avLst/>
          </a:prstGeom>
          <a:ln w="57150">
            <a:solidFill>
              <a:schemeClr val="bg1">
                <a:lumMod val="65000"/>
              </a:schemeClr>
            </a:solidFill>
            <a:prstDash val="sysDot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3" name="그룹 232"/>
          <p:cNvGrpSpPr/>
          <p:nvPr/>
        </p:nvGrpSpPr>
        <p:grpSpPr>
          <a:xfrm>
            <a:off x="-1718299" y="-3051720"/>
            <a:ext cx="13203067" cy="7580728"/>
            <a:chOff x="-1692696" y="-1055384"/>
            <a:chExt cx="13203067" cy="758072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234" name="그룹 233"/>
            <p:cNvGrpSpPr/>
            <p:nvPr/>
          </p:nvGrpSpPr>
          <p:grpSpPr>
            <a:xfrm>
              <a:off x="6228183" y="-1055384"/>
              <a:ext cx="5282188" cy="4800688"/>
              <a:chOff x="2692819" y="312768"/>
              <a:chExt cx="5282188" cy="4800688"/>
            </a:xfrm>
          </p:grpSpPr>
          <p:cxnSp>
            <p:nvCxnSpPr>
              <p:cNvPr id="274" name="직선 연결선 273"/>
              <p:cNvCxnSpPr/>
              <p:nvPr/>
            </p:nvCxnSpPr>
            <p:spPr>
              <a:xfrm flipV="1">
                <a:off x="4707552" y="2694290"/>
                <a:ext cx="401896" cy="455063"/>
              </a:xfrm>
              <a:prstGeom prst="line">
                <a:avLst/>
              </a:prstGeom>
              <a:ln w="127000">
                <a:solidFill>
                  <a:srgbClr val="FFC000"/>
                </a:solidFill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5" name="정육면체 274"/>
              <p:cNvSpPr/>
              <p:nvPr/>
            </p:nvSpPr>
            <p:spPr>
              <a:xfrm>
                <a:off x="6222086" y="312768"/>
                <a:ext cx="1087093" cy="676344"/>
              </a:xfrm>
              <a:prstGeom prst="cube">
                <a:avLst/>
              </a:prstGeom>
              <a:ln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err="1" smtClean="0">
                    <a:solidFill>
                      <a:schemeClr val="tx1"/>
                    </a:solidFill>
                  </a:rPr>
                  <a:t>prd</a:t>
                </a:r>
                <a:r>
                  <a:rPr lang="en-US" altLang="ko-KR" sz="800" dirty="0" smtClean="0">
                    <a:solidFill>
                      <a:schemeClr val="tx1"/>
                    </a:solidFill>
                  </a:rPr>
                  <a:t>-</a:t>
                </a:r>
                <a:r>
                  <a:rPr lang="en-US" altLang="ko-KR" sz="800" dirty="0" err="1" smtClean="0">
                    <a:solidFill>
                      <a:schemeClr val="tx1"/>
                    </a:solidFill>
                  </a:rPr>
                  <a:t>ccm</a:t>
                </a:r>
                <a:r>
                  <a:rPr lang="en-US" altLang="ko-KR" sz="800" dirty="0" smtClean="0">
                    <a:solidFill>
                      <a:schemeClr val="tx1"/>
                    </a:solidFill>
                  </a:rPr>
                  <a:t>-restart-by-</a:t>
                </a:r>
                <a:r>
                  <a:rPr lang="en-US" altLang="ko-KR" sz="800" dirty="0" err="1" smtClean="0">
                    <a:solidFill>
                      <a:schemeClr val="tx1"/>
                    </a:solidFill>
                  </a:rPr>
                  <a:t>ssh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76" name="직선 연결선 275"/>
              <p:cNvCxnSpPr/>
              <p:nvPr/>
            </p:nvCxnSpPr>
            <p:spPr>
              <a:xfrm>
                <a:off x="4644883" y="1349152"/>
                <a:ext cx="3330124" cy="6474"/>
              </a:xfrm>
              <a:prstGeom prst="line">
                <a:avLst/>
              </a:prstGeom>
              <a:ln w="1270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7" name="직선 연결선 276"/>
              <p:cNvCxnSpPr/>
              <p:nvPr/>
            </p:nvCxnSpPr>
            <p:spPr>
              <a:xfrm flipV="1">
                <a:off x="6445083" y="1359514"/>
                <a:ext cx="422709" cy="421686"/>
              </a:xfrm>
              <a:prstGeom prst="line">
                <a:avLst/>
              </a:prstGeom>
              <a:ln w="127000">
                <a:solidFill>
                  <a:srgbClr val="FFC000"/>
                </a:solidFill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8" name="직선 연결선 277"/>
              <p:cNvCxnSpPr/>
              <p:nvPr/>
            </p:nvCxnSpPr>
            <p:spPr>
              <a:xfrm flipV="1">
                <a:off x="7525203" y="1349152"/>
                <a:ext cx="422709" cy="421686"/>
              </a:xfrm>
              <a:prstGeom prst="line">
                <a:avLst/>
              </a:prstGeom>
              <a:ln w="127000">
                <a:solidFill>
                  <a:srgbClr val="FFC000"/>
                </a:solidFill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9" name="직선 연결선 278"/>
              <p:cNvCxnSpPr/>
              <p:nvPr/>
            </p:nvCxnSpPr>
            <p:spPr>
              <a:xfrm flipV="1">
                <a:off x="4284843" y="1359514"/>
                <a:ext cx="422709" cy="421686"/>
              </a:xfrm>
              <a:prstGeom prst="line">
                <a:avLst/>
              </a:prstGeom>
              <a:ln w="127000">
                <a:solidFill>
                  <a:srgbClr val="FFC000"/>
                </a:solidFill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0" name="직선 연결선 279"/>
              <p:cNvCxnSpPr/>
              <p:nvPr/>
            </p:nvCxnSpPr>
            <p:spPr>
              <a:xfrm flipV="1">
                <a:off x="4618249" y="1317169"/>
                <a:ext cx="1169423" cy="1400135"/>
              </a:xfrm>
              <a:prstGeom prst="line">
                <a:avLst/>
              </a:prstGeom>
              <a:ln w="127000">
                <a:solidFill>
                  <a:srgbClr val="FFC000"/>
                </a:solidFill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1" name="직선 연결선 280"/>
              <p:cNvCxnSpPr/>
              <p:nvPr/>
            </p:nvCxnSpPr>
            <p:spPr>
              <a:xfrm flipV="1">
                <a:off x="6270301" y="917104"/>
                <a:ext cx="390806" cy="417912"/>
              </a:xfrm>
              <a:prstGeom prst="line">
                <a:avLst/>
              </a:prstGeom>
              <a:ln w="127000">
                <a:solidFill>
                  <a:srgbClr val="FFC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2" name="정육면체 281"/>
              <p:cNvSpPr/>
              <p:nvPr/>
            </p:nvSpPr>
            <p:spPr>
              <a:xfrm>
                <a:off x="3485782" y="1691647"/>
                <a:ext cx="1087093" cy="676344"/>
              </a:xfrm>
              <a:prstGeom prst="cube">
                <a:avLst/>
              </a:prstGeom>
              <a:ln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smtClean="0">
                    <a:solidFill>
                      <a:schemeClr val="tx1"/>
                    </a:solidFill>
                  </a:rPr>
                  <a:t>prd-ccm-publish-ext-was1-by-rsync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3" name="정육면체 282"/>
              <p:cNvSpPr/>
              <p:nvPr/>
            </p:nvSpPr>
            <p:spPr>
              <a:xfrm>
                <a:off x="4565902" y="1695056"/>
                <a:ext cx="1087093" cy="676344"/>
              </a:xfrm>
              <a:prstGeom prst="cube">
                <a:avLst/>
              </a:prstGeom>
              <a:ln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smtClean="0">
                    <a:solidFill>
                      <a:schemeClr val="tx1"/>
                    </a:solidFill>
                  </a:rPr>
                  <a:t>prd-ccm-publish-ext-web1-by-rsync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4" name="정육면체 283"/>
              <p:cNvSpPr/>
              <p:nvPr/>
            </p:nvSpPr>
            <p:spPr>
              <a:xfrm>
                <a:off x="5646022" y="1682627"/>
                <a:ext cx="1087093" cy="676344"/>
              </a:xfrm>
              <a:prstGeom prst="cube">
                <a:avLst/>
              </a:prstGeom>
              <a:ln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smtClean="0">
                    <a:solidFill>
                      <a:schemeClr val="tx1"/>
                    </a:solidFill>
                  </a:rPr>
                  <a:t>prd-ccm-publish-int-was1-by-rsync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5" name="정육면체 284"/>
              <p:cNvSpPr/>
              <p:nvPr/>
            </p:nvSpPr>
            <p:spPr>
              <a:xfrm>
                <a:off x="6726142" y="1680069"/>
                <a:ext cx="1087093" cy="676344"/>
              </a:xfrm>
              <a:prstGeom prst="cube">
                <a:avLst/>
              </a:prstGeom>
              <a:ln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smtClean="0">
                    <a:solidFill>
                      <a:schemeClr val="tx1"/>
                    </a:solidFill>
                  </a:rPr>
                  <a:t>prd-ccm-publish-int-web1-by-rsync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86" name="직선 연결선 285"/>
              <p:cNvCxnSpPr/>
              <p:nvPr/>
            </p:nvCxnSpPr>
            <p:spPr>
              <a:xfrm>
                <a:off x="3564763" y="2694290"/>
                <a:ext cx="3240360" cy="0"/>
              </a:xfrm>
              <a:prstGeom prst="line">
                <a:avLst/>
              </a:prstGeom>
              <a:ln w="1270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7" name="정육면체 286"/>
              <p:cNvSpPr/>
              <p:nvPr/>
            </p:nvSpPr>
            <p:spPr>
              <a:xfrm>
                <a:off x="3851920" y="3068960"/>
                <a:ext cx="1087093" cy="676344"/>
              </a:xfrm>
              <a:prstGeom prst="cube">
                <a:avLst/>
              </a:prstGeom>
              <a:ln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err="1" smtClean="0">
                    <a:solidFill>
                      <a:schemeClr val="tx1"/>
                    </a:solidFill>
                  </a:rPr>
                  <a:t>prd</a:t>
                </a:r>
                <a:r>
                  <a:rPr lang="en-US" altLang="ko-KR" sz="800" dirty="0" smtClean="0">
                    <a:solidFill>
                      <a:schemeClr val="tx1"/>
                    </a:solidFill>
                  </a:rPr>
                  <a:t>-</a:t>
                </a:r>
                <a:r>
                  <a:rPr lang="en-US" altLang="ko-KR" sz="800" dirty="0" err="1" smtClean="0">
                    <a:solidFill>
                      <a:schemeClr val="tx1"/>
                    </a:solidFill>
                  </a:rPr>
                  <a:t>ccm</a:t>
                </a:r>
                <a:r>
                  <a:rPr lang="en-US" altLang="ko-KR" sz="800" dirty="0" smtClean="0">
                    <a:solidFill>
                      <a:schemeClr val="tx1"/>
                    </a:solidFill>
                  </a:rPr>
                  <a:t>-publish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88" name="직선 연결선 287"/>
              <p:cNvCxnSpPr/>
              <p:nvPr/>
            </p:nvCxnSpPr>
            <p:spPr>
              <a:xfrm flipV="1">
                <a:off x="3412899" y="3671528"/>
                <a:ext cx="871069" cy="981608"/>
              </a:xfrm>
              <a:prstGeom prst="line">
                <a:avLst/>
              </a:prstGeom>
              <a:ln w="127000">
                <a:solidFill>
                  <a:srgbClr val="FFC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9" name="정육면체 288"/>
              <p:cNvSpPr/>
              <p:nvPr/>
            </p:nvSpPr>
            <p:spPr>
              <a:xfrm>
                <a:off x="2692819" y="4437112"/>
                <a:ext cx="1087093" cy="676344"/>
              </a:xfrm>
              <a:prstGeom prst="cube">
                <a:avLst/>
              </a:prstGeom>
              <a:ln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err="1" smtClean="0">
                    <a:solidFill>
                      <a:schemeClr val="tx1"/>
                    </a:solidFill>
                  </a:rPr>
                  <a:t>prd</a:t>
                </a:r>
                <a:r>
                  <a:rPr lang="en-US" altLang="ko-KR" sz="800" dirty="0" smtClean="0">
                    <a:solidFill>
                      <a:schemeClr val="tx1"/>
                    </a:solidFill>
                  </a:rPr>
                  <a:t>-</a:t>
                </a:r>
                <a:r>
                  <a:rPr lang="en-US" altLang="ko-KR" sz="800" dirty="0" err="1" smtClean="0">
                    <a:solidFill>
                      <a:schemeClr val="tx1"/>
                    </a:solidFill>
                  </a:rPr>
                  <a:t>ccm</a:t>
                </a:r>
                <a:r>
                  <a:rPr lang="en-US" altLang="ko-KR" sz="800" dirty="0" smtClean="0">
                    <a:solidFill>
                      <a:schemeClr val="tx1"/>
                    </a:solidFill>
                  </a:rPr>
                  <a:t>-prepare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90" name="직선 연결선 289"/>
              <p:cNvCxnSpPr/>
              <p:nvPr/>
            </p:nvCxnSpPr>
            <p:spPr>
              <a:xfrm flipV="1">
                <a:off x="4644883" y="2271120"/>
                <a:ext cx="360040" cy="435822"/>
              </a:xfrm>
              <a:prstGeom prst="line">
                <a:avLst/>
              </a:prstGeom>
              <a:ln w="127000">
                <a:solidFill>
                  <a:srgbClr val="FFC000"/>
                </a:solidFill>
                <a:headEnd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직선 연결선 290"/>
              <p:cNvCxnSpPr/>
              <p:nvPr/>
            </p:nvCxnSpPr>
            <p:spPr>
              <a:xfrm flipV="1">
                <a:off x="5725003" y="2281482"/>
                <a:ext cx="360040" cy="435822"/>
              </a:xfrm>
              <a:prstGeom prst="line">
                <a:avLst/>
              </a:prstGeom>
              <a:ln w="127000">
                <a:solidFill>
                  <a:srgbClr val="FFC000"/>
                </a:solidFill>
                <a:headEnd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직선 연결선 291"/>
              <p:cNvCxnSpPr/>
              <p:nvPr/>
            </p:nvCxnSpPr>
            <p:spPr>
              <a:xfrm flipV="1">
                <a:off x="6733115" y="2285256"/>
                <a:ext cx="360040" cy="435822"/>
              </a:xfrm>
              <a:prstGeom prst="line">
                <a:avLst/>
              </a:prstGeom>
              <a:ln w="127000">
                <a:solidFill>
                  <a:srgbClr val="FFC000"/>
                </a:solidFill>
                <a:headEnd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3" name="직선 연결선 292"/>
              <p:cNvCxnSpPr/>
              <p:nvPr/>
            </p:nvCxnSpPr>
            <p:spPr>
              <a:xfrm flipV="1">
                <a:off x="3564763" y="2285256"/>
                <a:ext cx="360040" cy="435822"/>
              </a:xfrm>
              <a:prstGeom prst="line">
                <a:avLst/>
              </a:prstGeom>
              <a:ln w="127000">
                <a:solidFill>
                  <a:srgbClr val="FFC000"/>
                </a:solidFill>
                <a:headEnd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5" name="그룹 234"/>
            <p:cNvGrpSpPr/>
            <p:nvPr/>
          </p:nvGrpSpPr>
          <p:grpSpPr>
            <a:xfrm>
              <a:off x="2843808" y="1709192"/>
              <a:ext cx="4040296" cy="3411314"/>
              <a:chOff x="2044747" y="2042667"/>
              <a:chExt cx="4040296" cy="3411314"/>
            </a:xfrm>
          </p:grpSpPr>
          <p:cxnSp>
            <p:nvCxnSpPr>
              <p:cNvPr id="265" name="직선 연결선 264"/>
              <p:cNvCxnSpPr/>
              <p:nvPr/>
            </p:nvCxnSpPr>
            <p:spPr>
              <a:xfrm flipV="1">
                <a:off x="4059480" y="3054330"/>
                <a:ext cx="401896" cy="455063"/>
              </a:xfrm>
              <a:prstGeom prst="line">
                <a:avLst/>
              </a:prstGeom>
              <a:ln w="127000">
                <a:solidFill>
                  <a:srgbClr val="FFC000"/>
                </a:solidFill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6" name="정육면체 265"/>
              <p:cNvSpPr/>
              <p:nvPr/>
            </p:nvSpPr>
            <p:spPr>
              <a:xfrm>
                <a:off x="3917830" y="2055096"/>
                <a:ext cx="1087093" cy="676344"/>
              </a:xfrm>
              <a:prstGeom prst="cube">
                <a:avLst/>
              </a:prstGeom>
              <a:ln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smtClean="0">
                    <a:solidFill>
                      <a:schemeClr val="tx1"/>
                    </a:solidFill>
                  </a:rPr>
                  <a:t>prd-ccm-publish-ext-web1-by-rsync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7" name="정육면체 266"/>
              <p:cNvSpPr/>
              <p:nvPr/>
            </p:nvSpPr>
            <p:spPr>
              <a:xfrm>
                <a:off x="4997950" y="2042667"/>
                <a:ext cx="1087093" cy="676344"/>
              </a:xfrm>
              <a:prstGeom prst="cube">
                <a:avLst/>
              </a:prstGeom>
              <a:ln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smtClean="0">
                    <a:solidFill>
                      <a:schemeClr val="tx1"/>
                    </a:solidFill>
                  </a:rPr>
                  <a:t>prd-ccm-publish-int-was1-by-rsync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68" name="직선 연결선 267"/>
              <p:cNvCxnSpPr/>
              <p:nvPr/>
            </p:nvCxnSpPr>
            <p:spPr>
              <a:xfrm>
                <a:off x="3940016" y="3054330"/>
                <a:ext cx="1230235" cy="0"/>
              </a:xfrm>
              <a:prstGeom prst="line">
                <a:avLst/>
              </a:prstGeom>
              <a:ln w="1270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9" name="정육면체 268"/>
              <p:cNvSpPr/>
              <p:nvPr/>
            </p:nvSpPr>
            <p:spPr>
              <a:xfrm>
                <a:off x="3203848" y="3409485"/>
                <a:ext cx="1087093" cy="676344"/>
              </a:xfrm>
              <a:prstGeom prst="cube">
                <a:avLst/>
              </a:prstGeom>
              <a:ln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err="1" smtClean="0">
                    <a:solidFill>
                      <a:schemeClr val="tx1"/>
                    </a:solidFill>
                  </a:rPr>
                  <a:t>prd</a:t>
                </a:r>
                <a:r>
                  <a:rPr lang="en-US" altLang="ko-KR" sz="800" dirty="0" smtClean="0">
                    <a:solidFill>
                      <a:schemeClr val="tx1"/>
                    </a:solidFill>
                  </a:rPr>
                  <a:t>-</a:t>
                </a:r>
                <a:r>
                  <a:rPr lang="en-US" altLang="ko-KR" sz="800" dirty="0" err="1" smtClean="0">
                    <a:solidFill>
                      <a:schemeClr val="tx1"/>
                    </a:solidFill>
                  </a:rPr>
                  <a:t>ccm</a:t>
                </a:r>
                <a:r>
                  <a:rPr lang="en-US" altLang="ko-KR" sz="800" dirty="0" smtClean="0">
                    <a:solidFill>
                      <a:schemeClr val="tx1"/>
                    </a:solidFill>
                  </a:rPr>
                  <a:t>-publish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70" name="직선 연결선 269"/>
              <p:cNvCxnSpPr/>
              <p:nvPr/>
            </p:nvCxnSpPr>
            <p:spPr>
              <a:xfrm flipV="1">
                <a:off x="2764827" y="4031568"/>
                <a:ext cx="871069" cy="981608"/>
              </a:xfrm>
              <a:prstGeom prst="line">
                <a:avLst/>
              </a:prstGeom>
              <a:ln w="127000">
                <a:solidFill>
                  <a:srgbClr val="FFC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1" name="정육면체 270"/>
              <p:cNvSpPr/>
              <p:nvPr/>
            </p:nvSpPr>
            <p:spPr>
              <a:xfrm>
                <a:off x="2044747" y="4777637"/>
                <a:ext cx="1087093" cy="676344"/>
              </a:xfrm>
              <a:prstGeom prst="cube">
                <a:avLst/>
              </a:prstGeom>
              <a:ln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err="1" smtClean="0">
                    <a:solidFill>
                      <a:schemeClr val="tx1"/>
                    </a:solidFill>
                  </a:rPr>
                  <a:t>prd</a:t>
                </a:r>
                <a:r>
                  <a:rPr lang="en-US" altLang="ko-KR" sz="800" dirty="0" smtClean="0">
                    <a:solidFill>
                      <a:schemeClr val="tx1"/>
                    </a:solidFill>
                  </a:rPr>
                  <a:t>-</a:t>
                </a:r>
                <a:r>
                  <a:rPr lang="en-US" altLang="ko-KR" sz="800" dirty="0" err="1" smtClean="0">
                    <a:solidFill>
                      <a:schemeClr val="tx1"/>
                    </a:solidFill>
                  </a:rPr>
                  <a:t>ccm</a:t>
                </a:r>
                <a:r>
                  <a:rPr lang="en-US" altLang="ko-KR" sz="800" dirty="0" smtClean="0">
                    <a:solidFill>
                      <a:schemeClr val="tx1"/>
                    </a:solidFill>
                  </a:rPr>
                  <a:t>-prepare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72" name="직선 연결선 271"/>
              <p:cNvCxnSpPr/>
              <p:nvPr/>
            </p:nvCxnSpPr>
            <p:spPr>
              <a:xfrm flipV="1">
                <a:off x="3996811" y="2631160"/>
                <a:ext cx="360040" cy="435822"/>
              </a:xfrm>
              <a:prstGeom prst="line">
                <a:avLst/>
              </a:prstGeom>
              <a:ln w="127000">
                <a:solidFill>
                  <a:srgbClr val="FFC000"/>
                </a:solidFill>
                <a:headEnd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직선 연결선 272"/>
              <p:cNvCxnSpPr/>
              <p:nvPr/>
            </p:nvCxnSpPr>
            <p:spPr>
              <a:xfrm flipV="1">
                <a:off x="5076931" y="2641522"/>
                <a:ext cx="360040" cy="435822"/>
              </a:xfrm>
              <a:prstGeom prst="line">
                <a:avLst/>
              </a:prstGeom>
              <a:ln w="127000">
                <a:solidFill>
                  <a:srgbClr val="FFC000"/>
                </a:solidFill>
                <a:headEnd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36" name="직선 연결선 235"/>
            <p:cNvCxnSpPr/>
            <p:nvPr/>
          </p:nvCxnSpPr>
          <p:spPr>
            <a:xfrm flipV="1">
              <a:off x="6164023" y="3653408"/>
              <a:ext cx="499694" cy="567680"/>
            </a:xfrm>
            <a:prstGeom prst="line">
              <a:avLst/>
            </a:prstGeom>
            <a:ln w="127000">
              <a:solidFill>
                <a:srgbClr val="FFC000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7" name="그룹 236"/>
            <p:cNvGrpSpPr/>
            <p:nvPr/>
          </p:nvGrpSpPr>
          <p:grpSpPr>
            <a:xfrm>
              <a:off x="1971864" y="341040"/>
              <a:ext cx="4040296" cy="3430829"/>
              <a:chOff x="2044747" y="2042667"/>
              <a:chExt cx="4040296" cy="3430829"/>
            </a:xfrm>
          </p:grpSpPr>
          <p:cxnSp>
            <p:nvCxnSpPr>
              <p:cNvPr id="256" name="직선 연결선 255"/>
              <p:cNvCxnSpPr/>
              <p:nvPr/>
            </p:nvCxnSpPr>
            <p:spPr>
              <a:xfrm flipV="1">
                <a:off x="4059480" y="3054330"/>
                <a:ext cx="401896" cy="455063"/>
              </a:xfrm>
              <a:prstGeom prst="line">
                <a:avLst/>
              </a:prstGeom>
              <a:ln w="127000">
                <a:solidFill>
                  <a:srgbClr val="FFC000"/>
                </a:solidFill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7" name="정육면체 256"/>
              <p:cNvSpPr/>
              <p:nvPr/>
            </p:nvSpPr>
            <p:spPr>
              <a:xfrm>
                <a:off x="3917830" y="2055096"/>
                <a:ext cx="1087093" cy="676344"/>
              </a:xfrm>
              <a:prstGeom prst="cube">
                <a:avLst/>
              </a:prstGeom>
              <a:ln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smtClean="0">
                    <a:solidFill>
                      <a:schemeClr val="tx1"/>
                    </a:solidFill>
                  </a:rPr>
                  <a:t>prd-web-xp-publish-ext-web1-by-rsync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8" name="정육면체 257"/>
              <p:cNvSpPr/>
              <p:nvPr/>
            </p:nvSpPr>
            <p:spPr>
              <a:xfrm>
                <a:off x="4997950" y="2042667"/>
                <a:ext cx="1087093" cy="676344"/>
              </a:xfrm>
              <a:prstGeom prst="cube">
                <a:avLst/>
              </a:prstGeom>
              <a:ln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smtClean="0">
                    <a:solidFill>
                      <a:schemeClr val="tx1"/>
                    </a:solidFill>
                  </a:rPr>
                  <a:t>prd-web-xp-publish-int-web1-by-rsync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59" name="직선 연결선 258"/>
              <p:cNvCxnSpPr/>
              <p:nvPr/>
            </p:nvCxnSpPr>
            <p:spPr>
              <a:xfrm>
                <a:off x="3940016" y="3054330"/>
                <a:ext cx="1230235" cy="0"/>
              </a:xfrm>
              <a:prstGeom prst="line">
                <a:avLst/>
              </a:prstGeom>
              <a:ln w="1270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0" name="정육면체 259"/>
              <p:cNvSpPr/>
              <p:nvPr/>
            </p:nvSpPr>
            <p:spPr>
              <a:xfrm>
                <a:off x="3203848" y="3429000"/>
                <a:ext cx="1087093" cy="676344"/>
              </a:xfrm>
              <a:prstGeom prst="cube">
                <a:avLst/>
              </a:prstGeom>
              <a:ln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err="1" smtClean="0">
                    <a:solidFill>
                      <a:schemeClr val="tx1"/>
                    </a:solidFill>
                  </a:rPr>
                  <a:t>prd</a:t>
                </a:r>
                <a:r>
                  <a:rPr lang="en-US" altLang="ko-KR" sz="800" dirty="0" smtClean="0">
                    <a:solidFill>
                      <a:schemeClr val="tx1"/>
                    </a:solidFill>
                  </a:rPr>
                  <a:t>-web-</a:t>
                </a:r>
                <a:r>
                  <a:rPr lang="en-US" altLang="ko-KR" sz="800" dirty="0" err="1" smtClean="0">
                    <a:solidFill>
                      <a:schemeClr val="tx1"/>
                    </a:solidFill>
                  </a:rPr>
                  <a:t>xp</a:t>
                </a:r>
                <a:r>
                  <a:rPr lang="en-US" altLang="ko-KR" sz="800" dirty="0" smtClean="0">
                    <a:solidFill>
                      <a:schemeClr val="tx1"/>
                    </a:solidFill>
                  </a:rPr>
                  <a:t>-publish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61" name="직선 연결선 260"/>
              <p:cNvCxnSpPr/>
              <p:nvPr/>
            </p:nvCxnSpPr>
            <p:spPr>
              <a:xfrm flipV="1">
                <a:off x="2764827" y="4031568"/>
                <a:ext cx="871069" cy="981608"/>
              </a:xfrm>
              <a:prstGeom prst="line">
                <a:avLst/>
              </a:prstGeom>
              <a:ln w="127000">
                <a:solidFill>
                  <a:srgbClr val="FFC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2" name="정육면체 261"/>
              <p:cNvSpPr/>
              <p:nvPr/>
            </p:nvSpPr>
            <p:spPr>
              <a:xfrm>
                <a:off x="2044747" y="4797152"/>
                <a:ext cx="1087093" cy="676344"/>
              </a:xfrm>
              <a:prstGeom prst="cube">
                <a:avLst/>
              </a:prstGeom>
              <a:ln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err="1" smtClean="0">
                    <a:solidFill>
                      <a:schemeClr val="tx1"/>
                    </a:solidFill>
                  </a:rPr>
                  <a:t>prd</a:t>
                </a:r>
                <a:r>
                  <a:rPr lang="en-US" altLang="ko-KR" sz="800" dirty="0" smtClean="0">
                    <a:solidFill>
                      <a:schemeClr val="tx1"/>
                    </a:solidFill>
                  </a:rPr>
                  <a:t>-web-</a:t>
                </a:r>
                <a:r>
                  <a:rPr lang="en-US" altLang="ko-KR" sz="800" dirty="0" err="1" smtClean="0">
                    <a:solidFill>
                      <a:schemeClr val="tx1"/>
                    </a:solidFill>
                  </a:rPr>
                  <a:t>xp</a:t>
                </a:r>
                <a:r>
                  <a:rPr lang="en-US" altLang="ko-KR" sz="800" dirty="0" smtClean="0">
                    <a:solidFill>
                      <a:schemeClr val="tx1"/>
                    </a:solidFill>
                  </a:rPr>
                  <a:t>-prepare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63" name="직선 연결선 262"/>
              <p:cNvCxnSpPr/>
              <p:nvPr/>
            </p:nvCxnSpPr>
            <p:spPr>
              <a:xfrm flipV="1">
                <a:off x="3996811" y="2631160"/>
                <a:ext cx="360040" cy="435822"/>
              </a:xfrm>
              <a:prstGeom prst="line">
                <a:avLst/>
              </a:prstGeom>
              <a:ln w="127000">
                <a:solidFill>
                  <a:srgbClr val="FFC000"/>
                </a:solidFill>
                <a:headEnd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4" name="직선 연결선 263"/>
              <p:cNvCxnSpPr/>
              <p:nvPr/>
            </p:nvCxnSpPr>
            <p:spPr>
              <a:xfrm flipV="1">
                <a:off x="5076931" y="2641522"/>
                <a:ext cx="360040" cy="435822"/>
              </a:xfrm>
              <a:prstGeom prst="line">
                <a:avLst/>
              </a:prstGeom>
              <a:ln w="127000">
                <a:solidFill>
                  <a:srgbClr val="FFC000"/>
                </a:solidFill>
                <a:headEnd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38" name="직선 연결선 237"/>
            <p:cNvCxnSpPr/>
            <p:nvPr/>
          </p:nvCxnSpPr>
          <p:spPr>
            <a:xfrm>
              <a:off x="-1692696" y="4186039"/>
              <a:ext cx="7920879" cy="2858"/>
            </a:xfrm>
            <a:prstGeom prst="line">
              <a:avLst/>
            </a:prstGeom>
            <a:ln w="1270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9" name="그룹 238"/>
            <p:cNvGrpSpPr/>
            <p:nvPr/>
          </p:nvGrpSpPr>
          <p:grpSpPr>
            <a:xfrm>
              <a:off x="-60858" y="341040"/>
              <a:ext cx="3399197" cy="3430829"/>
              <a:chOff x="-2060584" y="1628800"/>
              <a:chExt cx="3399197" cy="3430829"/>
            </a:xfrm>
          </p:grpSpPr>
          <p:sp>
            <p:nvSpPr>
              <p:cNvPr id="251" name="정육면체 250"/>
              <p:cNvSpPr/>
              <p:nvPr/>
            </p:nvSpPr>
            <p:spPr>
              <a:xfrm>
                <a:off x="251520" y="1628800"/>
                <a:ext cx="1087093" cy="676344"/>
              </a:xfrm>
              <a:prstGeom prst="cube">
                <a:avLst/>
              </a:prstGeom>
              <a:ln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smtClean="0">
                    <a:solidFill>
                      <a:schemeClr val="tx1"/>
                    </a:solidFill>
                  </a:rPr>
                  <a:t>prd-web-rd-publish-int-was1-by-rsync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52" name="직선 연결선 251"/>
              <p:cNvCxnSpPr/>
              <p:nvPr/>
            </p:nvCxnSpPr>
            <p:spPr>
              <a:xfrm flipV="1">
                <a:off x="-180528" y="2231368"/>
                <a:ext cx="871069" cy="981608"/>
              </a:xfrm>
              <a:prstGeom prst="line">
                <a:avLst/>
              </a:prstGeom>
              <a:ln w="127000">
                <a:solidFill>
                  <a:srgbClr val="FFC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3" name="정육면체 252"/>
              <p:cNvSpPr/>
              <p:nvPr/>
            </p:nvSpPr>
            <p:spPr>
              <a:xfrm>
                <a:off x="-901483" y="3015133"/>
                <a:ext cx="1087093" cy="676344"/>
              </a:xfrm>
              <a:prstGeom prst="cube">
                <a:avLst/>
              </a:prstGeom>
              <a:ln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err="1" smtClean="0">
                    <a:solidFill>
                      <a:schemeClr val="tx1"/>
                    </a:solidFill>
                  </a:rPr>
                  <a:t>prd</a:t>
                </a:r>
                <a:r>
                  <a:rPr lang="en-US" altLang="ko-KR" sz="800" dirty="0" smtClean="0">
                    <a:solidFill>
                      <a:schemeClr val="tx1"/>
                    </a:solidFill>
                  </a:rPr>
                  <a:t>-web-rd-publish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54" name="직선 연결선 253"/>
              <p:cNvCxnSpPr/>
              <p:nvPr/>
            </p:nvCxnSpPr>
            <p:spPr>
              <a:xfrm flipV="1">
                <a:off x="-1340504" y="3617701"/>
                <a:ext cx="871069" cy="981608"/>
              </a:xfrm>
              <a:prstGeom prst="line">
                <a:avLst/>
              </a:prstGeom>
              <a:ln w="127000">
                <a:solidFill>
                  <a:srgbClr val="FFC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5" name="정육면체 254"/>
              <p:cNvSpPr/>
              <p:nvPr/>
            </p:nvSpPr>
            <p:spPr>
              <a:xfrm>
                <a:off x="-2060584" y="4383285"/>
                <a:ext cx="1087093" cy="676344"/>
              </a:xfrm>
              <a:prstGeom prst="cube">
                <a:avLst/>
              </a:prstGeom>
              <a:ln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err="1" smtClean="0">
                    <a:solidFill>
                      <a:schemeClr val="tx1"/>
                    </a:solidFill>
                  </a:rPr>
                  <a:t>prd</a:t>
                </a:r>
                <a:r>
                  <a:rPr lang="en-US" altLang="ko-KR" sz="800" dirty="0" smtClean="0">
                    <a:solidFill>
                      <a:schemeClr val="tx1"/>
                    </a:solidFill>
                  </a:rPr>
                  <a:t>-web-rd-prepare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240" name="직선 연결선 239"/>
            <p:cNvCxnSpPr/>
            <p:nvPr/>
          </p:nvCxnSpPr>
          <p:spPr>
            <a:xfrm flipV="1">
              <a:off x="1907704" y="3653408"/>
              <a:ext cx="499694" cy="567680"/>
            </a:xfrm>
            <a:prstGeom prst="line">
              <a:avLst/>
            </a:prstGeom>
            <a:ln w="127000">
              <a:solidFill>
                <a:srgbClr val="FFC000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직선 연결선 240"/>
            <p:cNvCxnSpPr/>
            <p:nvPr/>
          </p:nvCxnSpPr>
          <p:spPr>
            <a:xfrm flipV="1">
              <a:off x="-104158" y="3653408"/>
              <a:ext cx="499694" cy="567680"/>
            </a:xfrm>
            <a:prstGeom prst="line">
              <a:avLst/>
            </a:prstGeom>
            <a:ln w="127000">
              <a:solidFill>
                <a:srgbClr val="FFC000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2" name="그룹 241"/>
            <p:cNvGrpSpPr/>
            <p:nvPr/>
          </p:nvGrpSpPr>
          <p:grpSpPr>
            <a:xfrm>
              <a:off x="-1635509" y="341040"/>
              <a:ext cx="3399197" cy="3430829"/>
              <a:chOff x="-2060584" y="1628800"/>
              <a:chExt cx="3399197" cy="3430829"/>
            </a:xfrm>
          </p:grpSpPr>
          <p:sp>
            <p:nvSpPr>
              <p:cNvPr id="246" name="정육면체 245"/>
              <p:cNvSpPr/>
              <p:nvPr/>
            </p:nvSpPr>
            <p:spPr>
              <a:xfrm>
                <a:off x="251520" y="1628800"/>
                <a:ext cx="1087093" cy="676344"/>
              </a:xfrm>
              <a:prstGeom prst="cube">
                <a:avLst/>
              </a:prstGeom>
              <a:ln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smtClean="0">
                    <a:solidFill>
                      <a:schemeClr val="tx1"/>
                    </a:solidFill>
                  </a:rPr>
                  <a:t>prd-web-common-publish-int-was1-by-rsync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47" name="직선 연결선 246"/>
              <p:cNvCxnSpPr/>
              <p:nvPr/>
            </p:nvCxnSpPr>
            <p:spPr>
              <a:xfrm flipV="1">
                <a:off x="-180528" y="2231368"/>
                <a:ext cx="871069" cy="981608"/>
              </a:xfrm>
              <a:prstGeom prst="line">
                <a:avLst/>
              </a:prstGeom>
              <a:ln w="127000">
                <a:solidFill>
                  <a:srgbClr val="FFC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8" name="정육면체 247"/>
              <p:cNvSpPr/>
              <p:nvPr/>
            </p:nvSpPr>
            <p:spPr>
              <a:xfrm>
                <a:off x="-901483" y="3015133"/>
                <a:ext cx="1087093" cy="676344"/>
              </a:xfrm>
              <a:prstGeom prst="cube">
                <a:avLst/>
              </a:prstGeom>
              <a:ln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err="1" smtClean="0">
                    <a:solidFill>
                      <a:schemeClr val="tx1"/>
                    </a:solidFill>
                  </a:rPr>
                  <a:t>prd</a:t>
                </a:r>
                <a:r>
                  <a:rPr lang="en-US" altLang="ko-KR" sz="800" dirty="0" smtClean="0">
                    <a:solidFill>
                      <a:schemeClr val="tx1"/>
                    </a:solidFill>
                  </a:rPr>
                  <a:t>-web-common-publish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49" name="직선 연결선 248"/>
              <p:cNvCxnSpPr/>
              <p:nvPr/>
            </p:nvCxnSpPr>
            <p:spPr>
              <a:xfrm flipV="1">
                <a:off x="-1340504" y="3617701"/>
                <a:ext cx="871069" cy="981608"/>
              </a:xfrm>
              <a:prstGeom prst="line">
                <a:avLst/>
              </a:prstGeom>
              <a:ln w="127000">
                <a:solidFill>
                  <a:srgbClr val="FFC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0" name="정육면체 249"/>
              <p:cNvSpPr/>
              <p:nvPr/>
            </p:nvSpPr>
            <p:spPr>
              <a:xfrm>
                <a:off x="-2060584" y="4383285"/>
                <a:ext cx="1087093" cy="676344"/>
              </a:xfrm>
              <a:prstGeom prst="cube">
                <a:avLst/>
              </a:prstGeom>
              <a:ln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err="1" smtClean="0">
                    <a:solidFill>
                      <a:schemeClr val="tx1"/>
                    </a:solidFill>
                  </a:rPr>
                  <a:t>prd</a:t>
                </a:r>
                <a:r>
                  <a:rPr lang="en-US" altLang="ko-KR" sz="800" dirty="0" smtClean="0">
                    <a:solidFill>
                      <a:schemeClr val="tx1"/>
                    </a:solidFill>
                  </a:rPr>
                  <a:t>-web-common-prepare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243" name="직선 연결선 242"/>
            <p:cNvCxnSpPr/>
            <p:nvPr/>
          </p:nvCxnSpPr>
          <p:spPr>
            <a:xfrm flipV="1">
              <a:off x="-1692696" y="3653408"/>
              <a:ext cx="499694" cy="567680"/>
            </a:xfrm>
            <a:prstGeom prst="line">
              <a:avLst/>
            </a:prstGeom>
            <a:ln w="127000">
              <a:solidFill>
                <a:srgbClr val="FFC000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직선 연결선 243"/>
            <p:cNvCxnSpPr/>
            <p:nvPr/>
          </p:nvCxnSpPr>
          <p:spPr>
            <a:xfrm flipV="1">
              <a:off x="2411760" y="5083416"/>
              <a:ext cx="871069" cy="981608"/>
            </a:xfrm>
            <a:prstGeom prst="line">
              <a:avLst/>
            </a:prstGeom>
            <a:ln w="127000">
              <a:solidFill>
                <a:srgbClr val="FFC000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5" name="정육면체 244"/>
            <p:cNvSpPr/>
            <p:nvPr/>
          </p:nvSpPr>
          <p:spPr>
            <a:xfrm>
              <a:off x="1691680" y="5849000"/>
              <a:ext cx="1087093" cy="676344"/>
            </a:xfrm>
            <a:prstGeom prst="cub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 smtClean="0">
                  <a:solidFill>
                    <a:schemeClr val="tx1"/>
                  </a:solidFill>
                </a:rPr>
                <a:t>prd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-all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97" name="그룹 196"/>
          <p:cNvGrpSpPr/>
          <p:nvPr/>
        </p:nvGrpSpPr>
        <p:grpSpPr>
          <a:xfrm>
            <a:off x="467544" y="2516471"/>
            <a:ext cx="7416824" cy="1416585"/>
            <a:chOff x="467544" y="3407132"/>
            <a:chExt cx="7416824" cy="1416585"/>
          </a:xfrm>
        </p:grpSpPr>
        <p:cxnSp>
          <p:nvCxnSpPr>
            <p:cNvPr id="198" name="직선 연결선 197"/>
            <p:cNvCxnSpPr/>
            <p:nvPr/>
          </p:nvCxnSpPr>
          <p:spPr>
            <a:xfrm>
              <a:off x="3867134" y="4801849"/>
              <a:ext cx="2904595" cy="21868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  <a:prstDash val="sysDot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직선 연결선 198"/>
            <p:cNvCxnSpPr/>
            <p:nvPr/>
          </p:nvCxnSpPr>
          <p:spPr>
            <a:xfrm flipH="1">
              <a:off x="6801070" y="3407132"/>
              <a:ext cx="1083298" cy="1394717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  <a:prstDash val="sysDot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직선 연결선 199"/>
            <p:cNvCxnSpPr/>
            <p:nvPr/>
          </p:nvCxnSpPr>
          <p:spPr>
            <a:xfrm flipH="1">
              <a:off x="7315277" y="3429000"/>
              <a:ext cx="569091" cy="4697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  <a:prstDash val="sysDot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직선 연결선 200"/>
            <p:cNvCxnSpPr/>
            <p:nvPr/>
          </p:nvCxnSpPr>
          <p:spPr>
            <a:xfrm>
              <a:off x="482688" y="4797152"/>
              <a:ext cx="2361120" cy="0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  <a:prstDash val="sysDot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직선 연결선 201"/>
            <p:cNvCxnSpPr/>
            <p:nvPr/>
          </p:nvCxnSpPr>
          <p:spPr>
            <a:xfrm flipH="1">
              <a:off x="467544" y="3433697"/>
              <a:ext cx="1174245" cy="1363455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  <a:prstDash val="sysDot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직선 연결선 202"/>
            <p:cNvCxnSpPr/>
            <p:nvPr/>
          </p:nvCxnSpPr>
          <p:spPr>
            <a:xfrm flipH="1">
              <a:off x="1674306" y="3407132"/>
              <a:ext cx="233398" cy="26565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  <a:prstDash val="sysDot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4" name="그룹 203"/>
          <p:cNvGrpSpPr/>
          <p:nvPr/>
        </p:nvGrpSpPr>
        <p:grpSpPr>
          <a:xfrm>
            <a:off x="467544" y="3452575"/>
            <a:ext cx="7416824" cy="1416585"/>
            <a:chOff x="467544" y="3407132"/>
            <a:chExt cx="7416824" cy="1416585"/>
          </a:xfrm>
        </p:grpSpPr>
        <p:cxnSp>
          <p:nvCxnSpPr>
            <p:cNvPr id="205" name="직선 연결선 204"/>
            <p:cNvCxnSpPr/>
            <p:nvPr/>
          </p:nvCxnSpPr>
          <p:spPr>
            <a:xfrm>
              <a:off x="3867134" y="4801849"/>
              <a:ext cx="2904595" cy="21868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  <a:prstDash val="sysDot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직선 연결선 205"/>
            <p:cNvCxnSpPr/>
            <p:nvPr/>
          </p:nvCxnSpPr>
          <p:spPr>
            <a:xfrm flipH="1">
              <a:off x="6801070" y="3407132"/>
              <a:ext cx="1083298" cy="1394717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  <a:prstDash val="sysDot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직선 연결선 206"/>
            <p:cNvCxnSpPr/>
            <p:nvPr/>
          </p:nvCxnSpPr>
          <p:spPr>
            <a:xfrm flipH="1">
              <a:off x="7315277" y="3429000"/>
              <a:ext cx="569091" cy="4697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  <a:prstDash val="sysDot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직선 연결선 207"/>
            <p:cNvCxnSpPr/>
            <p:nvPr/>
          </p:nvCxnSpPr>
          <p:spPr>
            <a:xfrm>
              <a:off x="482688" y="4797152"/>
              <a:ext cx="2361120" cy="0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  <a:prstDash val="sysDot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직선 연결선 208"/>
            <p:cNvCxnSpPr/>
            <p:nvPr/>
          </p:nvCxnSpPr>
          <p:spPr>
            <a:xfrm flipH="1">
              <a:off x="467544" y="3433697"/>
              <a:ext cx="1174245" cy="1363455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  <a:prstDash val="sysDot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직선 연결선 209"/>
            <p:cNvCxnSpPr/>
            <p:nvPr/>
          </p:nvCxnSpPr>
          <p:spPr>
            <a:xfrm flipH="1">
              <a:off x="1674306" y="3407132"/>
              <a:ext cx="233398" cy="26565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  <a:prstDash val="sysDot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1" name="그룹 210"/>
          <p:cNvGrpSpPr/>
          <p:nvPr/>
        </p:nvGrpSpPr>
        <p:grpSpPr>
          <a:xfrm>
            <a:off x="395536" y="1436351"/>
            <a:ext cx="7416824" cy="1416585"/>
            <a:chOff x="467544" y="3407132"/>
            <a:chExt cx="7416824" cy="1416585"/>
          </a:xfrm>
        </p:grpSpPr>
        <p:cxnSp>
          <p:nvCxnSpPr>
            <p:cNvPr id="212" name="직선 연결선 211"/>
            <p:cNvCxnSpPr/>
            <p:nvPr/>
          </p:nvCxnSpPr>
          <p:spPr>
            <a:xfrm>
              <a:off x="3867134" y="4801849"/>
              <a:ext cx="2904595" cy="21868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  <a:prstDash val="sysDot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직선 연결선 212"/>
            <p:cNvCxnSpPr/>
            <p:nvPr/>
          </p:nvCxnSpPr>
          <p:spPr>
            <a:xfrm flipH="1">
              <a:off x="6801070" y="3407132"/>
              <a:ext cx="1083298" cy="1394717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  <a:prstDash val="sysDot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직선 연결선 213"/>
            <p:cNvCxnSpPr/>
            <p:nvPr/>
          </p:nvCxnSpPr>
          <p:spPr>
            <a:xfrm flipH="1">
              <a:off x="7315277" y="3429000"/>
              <a:ext cx="569091" cy="4697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  <a:prstDash val="sysDot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직선 연결선 214"/>
            <p:cNvCxnSpPr/>
            <p:nvPr/>
          </p:nvCxnSpPr>
          <p:spPr>
            <a:xfrm>
              <a:off x="482688" y="4797152"/>
              <a:ext cx="2361120" cy="0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  <a:prstDash val="sysDot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직선 연결선 215"/>
            <p:cNvCxnSpPr/>
            <p:nvPr/>
          </p:nvCxnSpPr>
          <p:spPr>
            <a:xfrm flipH="1">
              <a:off x="467544" y="3433697"/>
              <a:ext cx="1174245" cy="1363455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  <a:prstDash val="sysDot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직선 연결선 216"/>
            <p:cNvCxnSpPr/>
            <p:nvPr/>
          </p:nvCxnSpPr>
          <p:spPr>
            <a:xfrm flipH="1">
              <a:off x="1674306" y="3407132"/>
              <a:ext cx="233398" cy="26565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  <a:prstDash val="sysDot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xmlns="" val="4242128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그림 3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78870" y="2478760"/>
            <a:ext cx="637191" cy="747877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32934" y="3645024"/>
            <a:ext cx="538471" cy="747876"/>
          </a:xfrm>
          <a:prstGeom prst="rect">
            <a:avLst/>
          </a:prstGeom>
        </p:spPr>
      </p:pic>
      <p:pic>
        <p:nvPicPr>
          <p:cNvPr id="38" name="그림 3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73415" y="5070462"/>
            <a:ext cx="712410" cy="558530"/>
          </a:xfrm>
          <a:prstGeom prst="rect">
            <a:avLst/>
          </a:prstGeom>
        </p:spPr>
      </p:pic>
      <p:pic>
        <p:nvPicPr>
          <p:cNvPr id="39" name="그림 3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98309" y="5882287"/>
            <a:ext cx="712410" cy="712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520523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</TotalTime>
  <Words>178</Words>
  <Application>Microsoft Office PowerPoint</Application>
  <PresentationFormat>화면 슬라이드 쇼(4:3)</PresentationFormat>
  <Paragraphs>178</Paragraphs>
  <Slides>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</vt:vector>
  </TitlesOfParts>
  <Company>R&amp;D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bomber</cp:lastModifiedBy>
  <cp:revision>72</cp:revision>
  <dcterms:created xsi:type="dcterms:W3CDTF">2006-10-05T04:04:58Z</dcterms:created>
  <dcterms:modified xsi:type="dcterms:W3CDTF">2012-09-02T15:25:48Z</dcterms:modified>
</cp:coreProperties>
</file>