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85033" y="2492897"/>
            <a:ext cx="4773934" cy="65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2400" dirty="0" smtClean="0"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설계 전술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514350" indent="-51435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(Layered Architecture)</a:t>
            </a:r>
            <a:endParaRPr kumimoji="1"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8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DBMS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교체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279388" y="450912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DAO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24103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2" name="직선 연결선 41"/>
          <p:cNvCxnSpPr>
            <a:stCxn id="44" idx="2"/>
            <a:endCxn id="41" idx="0"/>
          </p:cNvCxnSpPr>
          <p:nvPr/>
        </p:nvCxnSpPr>
        <p:spPr bwMode="auto">
          <a:xfrm rot="5400000">
            <a:off x="545705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9" idx="2"/>
            <a:endCxn id="44" idx="0"/>
          </p:cNvCxnSpPr>
          <p:nvPr/>
        </p:nvCxnSpPr>
        <p:spPr bwMode="auto">
          <a:xfrm rot="16200000" flipH="1">
            <a:off x="4916996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524103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직사각형 49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직사각형 52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도메인 객체 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교체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351396" y="368683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Manager 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24103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2" name="직선 연결선 41"/>
          <p:cNvCxnSpPr>
            <a:stCxn id="44" idx="2"/>
            <a:endCxn id="41" idx="0"/>
          </p:cNvCxnSpPr>
          <p:nvPr/>
        </p:nvCxnSpPr>
        <p:spPr bwMode="auto">
          <a:xfrm rot="5400000">
            <a:off x="545705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rot="16200000" flipH="1">
            <a:off x="3836876" y="3392997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524103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24103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6" name="직선 연결선 45"/>
          <p:cNvCxnSpPr>
            <a:stCxn id="45" idx="2"/>
          </p:cNvCxnSpPr>
          <p:nvPr/>
        </p:nvCxnSpPr>
        <p:spPr bwMode="auto">
          <a:xfrm rot="5400000">
            <a:off x="545705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rot="16200000" flipH="1">
            <a:off x="4916996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92055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92055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0" name="직선 연결선 49"/>
          <p:cNvCxnSpPr>
            <a:stCxn id="48" idx="2"/>
            <a:endCxn id="49" idx="0"/>
          </p:cNvCxnSpPr>
          <p:nvPr/>
        </p:nvCxnSpPr>
        <p:spPr bwMode="auto">
          <a:xfrm rot="5400000">
            <a:off x="113657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92055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2" name="직선 연결선 51"/>
          <p:cNvCxnSpPr>
            <a:stCxn id="49" idx="2"/>
            <a:endCxn id="51" idx="0"/>
          </p:cNvCxnSpPr>
          <p:nvPr/>
        </p:nvCxnSpPr>
        <p:spPr bwMode="auto">
          <a:xfrm rot="5400000">
            <a:off x="113657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37" idx="2"/>
            <a:endCxn id="48" idx="0"/>
          </p:cNvCxnSpPr>
          <p:nvPr/>
        </p:nvCxnSpPr>
        <p:spPr bwMode="auto">
          <a:xfrm rot="5400000">
            <a:off x="1676636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0552" y="368683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Manager 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29867" y="3902859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smtClean="0">
                <a:solidFill>
                  <a:schemeClr val="tx1"/>
                </a:solidFill>
              </a:rPr>
              <a:t>Manager 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4" idx="2"/>
            <a:endCxn id="19" idx="0"/>
          </p:cNvCxnSpPr>
          <p:nvPr/>
        </p:nvCxnSpPr>
        <p:spPr bwMode="auto">
          <a:xfrm rot="5400000">
            <a:off x="2756756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그룹 56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직사각형 61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직사각형 64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비즈니스 </a:t>
            </a:r>
            <a:r>
              <a:rPr lang="ko-KR" altLang="en-US" b="0" kern="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로직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교체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800872" y="3110771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92055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2" name="직선 연결선 41"/>
          <p:cNvCxnSpPr>
            <a:stCxn id="12" idx="2"/>
            <a:endCxn id="41" idx="0"/>
          </p:cNvCxnSpPr>
          <p:nvPr/>
        </p:nvCxnSpPr>
        <p:spPr bwMode="auto">
          <a:xfrm rot="5400000">
            <a:off x="1676636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3" idx="2"/>
            <a:endCxn id="37" idx="0"/>
          </p:cNvCxnSpPr>
          <p:nvPr/>
        </p:nvCxnSpPr>
        <p:spPr bwMode="auto">
          <a:xfrm rot="5400000">
            <a:off x="2756756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41" idx="2"/>
            <a:endCxn id="19" idx="0"/>
          </p:cNvCxnSpPr>
          <p:nvPr/>
        </p:nvCxnSpPr>
        <p:spPr bwMode="auto">
          <a:xfrm rot="16200000" flipH="1">
            <a:off x="1676636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3805" y="3110771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24103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7" name="직선 연결선 46"/>
          <p:cNvCxnSpPr>
            <a:stCxn id="13" idx="2"/>
            <a:endCxn id="46" idx="0"/>
          </p:cNvCxnSpPr>
          <p:nvPr/>
        </p:nvCxnSpPr>
        <p:spPr bwMode="auto">
          <a:xfrm rot="16200000" flipH="1">
            <a:off x="4916996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529064" y="3110771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직사각형 53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View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교체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524103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1" name="직선 연결선 40"/>
          <p:cNvCxnSpPr>
            <a:stCxn id="13" idx="0"/>
            <a:endCxn id="40" idx="2"/>
          </p:cNvCxnSpPr>
          <p:nvPr/>
        </p:nvCxnSpPr>
        <p:spPr bwMode="auto">
          <a:xfrm rot="5400000" flipH="1" flipV="1">
            <a:off x="4916996" y="1808820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32520" y="148478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05128" y="177281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30" idx="2"/>
            <a:endCxn id="40" idx="0"/>
          </p:cNvCxnSpPr>
          <p:nvPr/>
        </p:nvCxnSpPr>
        <p:spPr bwMode="auto">
          <a:xfrm rot="16200000" flipH="1">
            <a:off x="4412940" y="512676"/>
            <a:ext cx="360040" cy="21602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440832" y="155679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0067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7" name="직선 연결선 46"/>
          <p:cNvCxnSpPr>
            <a:stCxn id="46" idx="2"/>
            <a:endCxn id="33" idx="0"/>
          </p:cNvCxnSpPr>
          <p:nvPr/>
        </p:nvCxnSpPr>
        <p:spPr bwMode="auto">
          <a:xfrm rot="5400000">
            <a:off x="225270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92055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9" name="직선 연결선 48"/>
          <p:cNvCxnSpPr>
            <a:stCxn id="46" idx="2"/>
            <a:endCxn id="48" idx="0"/>
          </p:cNvCxnSpPr>
          <p:nvPr/>
        </p:nvCxnSpPr>
        <p:spPr bwMode="auto">
          <a:xfrm rot="5400000">
            <a:off x="171264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8" idx="2"/>
            <a:endCxn id="12" idx="0"/>
          </p:cNvCxnSpPr>
          <p:nvPr/>
        </p:nvCxnSpPr>
        <p:spPr bwMode="auto">
          <a:xfrm rot="16200000" flipH="1">
            <a:off x="1676636" y="1808820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그룹 50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직사각형 55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직사각형 58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채널 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105128" y="256490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Controller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241032" y="256490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24103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3" name="직선 연결선 42"/>
          <p:cNvCxnSpPr>
            <a:stCxn id="41" idx="0"/>
            <a:endCxn id="42" idx="2"/>
          </p:cNvCxnSpPr>
          <p:nvPr/>
        </p:nvCxnSpPr>
        <p:spPr bwMode="auto">
          <a:xfrm rot="5400000" flipH="1" flipV="1">
            <a:off x="545705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41" idx="2"/>
            <a:endCxn id="36" idx="0"/>
          </p:cNvCxnSpPr>
          <p:nvPr/>
        </p:nvCxnSpPr>
        <p:spPr bwMode="auto">
          <a:xfrm rot="5400000">
            <a:off x="4916996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 bwMode="auto">
          <a:xfrm>
            <a:off x="5241032" y="105273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Channel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6" name="직선 연결선 45"/>
          <p:cNvCxnSpPr>
            <a:stCxn id="45" idx="2"/>
            <a:endCxn id="42" idx="0"/>
          </p:cNvCxnSpPr>
          <p:nvPr/>
        </p:nvCxnSpPr>
        <p:spPr bwMode="auto">
          <a:xfrm rot="5400000">
            <a:off x="549306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920552" y="105273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Channel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8" name="직선 연결선 47"/>
          <p:cNvCxnSpPr>
            <a:stCxn id="47" idx="2"/>
            <a:endCxn id="33" idx="0"/>
          </p:cNvCxnSpPr>
          <p:nvPr/>
        </p:nvCxnSpPr>
        <p:spPr bwMode="auto">
          <a:xfrm rot="16200000" flipH="1">
            <a:off x="171264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969621" y="260671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Controller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6940" y="177281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5128" y="177281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직사각형 59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이상적인 모듈 구성 형태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7977336" y="692696"/>
            <a:ext cx="1728192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400" y="11253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err="1" smtClean="0">
                <a:solidFill>
                  <a:schemeClr val="tx1"/>
                </a:solidFill>
              </a:rPr>
              <a:t>Accociation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448944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448944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48944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4894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 bwMode="auto">
          <a:xfrm rot="5400000">
            <a:off x="4664968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 bwMode="auto">
          <a:xfrm rot="5400000">
            <a:off x="4664968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5529064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4894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3" idx="2"/>
            <a:endCxn id="6" idx="0"/>
          </p:cNvCxnSpPr>
          <p:nvPr/>
        </p:nvCxnSpPr>
        <p:spPr bwMode="auto">
          <a:xfrm rot="5400000">
            <a:off x="4664968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3368824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29064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7" name="직선 연결선 16"/>
          <p:cNvCxnSpPr>
            <a:stCxn id="15" idx="0"/>
            <a:endCxn id="34" idx="2"/>
          </p:cNvCxnSpPr>
          <p:nvPr/>
        </p:nvCxnSpPr>
        <p:spPr bwMode="auto">
          <a:xfrm rot="5400000" flipH="1" flipV="1">
            <a:off x="3584848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6" idx="0"/>
            <a:endCxn id="33" idx="2"/>
          </p:cNvCxnSpPr>
          <p:nvPr/>
        </p:nvCxnSpPr>
        <p:spPr bwMode="auto">
          <a:xfrm rot="5400000" flipH="1" flipV="1">
            <a:off x="5745088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6" idx="2"/>
            <a:endCxn id="7" idx="0"/>
          </p:cNvCxnSpPr>
          <p:nvPr/>
        </p:nvCxnSpPr>
        <p:spPr bwMode="auto">
          <a:xfrm rot="5400000">
            <a:off x="4664968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35" idx="2"/>
            <a:endCxn id="12" idx="0"/>
          </p:cNvCxnSpPr>
          <p:nvPr/>
        </p:nvCxnSpPr>
        <p:spPr bwMode="auto">
          <a:xfrm rot="5400000">
            <a:off x="5745088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552906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368824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36882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4" name="직선 연결선 23"/>
          <p:cNvCxnSpPr>
            <a:stCxn id="36" idx="2"/>
            <a:endCxn id="22" idx="0"/>
          </p:cNvCxnSpPr>
          <p:nvPr/>
        </p:nvCxnSpPr>
        <p:spPr bwMode="auto">
          <a:xfrm rot="5400000">
            <a:off x="3584848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22" idx="2"/>
            <a:endCxn id="23" idx="0"/>
          </p:cNvCxnSpPr>
          <p:nvPr/>
        </p:nvCxnSpPr>
        <p:spPr bwMode="auto">
          <a:xfrm rot="5400000">
            <a:off x="3584848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stCxn id="12" idx="2"/>
            <a:endCxn id="21" idx="0"/>
          </p:cNvCxnSpPr>
          <p:nvPr/>
        </p:nvCxnSpPr>
        <p:spPr bwMode="auto">
          <a:xfrm rot="5400000">
            <a:off x="5745088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444894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52906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36882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0" name="직선 연결선 29"/>
          <p:cNvCxnSpPr>
            <a:stCxn id="9" idx="2"/>
            <a:endCxn id="27" idx="0"/>
          </p:cNvCxnSpPr>
          <p:nvPr/>
        </p:nvCxnSpPr>
        <p:spPr bwMode="auto">
          <a:xfrm rot="5400000">
            <a:off x="466496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21" idx="2"/>
            <a:endCxn id="28" idx="0"/>
          </p:cNvCxnSpPr>
          <p:nvPr/>
        </p:nvCxnSpPr>
        <p:spPr bwMode="auto">
          <a:xfrm rot="5400000">
            <a:off x="574508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23" idx="2"/>
            <a:endCxn id="29" idx="0"/>
          </p:cNvCxnSpPr>
          <p:nvPr/>
        </p:nvCxnSpPr>
        <p:spPr bwMode="auto">
          <a:xfrm rot="5400000">
            <a:off x="358484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552906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36882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529064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368824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7" name="직선 연결선 36"/>
          <p:cNvCxnSpPr>
            <a:stCxn id="36" idx="0"/>
            <a:endCxn id="15" idx="2"/>
          </p:cNvCxnSpPr>
          <p:nvPr/>
        </p:nvCxnSpPr>
        <p:spPr bwMode="auto">
          <a:xfrm rot="5400000" flipH="1" flipV="1">
            <a:off x="3584848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6" idx="2"/>
            <a:endCxn id="35" idx="0"/>
          </p:cNvCxnSpPr>
          <p:nvPr/>
        </p:nvCxnSpPr>
        <p:spPr bwMode="auto">
          <a:xfrm rot="5400000">
            <a:off x="5745088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8121352" y="1268760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6609184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0918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2" name="직선 연결선 41"/>
          <p:cNvCxnSpPr>
            <a:stCxn id="40" idx="2"/>
            <a:endCxn id="41" idx="0"/>
          </p:cNvCxnSpPr>
          <p:nvPr/>
        </p:nvCxnSpPr>
        <p:spPr bwMode="auto">
          <a:xfrm rot="5400000">
            <a:off x="6825208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660918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4" name="직선 연결선 43"/>
          <p:cNvCxnSpPr>
            <a:stCxn id="41" idx="2"/>
            <a:endCxn id="43" idx="0"/>
          </p:cNvCxnSpPr>
          <p:nvPr/>
        </p:nvCxnSpPr>
        <p:spPr bwMode="auto">
          <a:xfrm rot="5400000">
            <a:off x="682520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 bwMode="auto">
          <a:xfrm>
            <a:off x="768930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68930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7" name="직선 연결선 46"/>
          <p:cNvCxnSpPr>
            <a:stCxn id="45" idx="2"/>
            <a:endCxn id="46" idx="0"/>
          </p:cNvCxnSpPr>
          <p:nvPr/>
        </p:nvCxnSpPr>
        <p:spPr bwMode="auto">
          <a:xfrm rot="5400000">
            <a:off x="790532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876942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288704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28870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1" name="직선 연결선 50"/>
          <p:cNvCxnSpPr>
            <a:stCxn id="49" idx="2"/>
            <a:endCxn id="50" idx="0"/>
          </p:cNvCxnSpPr>
          <p:nvPr/>
        </p:nvCxnSpPr>
        <p:spPr bwMode="auto">
          <a:xfrm rot="5400000">
            <a:off x="2504728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228870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3" name="직선 연결선 52"/>
          <p:cNvCxnSpPr>
            <a:stCxn id="50" idx="2"/>
            <a:endCxn id="52" idx="0"/>
          </p:cNvCxnSpPr>
          <p:nvPr/>
        </p:nvCxnSpPr>
        <p:spPr bwMode="auto">
          <a:xfrm rot="5400000">
            <a:off x="250472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/>
          <p:cNvSpPr/>
          <p:nvPr/>
        </p:nvSpPr>
        <p:spPr bwMode="auto">
          <a:xfrm>
            <a:off x="1208584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20858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6" name="직선 연결선 55"/>
          <p:cNvCxnSpPr>
            <a:stCxn id="54" idx="2"/>
            <a:endCxn id="55" idx="0"/>
          </p:cNvCxnSpPr>
          <p:nvPr/>
        </p:nvCxnSpPr>
        <p:spPr bwMode="auto">
          <a:xfrm rot="5400000">
            <a:off x="1424608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128464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609184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288704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28870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0918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68930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208584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64" name="직선 연결선 63"/>
          <p:cNvCxnSpPr>
            <a:stCxn id="48" idx="0"/>
            <a:endCxn id="45" idx="2"/>
          </p:cNvCxnSpPr>
          <p:nvPr/>
        </p:nvCxnSpPr>
        <p:spPr bwMode="auto">
          <a:xfrm rot="16200000" flipV="1">
            <a:off x="844538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57" idx="0"/>
            <a:endCxn id="54" idx="2"/>
          </p:cNvCxnSpPr>
          <p:nvPr/>
        </p:nvCxnSpPr>
        <p:spPr bwMode="auto">
          <a:xfrm rot="5400000" flipH="1" flipV="1">
            <a:off x="88454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63" idx="2"/>
            <a:endCxn id="59" idx="0"/>
          </p:cNvCxnSpPr>
          <p:nvPr/>
        </p:nvCxnSpPr>
        <p:spPr bwMode="auto">
          <a:xfrm rot="16200000" flipH="1">
            <a:off x="1964668" y="1808820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62" idx="2"/>
            <a:endCxn id="58" idx="0"/>
          </p:cNvCxnSpPr>
          <p:nvPr/>
        </p:nvCxnSpPr>
        <p:spPr bwMode="auto">
          <a:xfrm rot="5400000">
            <a:off x="7365268" y="1808820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61" idx="2"/>
            <a:endCxn id="58" idx="0"/>
          </p:cNvCxnSpPr>
          <p:nvPr/>
        </p:nvCxnSpPr>
        <p:spPr bwMode="auto">
          <a:xfrm rot="5400000">
            <a:off x="6825208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60" idx="2"/>
            <a:endCxn id="59" idx="0"/>
          </p:cNvCxnSpPr>
          <p:nvPr/>
        </p:nvCxnSpPr>
        <p:spPr bwMode="auto">
          <a:xfrm rot="5400000">
            <a:off x="2504728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59" idx="2"/>
            <a:endCxn id="36" idx="0"/>
          </p:cNvCxnSpPr>
          <p:nvPr/>
        </p:nvCxnSpPr>
        <p:spPr bwMode="auto">
          <a:xfrm rot="16200000" flipH="1">
            <a:off x="3044788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58" idx="2"/>
            <a:endCxn id="35" idx="0"/>
          </p:cNvCxnSpPr>
          <p:nvPr/>
        </p:nvCxnSpPr>
        <p:spPr bwMode="auto">
          <a:xfrm rot="5400000">
            <a:off x="6285148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35" idx="2"/>
            <a:endCxn id="40" idx="0"/>
          </p:cNvCxnSpPr>
          <p:nvPr/>
        </p:nvCxnSpPr>
        <p:spPr bwMode="auto">
          <a:xfrm rot="16200000" flipH="1">
            <a:off x="6285148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>
            <a:stCxn id="36" idx="2"/>
            <a:endCxn id="49" idx="0"/>
          </p:cNvCxnSpPr>
          <p:nvPr/>
        </p:nvCxnSpPr>
        <p:spPr bwMode="auto">
          <a:xfrm rot="5400000">
            <a:off x="3044788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>
            <a:stCxn id="49" idx="2"/>
          </p:cNvCxnSpPr>
          <p:nvPr/>
        </p:nvCxnSpPr>
        <p:spPr bwMode="auto">
          <a:xfrm rot="5400000">
            <a:off x="2036676" y="4257092"/>
            <a:ext cx="432048" cy="9361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40" idx="2"/>
            <a:endCxn id="45" idx="0"/>
          </p:cNvCxnSpPr>
          <p:nvPr/>
        </p:nvCxnSpPr>
        <p:spPr bwMode="auto">
          <a:xfrm rot="16200000" flipH="1">
            <a:off x="7365268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>
            <a:stCxn id="9" idx="2"/>
            <a:endCxn id="29" idx="0"/>
          </p:cNvCxnSpPr>
          <p:nvPr/>
        </p:nvCxnSpPr>
        <p:spPr bwMode="auto">
          <a:xfrm rot="5400000">
            <a:off x="412490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>
            <a:stCxn id="9" idx="2"/>
            <a:endCxn id="28" idx="0"/>
          </p:cNvCxnSpPr>
          <p:nvPr/>
        </p:nvCxnSpPr>
        <p:spPr bwMode="auto">
          <a:xfrm rot="16200000" flipH="1">
            <a:off x="520502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8" idx="2"/>
            <a:endCxn id="23" idx="0"/>
          </p:cNvCxnSpPr>
          <p:nvPr/>
        </p:nvCxnSpPr>
        <p:spPr bwMode="auto">
          <a:xfrm rot="5400000">
            <a:off x="4124908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>
            <a:stCxn id="8" idx="2"/>
            <a:endCxn id="21" idx="0"/>
          </p:cNvCxnSpPr>
          <p:nvPr/>
        </p:nvCxnSpPr>
        <p:spPr bwMode="auto">
          <a:xfrm rot="16200000" flipH="1">
            <a:off x="5205028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15" idx="2"/>
            <a:endCxn id="7" idx="0"/>
          </p:cNvCxnSpPr>
          <p:nvPr/>
        </p:nvCxnSpPr>
        <p:spPr bwMode="auto">
          <a:xfrm rot="16200000" flipH="1">
            <a:off x="4124908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7" idx="0"/>
            <a:endCxn id="16" idx="2"/>
          </p:cNvCxnSpPr>
          <p:nvPr/>
        </p:nvCxnSpPr>
        <p:spPr bwMode="auto">
          <a:xfrm rot="5400000" flipH="1" flipV="1">
            <a:off x="5205028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stCxn id="7" idx="2"/>
            <a:endCxn id="22" idx="0"/>
          </p:cNvCxnSpPr>
          <p:nvPr/>
        </p:nvCxnSpPr>
        <p:spPr bwMode="auto">
          <a:xfrm rot="5400000">
            <a:off x="4124908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" idx="2"/>
            <a:endCxn id="12" idx="0"/>
          </p:cNvCxnSpPr>
          <p:nvPr/>
        </p:nvCxnSpPr>
        <p:spPr bwMode="auto">
          <a:xfrm rot="16200000" flipH="1">
            <a:off x="5205028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>
            <a:stCxn id="12" idx="2"/>
            <a:endCxn id="41" idx="0"/>
          </p:cNvCxnSpPr>
          <p:nvPr/>
        </p:nvCxnSpPr>
        <p:spPr bwMode="auto">
          <a:xfrm rot="16200000" flipH="1">
            <a:off x="6285148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>
            <a:stCxn id="41" idx="2"/>
            <a:endCxn id="46" idx="0"/>
          </p:cNvCxnSpPr>
          <p:nvPr/>
        </p:nvCxnSpPr>
        <p:spPr bwMode="auto">
          <a:xfrm rot="16200000" flipH="1">
            <a:off x="736526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>
            <a:stCxn id="22" idx="2"/>
            <a:endCxn id="50" idx="0"/>
          </p:cNvCxnSpPr>
          <p:nvPr/>
        </p:nvCxnSpPr>
        <p:spPr bwMode="auto">
          <a:xfrm rot="5400000">
            <a:off x="3044788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50" idx="2"/>
            <a:endCxn id="55" idx="0"/>
          </p:cNvCxnSpPr>
          <p:nvPr/>
        </p:nvCxnSpPr>
        <p:spPr bwMode="auto">
          <a:xfrm rot="5400000">
            <a:off x="196466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23" idx="2"/>
          </p:cNvCxnSpPr>
          <p:nvPr/>
        </p:nvCxnSpPr>
        <p:spPr bwMode="auto">
          <a:xfrm rot="5400000">
            <a:off x="3116796" y="5049180"/>
            <a:ext cx="432048" cy="9361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>
            <a:stCxn id="21" idx="2"/>
            <a:endCxn id="43" idx="0"/>
          </p:cNvCxnSpPr>
          <p:nvPr/>
        </p:nvCxnSpPr>
        <p:spPr bwMode="auto">
          <a:xfrm rot="16200000" flipH="1">
            <a:off x="6285148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>
            <a:stCxn id="58" idx="2"/>
            <a:endCxn id="40" idx="0"/>
          </p:cNvCxnSpPr>
          <p:nvPr/>
        </p:nvCxnSpPr>
        <p:spPr bwMode="auto">
          <a:xfrm rot="5400000">
            <a:off x="6429164" y="3537012"/>
            <a:ext cx="12241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>
            <a:stCxn id="59" idx="2"/>
            <a:endCxn id="49" idx="0"/>
          </p:cNvCxnSpPr>
          <p:nvPr/>
        </p:nvCxnSpPr>
        <p:spPr bwMode="auto">
          <a:xfrm rot="5400000">
            <a:off x="2108684" y="3537012"/>
            <a:ext cx="12241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3400" y="1556792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/ Data flow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직사각형 10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897216" y="3429000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897216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30492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3296816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stCxn id="15" idx="2"/>
            <a:endCxn id="21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5745088" y="3571428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rot="10800000">
            <a:off x="5745088" y="3717032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Layered Architecture (Type 1)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2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Layered Architecture (Type 2)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3400" y="1556792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/ Data flow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897216" y="3429000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897216" y="5445224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897216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30492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5745088" y="3571428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5400000">
            <a:off x="678999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5400000">
            <a:off x="6789204" y="5121188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5400000" flipH="1" flipV="1">
            <a:off x="715003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 flipH="1" flipV="1">
            <a:off x="7150038" y="5120394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3296816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>
            <a:stCxn id="16" idx="2"/>
            <a:endCxn id="22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 rot="5400000">
            <a:off x="7005228" y="5913276"/>
            <a:ext cx="2160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rot="16200000" flipV="1">
            <a:off x="7366062" y="5912482"/>
            <a:ext cx="21523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rot="10800000">
            <a:off x="5745088" y="3717032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727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Layered Architecture (Type 3)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553400" y="1556792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/ Data flow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직사각형 125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4880992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872880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3" name="직선 화살표 연결선 142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직선 화살표 연결선 143"/>
          <p:cNvCxnSpPr/>
          <p:nvPr/>
        </p:nvCxnSpPr>
        <p:spPr bwMode="auto">
          <a:xfrm rot="5400000">
            <a:off x="6502363" y="5409617"/>
            <a:ext cx="12233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직선 화살표 연결선 144"/>
          <p:cNvCxnSpPr/>
          <p:nvPr/>
        </p:nvCxnSpPr>
        <p:spPr bwMode="auto">
          <a:xfrm rot="5400000" flipH="1" flipV="1">
            <a:off x="6862800" y="5409220"/>
            <a:ext cx="12241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직선 화살표 연결선 145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직선 화살표 연결선 146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직사각형 147"/>
          <p:cNvSpPr/>
          <p:nvPr/>
        </p:nvSpPr>
        <p:spPr bwMode="auto">
          <a:xfrm>
            <a:off x="2864768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52" name="직사각형 151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53" name="직선 화살표 연결선 152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직선 화살표 연결선 153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5" name="직선 화살표 연결선 154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6" name="직선 화살표 연결선 155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7" name="직선 화살표 연결선 156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직선 화살표 연결선 157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직선 화살표 연결선 158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60" name="직선 화살표 연결선 159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직선 화살표 연결선 160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직선 화살표 연결선 161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직선 화살표 연결선 162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직선 화살표 연결선 163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직선 화살표 연결선 164"/>
          <p:cNvCxnSpPr>
            <a:stCxn id="130" idx="2"/>
            <a:endCxn id="136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682520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Apapter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897216" y="3429000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68" name="직선 화살표 연결선 167"/>
          <p:cNvCxnSpPr/>
          <p:nvPr/>
        </p:nvCxnSpPr>
        <p:spPr bwMode="auto">
          <a:xfrm rot="5400000">
            <a:off x="678999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직선 화살표 연결선 168"/>
          <p:cNvCxnSpPr/>
          <p:nvPr/>
        </p:nvCxnSpPr>
        <p:spPr bwMode="auto">
          <a:xfrm rot="5400000" flipH="1" flipV="1">
            <a:off x="7150038" y="4113076"/>
            <a:ext cx="647278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직선 화살표 연결선 169"/>
          <p:cNvCxnSpPr/>
          <p:nvPr/>
        </p:nvCxnSpPr>
        <p:spPr bwMode="auto">
          <a:xfrm>
            <a:off x="5745088" y="3571428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직선 화살표 연결선 170"/>
          <p:cNvCxnSpPr/>
          <p:nvPr/>
        </p:nvCxnSpPr>
        <p:spPr bwMode="auto">
          <a:xfrm rot="10800000">
            <a:off x="5745088" y="3717032"/>
            <a:ext cx="11521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Layered Architecture (Type 4)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53400" y="1556792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/ Data flow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897216" y="5445224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897216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30492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 rot="5400000">
            <a:off x="6789204" y="5121188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 rot="5400000" flipH="1" flipV="1">
            <a:off x="7150038" y="5120394"/>
            <a:ext cx="6480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직사각형 90"/>
          <p:cNvSpPr/>
          <p:nvPr/>
        </p:nvSpPr>
        <p:spPr bwMode="auto">
          <a:xfrm>
            <a:off x="3296816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5" name="직사각형 9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96" name="직선 화살표 연결선 95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96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99" name="직선 화살표 연결선 98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0" name="직선 화살표 연결선 99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직선 화살표 연결선 100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직선 화살표 연결선 101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3" name="직선 화살표 연결선 102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직선 화살표 연결선 103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직선 화살표 연결선 104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직선 화살표 연결선 105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직선 화살표 연결선 106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직선 화살표 연결선 107"/>
          <p:cNvCxnSpPr>
            <a:stCxn id="72" idx="2"/>
            <a:endCxn id="78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9" name="직선 화살표 연결선 108"/>
          <p:cNvCxnSpPr/>
          <p:nvPr/>
        </p:nvCxnSpPr>
        <p:spPr bwMode="auto">
          <a:xfrm rot="5400000">
            <a:off x="7005228" y="5913276"/>
            <a:ext cx="2160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직선 화살표 연결선 109"/>
          <p:cNvCxnSpPr/>
          <p:nvPr/>
        </p:nvCxnSpPr>
        <p:spPr bwMode="auto">
          <a:xfrm rot="16200000" flipV="1">
            <a:off x="7366062" y="5912482"/>
            <a:ext cx="21523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꺾인 연결선 110"/>
          <p:cNvCxnSpPr/>
          <p:nvPr/>
        </p:nvCxnSpPr>
        <p:spPr bwMode="auto">
          <a:xfrm>
            <a:off x="5745088" y="3717032"/>
            <a:ext cx="1368152" cy="720080"/>
          </a:xfrm>
          <a:prstGeom prst="bentConnector3">
            <a:avLst>
              <a:gd name="adj1" fmla="val 999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꺾인 연결선 111"/>
          <p:cNvCxnSpPr/>
          <p:nvPr/>
        </p:nvCxnSpPr>
        <p:spPr bwMode="auto">
          <a:xfrm rot="10800000">
            <a:off x="5745088" y="3537012"/>
            <a:ext cx="1728192" cy="900100"/>
          </a:xfrm>
          <a:prstGeom prst="bentConnector3">
            <a:avLst>
              <a:gd name="adj1" fmla="val -9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Layered Architecture (Type 5)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0512" y="1124744"/>
            <a:ext cx="5256584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Presentation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89104" y="1124744"/>
            <a:ext cx="1944216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Application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889104" y="3933056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Domain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89104" y="4941168"/>
            <a:ext cx="19442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Persistence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0512" y="5949280"/>
            <a:ext cx="727280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Infrastructure Layer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049344" y="1124744"/>
            <a:ext cx="151216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 (Option)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77336" y="692696"/>
            <a:ext cx="1728192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3400" y="1556792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/ Data flow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8049344" y="1700808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8049344" y="1340768"/>
            <a:ext cx="1512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Layer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32520" y="1412776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XPlatform</a:t>
            </a:r>
            <a:endParaRPr lang="en-US" altLang="ko-KR" sz="8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Runtime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12640" y="1412776"/>
            <a:ext cx="648072" cy="38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Filter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48743" y="1412776"/>
            <a:ext cx="648072" cy="4392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Dispatcher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Servlet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36976" y="3429000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84848" y="292494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Handler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Mappings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458112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84848" y="1412776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Locale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848" y="1916832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Theme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4848" y="24208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Multipart File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36976" y="4077072"/>
            <a:ext cx="100811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Handler Exception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Resolver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897216" y="4437112"/>
            <a:ext cx="79208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89104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Query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880992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 Generation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872880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Properties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584848" y="3429000"/>
            <a:ext cx="86409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Inteceptor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584848" y="508518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3296815" y="4003476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rot="5400000">
            <a:off x="6502363" y="5409617"/>
            <a:ext cx="12233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rot="5400000" flipH="1" flipV="1">
            <a:off x="6862800" y="5409220"/>
            <a:ext cx="12241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rot="5400000">
            <a:off x="3944094" y="4508326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5400000">
            <a:off x="3944094" y="5012382"/>
            <a:ext cx="14401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2864768" y="6021288"/>
            <a:ext cx="8640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 sz="800" b="0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rd</a:t>
            </a:r>
            <a:r>
              <a:rPr lang="en-US" altLang="ko-KR" sz="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Party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Spring Beans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712640" y="5445224"/>
            <a:ext cx="64807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Listener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53400" y="1772816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smtClean="0">
                <a:solidFill>
                  <a:schemeClr val="tx1"/>
                </a:solidFill>
              </a:rPr>
              <a:t>Access (Conditional)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 bwMode="auto">
          <a:xfrm>
            <a:off x="8049344" y="1916832"/>
            <a:ext cx="50405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3296816" y="314096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3296816" y="25649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3296816" y="206084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296816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2360711" y="1556792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424607" y="1555204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rot="10800000">
            <a:off x="4448944" y="429309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 rot="10800000">
            <a:off x="3296817" y="5229200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 rot="10800000">
            <a:off x="2360713" y="494116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 rot="10800000">
            <a:off x="1424609" y="1700808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 rot="10800000">
            <a:off x="4448944" y="3717032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4448944" y="3571428"/>
            <a:ext cx="28803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stCxn id="16" idx="2"/>
            <a:endCxn id="22" idx="0"/>
          </p:cNvCxnSpPr>
          <p:nvPr/>
        </p:nvCxnSpPr>
        <p:spPr bwMode="auto">
          <a:xfrm rot="5400000">
            <a:off x="5097016" y="3933056"/>
            <a:ext cx="28803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6825208" y="602128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800" b="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Apapter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3" name="꺾인 연결선 52"/>
          <p:cNvCxnSpPr/>
          <p:nvPr/>
        </p:nvCxnSpPr>
        <p:spPr bwMode="auto">
          <a:xfrm>
            <a:off x="5745088" y="3717032"/>
            <a:ext cx="1368152" cy="720080"/>
          </a:xfrm>
          <a:prstGeom prst="bentConnector3">
            <a:avLst>
              <a:gd name="adj1" fmla="val 999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꺾인 연결선 53"/>
          <p:cNvCxnSpPr/>
          <p:nvPr/>
        </p:nvCxnSpPr>
        <p:spPr bwMode="auto">
          <a:xfrm rot="10800000">
            <a:off x="5745088" y="3537012"/>
            <a:ext cx="1728192" cy="900100"/>
          </a:xfrm>
          <a:prstGeom prst="bentConnector3">
            <a:avLst>
              <a:gd name="adj1" fmla="val -9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Reusability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977336" y="692696"/>
            <a:ext cx="1728192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400" y="11253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err="1" smtClean="0">
                <a:solidFill>
                  <a:schemeClr val="tx1"/>
                </a:solidFill>
              </a:rPr>
              <a:t>Accociation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41277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000" b="0" dirty="0" err="1" smtClean="0">
                <a:solidFill>
                  <a:schemeClr val="tx1"/>
                </a:solidFill>
              </a:rPr>
              <a:t>중복성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9" idx="2"/>
            <a:endCxn id="10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5" name="직선 연결선 14"/>
          <p:cNvCxnSpPr>
            <a:stCxn id="14" idx="2"/>
            <a:endCxn id="7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8" name="직선 연결선 17"/>
          <p:cNvCxnSpPr>
            <a:stCxn id="16" idx="0"/>
            <a:endCxn id="37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7" idx="0"/>
            <a:endCxn id="36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7" idx="2"/>
            <a:endCxn id="8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40" idx="2"/>
            <a:endCxn id="13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5" name="직선 연결선 24"/>
          <p:cNvCxnSpPr>
            <a:stCxn id="41" idx="2"/>
            <a:endCxn id="23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stCxn id="23" idx="2"/>
            <a:endCxn id="24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3" idx="2"/>
            <a:endCxn id="22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직사각형 27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10" idx="2"/>
            <a:endCxn id="28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22" idx="2"/>
            <a:endCxn id="29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>
            <a:stCxn id="24" idx="2"/>
            <a:endCxn id="30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5" name="직선 연결선 34"/>
          <p:cNvCxnSpPr>
            <a:stCxn id="34" idx="2"/>
            <a:endCxn id="14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4" idx="2"/>
            <a:endCxn id="36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34" idx="2"/>
            <a:endCxn id="37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2" name="직선 연결선 41"/>
          <p:cNvCxnSpPr>
            <a:stCxn id="41" idx="0"/>
            <a:endCxn id="16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7" idx="2"/>
            <a:endCxn id="40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8121352" y="1268760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아래쪽 화살표 44"/>
          <p:cNvSpPr/>
          <p:nvPr/>
        </p:nvSpPr>
        <p:spPr bwMode="auto">
          <a:xfrm>
            <a:off x="1208584" y="1772816"/>
            <a:ext cx="648072" cy="43204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Flexibility / Modifiability 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데이터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추가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교체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5" idx="2"/>
            <a:endCxn id="6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1" name="직선 연결선 10"/>
          <p:cNvCxnSpPr>
            <a:stCxn id="10" idx="2"/>
            <a:endCxn id="3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2" idx="0"/>
            <a:endCxn id="33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3" idx="0"/>
            <a:endCxn id="32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3" idx="2"/>
            <a:endCxn id="4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36" idx="2"/>
            <a:endCxn id="9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>
            <a:stCxn id="37" idx="2"/>
            <a:endCxn id="19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9" idx="2"/>
            <a:endCxn id="20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>
            <a:stCxn id="9" idx="2"/>
            <a:endCxn id="18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7" name="직선 연결선 26"/>
          <p:cNvCxnSpPr>
            <a:stCxn id="6" idx="2"/>
            <a:endCxn id="24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8" idx="2"/>
            <a:endCxn id="25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0" idx="2"/>
            <a:endCxn id="26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1" name="직선 연결선 30"/>
          <p:cNvCxnSpPr>
            <a:stCxn id="30" idx="2"/>
            <a:endCxn id="10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0" idx="2"/>
            <a:endCxn id="32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30" idx="2"/>
            <a:endCxn id="33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8" name="직선 연결선 37"/>
          <p:cNvCxnSpPr>
            <a:stCxn id="37" idx="0"/>
            <a:endCxn id="12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stCxn id="13" idx="2"/>
            <a:endCxn id="36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200067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1" name="직선 연결선 40"/>
          <p:cNvCxnSpPr>
            <a:stCxn id="40" idx="2"/>
          </p:cNvCxnSpPr>
          <p:nvPr/>
        </p:nvCxnSpPr>
        <p:spPr bwMode="auto">
          <a:xfrm rot="5400000">
            <a:off x="225270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920552" y="256490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3" name="직선 연결선 42"/>
          <p:cNvCxnSpPr>
            <a:stCxn id="42" idx="0"/>
            <a:endCxn id="50" idx="2"/>
          </p:cNvCxnSpPr>
          <p:nvPr/>
        </p:nvCxnSpPr>
        <p:spPr bwMode="auto">
          <a:xfrm rot="5400000" flipH="1" flipV="1">
            <a:off x="113657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920552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20552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6" name="직선 연결선 45"/>
          <p:cNvCxnSpPr>
            <a:stCxn id="51" idx="2"/>
            <a:endCxn id="44" idx="0"/>
          </p:cNvCxnSpPr>
          <p:nvPr/>
        </p:nvCxnSpPr>
        <p:spPr bwMode="auto">
          <a:xfrm rot="5400000">
            <a:off x="113657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stCxn id="44" idx="2"/>
            <a:endCxn id="45" idx="0"/>
          </p:cNvCxnSpPr>
          <p:nvPr/>
        </p:nvCxnSpPr>
        <p:spPr bwMode="auto">
          <a:xfrm rot="5400000">
            <a:off x="113657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920552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9" name="직선 연결선 48"/>
          <p:cNvCxnSpPr>
            <a:stCxn id="45" idx="2"/>
            <a:endCxn id="48" idx="0"/>
          </p:cNvCxnSpPr>
          <p:nvPr/>
        </p:nvCxnSpPr>
        <p:spPr bwMode="auto">
          <a:xfrm rot="5400000">
            <a:off x="113657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920552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920552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52" name="직선 연결선 51"/>
          <p:cNvCxnSpPr>
            <a:stCxn id="51" idx="0"/>
            <a:endCxn id="42" idx="2"/>
          </p:cNvCxnSpPr>
          <p:nvPr/>
        </p:nvCxnSpPr>
        <p:spPr bwMode="auto">
          <a:xfrm rot="5400000" flipH="1" flipV="1">
            <a:off x="113657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40" idx="2"/>
            <a:endCxn id="50" idx="0"/>
          </p:cNvCxnSpPr>
          <p:nvPr/>
        </p:nvCxnSpPr>
        <p:spPr bwMode="auto">
          <a:xfrm rot="5400000">
            <a:off x="171264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12840" y="2132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2840" y="292494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Controller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12840" y="371703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2840" y="450912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Manager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12840" y="5301208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DAO / SQL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12840" y="6093296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Table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변경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977336" y="692696"/>
            <a:ext cx="1728192" cy="1728192"/>
            <a:chOff x="7977336" y="692696"/>
            <a:chExt cx="1728192" cy="172819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7977336" y="692696"/>
              <a:ext cx="1728192" cy="1728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범례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53400" y="1701388"/>
              <a:ext cx="712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8049344" y="908720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8121352" y="1844824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직사각형 64"/>
            <p:cNvSpPr/>
            <p:nvPr/>
          </p:nvSpPr>
          <p:spPr bwMode="auto">
            <a:xfrm>
              <a:off x="8049344" y="1484784"/>
              <a:ext cx="151216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변경 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/ </a:t>
              </a: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추가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53400" y="1989420"/>
              <a:ext cx="11160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0" dirty="0" err="1" smtClean="0">
                  <a:solidFill>
                    <a:schemeClr val="tx1"/>
                  </a:solidFill>
                </a:rPr>
                <a:t>Accociation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 (</a:t>
              </a:r>
              <a:r>
                <a:rPr lang="ko-KR" altLang="en-US" sz="800" b="0" dirty="0" smtClean="0">
                  <a:solidFill>
                    <a:schemeClr val="tx1"/>
                  </a:solidFill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</a:rPr>
                <a:t>)</a:t>
              </a:r>
              <a:endParaRPr lang="ko-KR" altLang="en-US" sz="800" b="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8121352" y="2132856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직사각형 67"/>
            <p:cNvSpPr/>
            <p:nvPr/>
          </p:nvSpPr>
          <p:spPr bwMode="auto">
            <a:xfrm>
              <a:off x="8049344" y="1196752"/>
              <a:ext cx="1512168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  <a:cs typeface="Arial" charset="0"/>
                </a:rPr>
                <a:t>Module (</a:t>
              </a:r>
              <a:r>
                <a:rPr lang="ko-KR" altLang="en-US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미사용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318312" y="2132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18312" y="292494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Controller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18312" y="371703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18312" y="450912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Manager  </a:t>
            </a:r>
            <a:r>
              <a:rPr lang="ko-KR" altLang="en-US" sz="1000" b="0" dirty="0" err="1" smtClean="0">
                <a:solidFill>
                  <a:schemeClr val="tx1"/>
                </a:solidFill>
              </a:rPr>
              <a:t>교채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18312" y="5301208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DAO / SQL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 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18312" y="609329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Table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 교체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36605" y="256490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6" name="직선 연결선 75"/>
          <p:cNvCxnSpPr>
            <a:stCxn id="75" idx="0"/>
            <a:endCxn id="83" idx="2"/>
          </p:cNvCxnSpPr>
          <p:nvPr/>
        </p:nvCxnSpPr>
        <p:spPr bwMode="auto">
          <a:xfrm rot="5400000" flipH="1" flipV="1">
            <a:off x="5452629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 bwMode="auto">
          <a:xfrm>
            <a:off x="5236605" y="4149080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236605" y="4941168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79" name="직선 연결선 78"/>
          <p:cNvCxnSpPr>
            <a:stCxn id="84" idx="2"/>
            <a:endCxn id="77" idx="0"/>
          </p:cNvCxnSpPr>
          <p:nvPr/>
        </p:nvCxnSpPr>
        <p:spPr bwMode="auto">
          <a:xfrm rot="5400000">
            <a:off x="5452629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77" idx="2"/>
            <a:endCxn id="78" idx="0"/>
          </p:cNvCxnSpPr>
          <p:nvPr/>
        </p:nvCxnSpPr>
        <p:spPr bwMode="auto">
          <a:xfrm rot="5400000">
            <a:off x="5452629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5236605" y="57332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82" name="직선 연결선 81"/>
          <p:cNvCxnSpPr>
            <a:stCxn id="78" idx="2"/>
            <a:endCxn id="81" idx="0"/>
          </p:cNvCxnSpPr>
          <p:nvPr/>
        </p:nvCxnSpPr>
        <p:spPr bwMode="auto">
          <a:xfrm rot="5400000">
            <a:off x="5452629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직사각형 82"/>
          <p:cNvSpPr/>
          <p:nvPr/>
        </p:nvSpPr>
        <p:spPr bwMode="auto">
          <a:xfrm>
            <a:off x="5236605" y="177281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236605" y="335699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85" name="직선 연결선 84"/>
          <p:cNvCxnSpPr>
            <a:stCxn id="84" idx="0"/>
            <a:endCxn id="75" idx="2"/>
          </p:cNvCxnSpPr>
          <p:nvPr/>
        </p:nvCxnSpPr>
        <p:spPr bwMode="auto">
          <a:xfrm rot="5400000" flipH="1" flipV="1">
            <a:off x="5452629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634365" y="2132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View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34365" y="371703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34365" y="6093296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Table 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추가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/>
          <p:cNvCxnSpPr>
            <a:stCxn id="30" idx="2"/>
            <a:endCxn id="83" idx="0"/>
          </p:cNvCxnSpPr>
          <p:nvPr/>
        </p:nvCxnSpPr>
        <p:spPr bwMode="auto">
          <a:xfrm rot="16200000" flipH="1">
            <a:off x="4410726" y="514889"/>
            <a:ext cx="360040" cy="21558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설계 전술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Reusability</a:t>
            </a:r>
            <a:endParaRPr lang="ko-KR" altLang="en-US" b="0" kern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977336" y="692696"/>
            <a:ext cx="1728192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범례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400" y="11253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800" b="0" dirty="0" err="1" smtClean="0">
                <a:solidFill>
                  <a:schemeClr val="tx1"/>
                </a:solidFill>
              </a:rPr>
              <a:t>Accociation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049344" y="908720"/>
            <a:ext cx="151216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Module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079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08079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08079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8079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 bwMode="auto">
          <a:xfrm rot="5400000">
            <a:off x="329681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 bwMode="auto">
          <a:xfrm rot="5400000">
            <a:off x="329681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416091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08079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4" name="직선 연결선 13"/>
          <p:cNvCxnSpPr>
            <a:stCxn id="13" idx="2"/>
            <a:endCxn id="6" idx="0"/>
          </p:cNvCxnSpPr>
          <p:nvPr/>
        </p:nvCxnSpPr>
        <p:spPr bwMode="auto">
          <a:xfrm rot="5400000">
            <a:off x="329681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200067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60912" y="2564904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Controller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17" name="직선 연결선 16"/>
          <p:cNvCxnSpPr>
            <a:stCxn id="15" idx="0"/>
            <a:endCxn id="36" idx="2"/>
          </p:cNvCxnSpPr>
          <p:nvPr/>
        </p:nvCxnSpPr>
        <p:spPr bwMode="auto">
          <a:xfrm rot="5400000" flipH="1" flipV="1">
            <a:off x="221669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16" idx="0"/>
            <a:endCxn id="35" idx="2"/>
          </p:cNvCxnSpPr>
          <p:nvPr/>
        </p:nvCxnSpPr>
        <p:spPr bwMode="auto">
          <a:xfrm rot="5400000" flipH="1" flipV="1">
            <a:off x="4376936" y="2348880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6" idx="2"/>
            <a:endCxn id="7" idx="0"/>
          </p:cNvCxnSpPr>
          <p:nvPr/>
        </p:nvCxnSpPr>
        <p:spPr bwMode="auto">
          <a:xfrm rot="5400000">
            <a:off x="329681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39" idx="2"/>
            <a:endCxn id="12" idx="0"/>
          </p:cNvCxnSpPr>
          <p:nvPr/>
        </p:nvCxnSpPr>
        <p:spPr bwMode="auto">
          <a:xfrm rot="5400000">
            <a:off x="437693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416091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000672" y="4149080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Manager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000672" y="4941168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DAO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24" name="직선 연결선 23"/>
          <p:cNvCxnSpPr>
            <a:stCxn id="40" idx="2"/>
            <a:endCxn id="22" idx="0"/>
          </p:cNvCxnSpPr>
          <p:nvPr/>
        </p:nvCxnSpPr>
        <p:spPr bwMode="auto">
          <a:xfrm rot="5400000">
            <a:off x="2216696" y="3933056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22" idx="2"/>
            <a:endCxn id="23" idx="0"/>
          </p:cNvCxnSpPr>
          <p:nvPr/>
        </p:nvCxnSpPr>
        <p:spPr bwMode="auto">
          <a:xfrm rot="5400000">
            <a:off x="221669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stCxn id="12" idx="2"/>
            <a:endCxn id="21" idx="0"/>
          </p:cNvCxnSpPr>
          <p:nvPr/>
        </p:nvCxnSpPr>
        <p:spPr bwMode="auto">
          <a:xfrm rot="5400000">
            <a:off x="4376936" y="4725144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308079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16091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000672" y="573325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Table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0" name="직선 연결선 29"/>
          <p:cNvCxnSpPr>
            <a:stCxn id="9" idx="2"/>
            <a:endCxn id="27" idx="0"/>
          </p:cNvCxnSpPr>
          <p:nvPr/>
        </p:nvCxnSpPr>
        <p:spPr bwMode="auto">
          <a:xfrm rot="5400000">
            <a:off x="329681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21" idx="2"/>
            <a:endCxn id="28" idx="0"/>
          </p:cNvCxnSpPr>
          <p:nvPr/>
        </p:nvCxnSpPr>
        <p:spPr bwMode="auto">
          <a:xfrm rot="5400000">
            <a:off x="437693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23" idx="2"/>
            <a:endCxn id="29" idx="0"/>
          </p:cNvCxnSpPr>
          <p:nvPr/>
        </p:nvCxnSpPr>
        <p:spPr bwMode="auto">
          <a:xfrm rot="5400000">
            <a:off x="2216696" y="5517232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3080792" y="105273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Composite 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4" name="직선 연결선 33"/>
          <p:cNvCxnSpPr>
            <a:stCxn id="33" idx="2"/>
            <a:endCxn id="13" idx="0"/>
          </p:cNvCxnSpPr>
          <p:nvPr/>
        </p:nvCxnSpPr>
        <p:spPr bwMode="auto">
          <a:xfrm rot="5400000">
            <a:off x="3332820" y="1592796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416091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000672" y="1772816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View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37" name="직선 연결선 36"/>
          <p:cNvCxnSpPr>
            <a:stCxn id="33" idx="2"/>
            <a:endCxn id="35" idx="0"/>
          </p:cNvCxnSpPr>
          <p:nvPr/>
        </p:nvCxnSpPr>
        <p:spPr bwMode="auto">
          <a:xfrm rot="16200000" flipH="1">
            <a:off x="387288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33" idx="2"/>
            <a:endCxn id="36" idx="0"/>
          </p:cNvCxnSpPr>
          <p:nvPr/>
        </p:nvCxnSpPr>
        <p:spPr bwMode="auto">
          <a:xfrm rot="5400000">
            <a:off x="2792760" y="1052736"/>
            <a:ext cx="360040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416091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00672" y="3356992"/>
            <a:ext cx="86409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  <a:cs typeface="Arial" charset="0"/>
              </a:rPr>
              <a:t>Service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  <p:cxnSp>
        <p:nvCxnSpPr>
          <p:cNvPr id="41" name="직선 연결선 40"/>
          <p:cNvCxnSpPr>
            <a:stCxn id="40" idx="0"/>
            <a:endCxn id="15" idx="2"/>
          </p:cNvCxnSpPr>
          <p:nvPr/>
        </p:nvCxnSpPr>
        <p:spPr bwMode="auto">
          <a:xfrm rot="5400000" flipH="1" flipV="1">
            <a:off x="221669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stCxn id="16" idx="2"/>
            <a:endCxn id="39" idx="0"/>
          </p:cNvCxnSpPr>
          <p:nvPr/>
        </p:nvCxnSpPr>
        <p:spPr bwMode="auto">
          <a:xfrm rot="5400000">
            <a:off x="4376936" y="3140968"/>
            <a:ext cx="432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097016" y="213285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solidFill>
                  <a:schemeClr val="tx1"/>
                </a:solidFill>
              </a:rPr>
              <a:t>복수 트랜잭션 요청</a:t>
            </a:r>
          </a:p>
        </p:txBody>
      </p:sp>
      <p:cxnSp>
        <p:nvCxnSpPr>
          <p:cNvPr id="44" name="직선 연결선 43"/>
          <p:cNvCxnSpPr>
            <a:stCxn id="29" idx="0"/>
            <a:endCxn id="9" idx="2"/>
          </p:cNvCxnSpPr>
          <p:nvPr/>
        </p:nvCxnSpPr>
        <p:spPr bwMode="auto">
          <a:xfrm rot="5400000" flipH="1" flipV="1">
            <a:off x="2756756" y="4977172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526184" y="5301208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Join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3" idx="0"/>
            <a:endCxn id="8" idx="2"/>
          </p:cNvCxnSpPr>
          <p:nvPr/>
        </p:nvCxnSpPr>
        <p:spPr bwMode="auto">
          <a:xfrm rot="5400000" flipH="1" flipV="1">
            <a:off x="2756756" y="4185084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512840" y="45091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Reuse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 rot="5400000" flipH="1" flipV="1">
            <a:off x="2756756" y="3392996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512840" y="371703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Reuse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rot="5400000" flipH="1" flipV="1">
            <a:off x="2756756" y="2600908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512840" y="292494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Reuse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 rot="5400000" flipH="1" flipV="1">
            <a:off x="2756756" y="1808820"/>
            <a:ext cx="432048" cy="1080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512840" y="213285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</a:rPr>
              <a:t>Reuse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7016" y="292494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solidFill>
                  <a:schemeClr val="tx1"/>
                </a:solidFill>
              </a:rPr>
              <a:t>복수 비즈니스 </a:t>
            </a:r>
            <a:r>
              <a:rPr lang="ko-KR" altLang="en-US" sz="1000" b="0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 처리</a:t>
            </a:r>
            <a:endParaRPr lang="en-US" altLang="ko-KR" sz="1000" b="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97016" y="371703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solidFill>
                  <a:schemeClr val="tx1"/>
                </a:solidFill>
              </a:rPr>
              <a:t>도메인 객체 관리자 재사용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7016" y="4509120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solidFill>
                  <a:schemeClr val="tx1"/>
                </a:solidFill>
              </a:rPr>
              <a:t>도메인 객체의 물리적 접근법 재사용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97016" y="534301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solidFill>
                  <a:schemeClr val="tx1"/>
                </a:solidFill>
              </a:rPr>
              <a:t>데이터 취합</a:t>
            </a:r>
            <a:r>
              <a:rPr lang="en-US" altLang="ko-KR" sz="1000" b="0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0" dirty="0" smtClean="0">
                <a:solidFill>
                  <a:schemeClr val="tx1"/>
                </a:solidFill>
              </a:rPr>
              <a:t>수집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8121352" y="1268760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36576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000" b="0" smtClean="0">
                <a:solidFill>
                  <a:schemeClr val="tx1"/>
                </a:solidFill>
              </a:rPr>
              <a:t>재사용성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60" name="아래쪽 화살표 59"/>
          <p:cNvSpPr/>
          <p:nvPr/>
        </p:nvSpPr>
        <p:spPr bwMode="auto">
          <a:xfrm>
            <a:off x="1208584" y="1772816"/>
            <a:ext cx="648072" cy="43204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9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896</Words>
  <Application>Microsoft Office PowerPoint</Application>
  <PresentationFormat>화면 슬라이드 쇼(4:3)</PresentationFormat>
  <Paragraphs>536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2012-06-19T05:48:00Z</dcterms:modified>
</cp:coreProperties>
</file>