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51560" y="152280"/>
            <a:ext cx="8705160" cy="456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Vertical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의존 관계 구성 전략 –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1:1 Mapping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자동 생성 기법을 적용한 경우 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6933240" y="692640"/>
            <a:ext cx="1727640" cy="7912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7522200" y="1125360"/>
            <a:ext cx="685080" cy="211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39" name="CustomShape 4"/>
          <p:cNvSpPr/>
          <p:nvPr/>
        </p:nvSpPr>
        <p:spPr>
          <a:xfrm>
            <a:off x="7005240" y="908640"/>
            <a:ext cx="1511280" cy="143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40" name="CustomShape 5"/>
          <p:cNvSpPr/>
          <p:nvPr/>
        </p:nvSpPr>
        <p:spPr>
          <a:xfrm>
            <a:off x="3080880" y="2565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41" name="CustomShape 6"/>
          <p:cNvSpPr/>
          <p:nvPr/>
        </p:nvSpPr>
        <p:spPr>
          <a:xfrm>
            <a:off x="3080880" y="3357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42" name="CustomShape 7"/>
          <p:cNvSpPr/>
          <p:nvPr/>
        </p:nvSpPr>
        <p:spPr>
          <a:xfrm>
            <a:off x="3080880" y="4149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43" name="CustomShape 8"/>
          <p:cNvSpPr/>
          <p:nvPr/>
        </p:nvSpPr>
        <p:spPr>
          <a:xfrm>
            <a:off x="3080880" y="4941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44" name="Line 9"/>
          <p:cNvSpPr/>
          <p:nvPr/>
        </p:nvSpPr>
        <p:spPr>
          <a:xfrm>
            <a:off x="351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5" name="Line 10"/>
          <p:cNvSpPr/>
          <p:nvPr/>
        </p:nvSpPr>
        <p:spPr>
          <a:xfrm>
            <a:off x="351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6" name="CustomShape 11"/>
          <p:cNvSpPr/>
          <p:nvPr/>
        </p:nvSpPr>
        <p:spPr>
          <a:xfrm>
            <a:off x="4160880" y="4149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47" name="CustomShape 12"/>
          <p:cNvSpPr/>
          <p:nvPr/>
        </p:nvSpPr>
        <p:spPr>
          <a:xfrm>
            <a:off x="3080880" y="177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48" name="Line 13"/>
          <p:cNvSpPr/>
          <p:nvPr/>
        </p:nvSpPr>
        <p:spPr>
          <a:xfrm>
            <a:off x="351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9" name="CustomShape 14"/>
          <p:cNvSpPr/>
          <p:nvPr/>
        </p:nvSpPr>
        <p:spPr>
          <a:xfrm>
            <a:off x="2000520" y="2565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50" name="CustomShape 15"/>
          <p:cNvSpPr/>
          <p:nvPr/>
        </p:nvSpPr>
        <p:spPr>
          <a:xfrm>
            <a:off x="4160880" y="2565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51" name="Line 16"/>
          <p:cNvSpPr/>
          <p:nvPr/>
        </p:nvSpPr>
        <p:spPr>
          <a:xfrm flipV="1">
            <a:off x="243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2" name="Line 17"/>
          <p:cNvSpPr/>
          <p:nvPr/>
        </p:nvSpPr>
        <p:spPr>
          <a:xfrm flipV="1">
            <a:off x="459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3" name="Line 18"/>
          <p:cNvSpPr/>
          <p:nvPr/>
        </p:nvSpPr>
        <p:spPr>
          <a:xfrm>
            <a:off x="351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4" name="Line 19"/>
          <p:cNvSpPr/>
          <p:nvPr/>
        </p:nvSpPr>
        <p:spPr>
          <a:xfrm>
            <a:off x="459288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5" name="CustomShape 20"/>
          <p:cNvSpPr/>
          <p:nvPr/>
        </p:nvSpPr>
        <p:spPr>
          <a:xfrm>
            <a:off x="4160880" y="4941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56" name="CustomShape 21"/>
          <p:cNvSpPr/>
          <p:nvPr/>
        </p:nvSpPr>
        <p:spPr>
          <a:xfrm>
            <a:off x="2000520" y="4149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57" name="CustomShape 22"/>
          <p:cNvSpPr/>
          <p:nvPr/>
        </p:nvSpPr>
        <p:spPr>
          <a:xfrm>
            <a:off x="2000520" y="4941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58" name="Line 23"/>
          <p:cNvSpPr/>
          <p:nvPr/>
        </p:nvSpPr>
        <p:spPr>
          <a:xfrm>
            <a:off x="243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9" name="Line 24"/>
          <p:cNvSpPr/>
          <p:nvPr/>
        </p:nvSpPr>
        <p:spPr>
          <a:xfrm>
            <a:off x="243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0" name="Line 25"/>
          <p:cNvSpPr/>
          <p:nvPr/>
        </p:nvSpPr>
        <p:spPr>
          <a:xfrm>
            <a:off x="4592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1" name="CustomShape 26"/>
          <p:cNvSpPr/>
          <p:nvPr/>
        </p:nvSpPr>
        <p:spPr>
          <a:xfrm>
            <a:off x="3080880" y="573336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62" name="CustomShape 27"/>
          <p:cNvSpPr/>
          <p:nvPr/>
        </p:nvSpPr>
        <p:spPr>
          <a:xfrm>
            <a:off x="4160880" y="573336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63" name="CustomShape 28"/>
          <p:cNvSpPr/>
          <p:nvPr/>
        </p:nvSpPr>
        <p:spPr>
          <a:xfrm>
            <a:off x="2000520" y="573336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64" name="Line 29"/>
          <p:cNvSpPr/>
          <p:nvPr/>
        </p:nvSpPr>
        <p:spPr>
          <a:xfrm>
            <a:off x="351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5" name="Line 30"/>
          <p:cNvSpPr/>
          <p:nvPr/>
        </p:nvSpPr>
        <p:spPr>
          <a:xfrm>
            <a:off x="459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6" name="Line 31"/>
          <p:cNvSpPr/>
          <p:nvPr/>
        </p:nvSpPr>
        <p:spPr>
          <a:xfrm>
            <a:off x="243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7" name="CustomShape 32"/>
          <p:cNvSpPr/>
          <p:nvPr/>
        </p:nvSpPr>
        <p:spPr>
          <a:xfrm>
            <a:off x="3080880" y="105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68" name="Line 33"/>
          <p:cNvSpPr/>
          <p:nvPr/>
        </p:nvSpPr>
        <p:spPr>
          <a:xfrm>
            <a:off x="351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9" name="CustomShape 34"/>
          <p:cNvSpPr/>
          <p:nvPr/>
        </p:nvSpPr>
        <p:spPr>
          <a:xfrm>
            <a:off x="4160880" y="177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70" name="CustomShape 35"/>
          <p:cNvSpPr/>
          <p:nvPr/>
        </p:nvSpPr>
        <p:spPr>
          <a:xfrm>
            <a:off x="2000520" y="177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71" name="Line 36"/>
          <p:cNvSpPr/>
          <p:nvPr/>
        </p:nvSpPr>
        <p:spPr>
          <a:xfrm>
            <a:off x="3512520" y="1412640"/>
            <a:ext cx="108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2" name="Line 37"/>
          <p:cNvSpPr/>
          <p:nvPr/>
        </p:nvSpPr>
        <p:spPr>
          <a:xfrm flipH="1">
            <a:off x="243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3" name="CustomShape 38"/>
          <p:cNvSpPr/>
          <p:nvPr/>
        </p:nvSpPr>
        <p:spPr>
          <a:xfrm>
            <a:off x="4160880" y="3357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74" name="CustomShape 39"/>
          <p:cNvSpPr/>
          <p:nvPr/>
        </p:nvSpPr>
        <p:spPr>
          <a:xfrm>
            <a:off x="2000520" y="3357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75" name="Line 40"/>
          <p:cNvSpPr/>
          <p:nvPr/>
        </p:nvSpPr>
        <p:spPr>
          <a:xfrm flipV="1">
            <a:off x="243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6" name="Line 41"/>
          <p:cNvSpPr/>
          <p:nvPr/>
        </p:nvSpPr>
        <p:spPr>
          <a:xfrm>
            <a:off x="459288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7" name="Line 42"/>
          <p:cNvSpPr/>
          <p:nvPr/>
        </p:nvSpPr>
        <p:spPr>
          <a:xfrm>
            <a:off x="7077240" y="126864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8" name="CustomShape 43"/>
          <p:cNvSpPr/>
          <p:nvPr/>
        </p:nvSpPr>
        <p:spPr>
          <a:xfrm>
            <a:off x="1208520" y="1772640"/>
            <a:ext cx="647280" cy="431964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79" name="TextShape 44"/>
          <p:cNvSpPr txBox="1"/>
          <p:nvPr/>
        </p:nvSpPr>
        <p:spPr>
          <a:xfrm>
            <a:off x="325800" y="5394960"/>
            <a:ext cx="982440" cy="2916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200">
                <a:latin typeface="Arial"/>
              </a:rPr>
              <a:t>중복도 높음</a:t>
            </a:r>
            <a:endParaRPr/>
          </a:p>
        </p:txBody>
      </p:sp>
      <p:sp>
        <p:nvSpPr>
          <p:cNvPr id="80" name="TextShape 45"/>
          <p:cNvSpPr txBox="1"/>
          <p:nvPr/>
        </p:nvSpPr>
        <p:spPr>
          <a:xfrm>
            <a:off x="326160" y="1794960"/>
            <a:ext cx="982440" cy="2916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200">
                <a:latin typeface="Arial"/>
              </a:rPr>
              <a:t>중복도 낮음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CustomShape 1"/>
          <p:cNvSpPr/>
          <p:nvPr/>
        </p:nvSpPr>
        <p:spPr>
          <a:xfrm>
            <a:off x="3080880" y="2565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630" name="CustomShape 2"/>
          <p:cNvSpPr/>
          <p:nvPr/>
        </p:nvSpPr>
        <p:spPr>
          <a:xfrm>
            <a:off x="3080880" y="3357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631" name="CustomShape 3"/>
          <p:cNvSpPr/>
          <p:nvPr/>
        </p:nvSpPr>
        <p:spPr>
          <a:xfrm>
            <a:off x="3080880" y="4149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632" name="CustomShape 4"/>
          <p:cNvSpPr/>
          <p:nvPr/>
        </p:nvSpPr>
        <p:spPr>
          <a:xfrm>
            <a:off x="3080880" y="4941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633" name="Line 5"/>
          <p:cNvSpPr/>
          <p:nvPr/>
        </p:nvSpPr>
        <p:spPr>
          <a:xfrm>
            <a:off x="351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34" name="Line 6"/>
          <p:cNvSpPr/>
          <p:nvPr/>
        </p:nvSpPr>
        <p:spPr>
          <a:xfrm>
            <a:off x="351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35" name="CustomShape 7"/>
          <p:cNvSpPr/>
          <p:nvPr/>
        </p:nvSpPr>
        <p:spPr>
          <a:xfrm>
            <a:off x="4160880" y="4149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636" name="CustomShape 8"/>
          <p:cNvSpPr/>
          <p:nvPr/>
        </p:nvSpPr>
        <p:spPr>
          <a:xfrm>
            <a:off x="3080880" y="177264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637" name="Line 9"/>
          <p:cNvSpPr/>
          <p:nvPr/>
        </p:nvSpPr>
        <p:spPr>
          <a:xfrm>
            <a:off x="351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38" name="CustomShape 10"/>
          <p:cNvSpPr/>
          <p:nvPr/>
        </p:nvSpPr>
        <p:spPr>
          <a:xfrm>
            <a:off x="2000520" y="2565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639" name="CustomShape 11"/>
          <p:cNvSpPr/>
          <p:nvPr/>
        </p:nvSpPr>
        <p:spPr>
          <a:xfrm>
            <a:off x="4160880" y="2565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640" name="Line 12"/>
          <p:cNvSpPr/>
          <p:nvPr/>
        </p:nvSpPr>
        <p:spPr>
          <a:xfrm flipV="1">
            <a:off x="243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41" name="Line 13"/>
          <p:cNvSpPr/>
          <p:nvPr/>
        </p:nvSpPr>
        <p:spPr>
          <a:xfrm flipV="1">
            <a:off x="459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42" name="Line 14"/>
          <p:cNvSpPr/>
          <p:nvPr/>
        </p:nvSpPr>
        <p:spPr>
          <a:xfrm>
            <a:off x="351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43" name="Line 15"/>
          <p:cNvSpPr/>
          <p:nvPr/>
        </p:nvSpPr>
        <p:spPr>
          <a:xfrm>
            <a:off x="459288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44" name="CustomShape 16"/>
          <p:cNvSpPr/>
          <p:nvPr/>
        </p:nvSpPr>
        <p:spPr>
          <a:xfrm>
            <a:off x="4160880" y="4941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645" name="CustomShape 17"/>
          <p:cNvSpPr/>
          <p:nvPr/>
        </p:nvSpPr>
        <p:spPr>
          <a:xfrm>
            <a:off x="2000520" y="4149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646" name="CustomShape 18"/>
          <p:cNvSpPr/>
          <p:nvPr/>
        </p:nvSpPr>
        <p:spPr>
          <a:xfrm>
            <a:off x="2000520" y="4941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647" name="Line 19"/>
          <p:cNvSpPr/>
          <p:nvPr/>
        </p:nvSpPr>
        <p:spPr>
          <a:xfrm>
            <a:off x="243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48" name="Line 20"/>
          <p:cNvSpPr/>
          <p:nvPr/>
        </p:nvSpPr>
        <p:spPr>
          <a:xfrm>
            <a:off x="243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49" name="Line 21"/>
          <p:cNvSpPr/>
          <p:nvPr/>
        </p:nvSpPr>
        <p:spPr>
          <a:xfrm>
            <a:off x="4592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50" name="CustomShape 22"/>
          <p:cNvSpPr/>
          <p:nvPr/>
        </p:nvSpPr>
        <p:spPr>
          <a:xfrm>
            <a:off x="3080880" y="573336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651" name="CustomShape 23"/>
          <p:cNvSpPr/>
          <p:nvPr/>
        </p:nvSpPr>
        <p:spPr>
          <a:xfrm>
            <a:off x="4160880" y="573336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652" name="CustomShape 24"/>
          <p:cNvSpPr/>
          <p:nvPr/>
        </p:nvSpPr>
        <p:spPr>
          <a:xfrm>
            <a:off x="2000520" y="573336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653" name="Line 25"/>
          <p:cNvSpPr/>
          <p:nvPr/>
        </p:nvSpPr>
        <p:spPr>
          <a:xfrm>
            <a:off x="351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54" name="Line 26"/>
          <p:cNvSpPr/>
          <p:nvPr/>
        </p:nvSpPr>
        <p:spPr>
          <a:xfrm>
            <a:off x="459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55" name="Line 27"/>
          <p:cNvSpPr/>
          <p:nvPr/>
        </p:nvSpPr>
        <p:spPr>
          <a:xfrm>
            <a:off x="243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56" name="CustomShape 28"/>
          <p:cNvSpPr/>
          <p:nvPr/>
        </p:nvSpPr>
        <p:spPr>
          <a:xfrm>
            <a:off x="3080880" y="105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657" name="Line 29"/>
          <p:cNvSpPr/>
          <p:nvPr/>
        </p:nvSpPr>
        <p:spPr>
          <a:xfrm>
            <a:off x="351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58" name="CustomShape 30"/>
          <p:cNvSpPr/>
          <p:nvPr/>
        </p:nvSpPr>
        <p:spPr>
          <a:xfrm>
            <a:off x="4160880" y="177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659" name="CustomShape 31"/>
          <p:cNvSpPr/>
          <p:nvPr/>
        </p:nvSpPr>
        <p:spPr>
          <a:xfrm>
            <a:off x="2000520" y="177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660" name="Line 32"/>
          <p:cNvSpPr/>
          <p:nvPr/>
        </p:nvSpPr>
        <p:spPr>
          <a:xfrm>
            <a:off x="3512520" y="1412640"/>
            <a:ext cx="108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61" name="Line 33"/>
          <p:cNvSpPr/>
          <p:nvPr/>
        </p:nvSpPr>
        <p:spPr>
          <a:xfrm flipH="1">
            <a:off x="243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62" name="CustomShape 34"/>
          <p:cNvSpPr/>
          <p:nvPr/>
        </p:nvSpPr>
        <p:spPr>
          <a:xfrm>
            <a:off x="4160880" y="3357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663" name="CustomShape 35"/>
          <p:cNvSpPr/>
          <p:nvPr/>
        </p:nvSpPr>
        <p:spPr>
          <a:xfrm>
            <a:off x="2000520" y="3357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664" name="Line 36"/>
          <p:cNvSpPr/>
          <p:nvPr/>
        </p:nvSpPr>
        <p:spPr>
          <a:xfrm flipV="1">
            <a:off x="243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65" name="Line 37"/>
          <p:cNvSpPr/>
          <p:nvPr/>
        </p:nvSpPr>
        <p:spPr>
          <a:xfrm>
            <a:off x="459288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66" name="CustomShape 38"/>
          <p:cNvSpPr/>
          <p:nvPr/>
        </p:nvSpPr>
        <p:spPr>
          <a:xfrm>
            <a:off x="5240880" y="177264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667" name="Line 39"/>
          <p:cNvSpPr/>
          <p:nvPr/>
        </p:nvSpPr>
        <p:spPr>
          <a:xfrm flipV="1">
            <a:off x="4592880" y="2132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68" name="CustomShape 40"/>
          <p:cNvSpPr/>
          <p:nvPr/>
        </p:nvSpPr>
        <p:spPr>
          <a:xfrm>
            <a:off x="632160" y="1484640"/>
            <a:ext cx="75384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View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교체</a:t>
            </a:r>
            <a:endParaRPr/>
          </a:p>
        </p:txBody>
      </p:sp>
      <p:sp>
        <p:nvSpPr>
          <p:cNvPr id="669" name="CustomShape 41"/>
          <p:cNvSpPr/>
          <p:nvPr/>
        </p:nvSpPr>
        <p:spPr>
          <a:xfrm>
            <a:off x="6104880" y="1772640"/>
            <a:ext cx="75384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View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추가</a:t>
            </a:r>
            <a:endParaRPr/>
          </a:p>
        </p:txBody>
      </p:sp>
      <p:sp>
        <p:nvSpPr>
          <p:cNvPr id="670" name="Line 42"/>
          <p:cNvSpPr/>
          <p:nvPr/>
        </p:nvSpPr>
        <p:spPr>
          <a:xfrm>
            <a:off x="3512520" y="1412640"/>
            <a:ext cx="216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71" name="CustomShape 43"/>
          <p:cNvSpPr/>
          <p:nvPr/>
        </p:nvSpPr>
        <p:spPr>
          <a:xfrm>
            <a:off x="3440520" y="1556640"/>
            <a:ext cx="75384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View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672" name="CustomShape 44"/>
          <p:cNvSpPr/>
          <p:nvPr/>
        </p:nvSpPr>
        <p:spPr>
          <a:xfrm>
            <a:off x="2000520" y="105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673" name="Line 45"/>
          <p:cNvSpPr/>
          <p:nvPr/>
        </p:nvSpPr>
        <p:spPr>
          <a:xfrm>
            <a:off x="2432520" y="1412640"/>
            <a:ext cx="0" cy="36000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4900000000" sp="3675000000"/>
            </a:custDash>
            <a:round/>
          </a:ln>
        </p:spPr>
      </p:sp>
      <p:sp>
        <p:nvSpPr>
          <p:cNvPr id="674" name="CustomShape 46"/>
          <p:cNvSpPr/>
          <p:nvPr/>
        </p:nvSpPr>
        <p:spPr>
          <a:xfrm>
            <a:off x="920520" y="177264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675" name="Line 47"/>
          <p:cNvSpPr/>
          <p:nvPr/>
        </p:nvSpPr>
        <p:spPr>
          <a:xfrm flipH="1">
            <a:off x="135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76" name="Line 48"/>
          <p:cNvSpPr/>
          <p:nvPr/>
        </p:nvSpPr>
        <p:spPr>
          <a:xfrm>
            <a:off x="1352520" y="2132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77" name="CustomShape 49"/>
          <p:cNvSpPr/>
          <p:nvPr/>
        </p:nvSpPr>
        <p:spPr>
          <a:xfrm>
            <a:off x="6933600" y="693000"/>
            <a:ext cx="1727640" cy="1727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678" name="CustomShape 50"/>
          <p:cNvSpPr/>
          <p:nvPr/>
        </p:nvSpPr>
        <p:spPr>
          <a:xfrm>
            <a:off x="7522560" y="1701720"/>
            <a:ext cx="685080" cy="211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679" name="CustomShape 51"/>
          <p:cNvSpPr/>
          <p:nvPr/>
        </p:nvSpPr>
        <p:spPr>
          <a:xfrm>
            <a:off x="7005600" y="909000"/>
            <a:ext cx="1511280" cy="143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680" name="Line 52"/>
          <p:cNvSpPr/>
          <p:nvPr/>
        </p:nvSpPr>
        <p:spPr>
          <a:xfrm>
            <a:off x="7077600" y="184500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81" name="CustomShape 53"/>
          <p:cNvSpPr/>
          <p:nvPr/>
        </p:nvSpPr>
        <p:spPr>
          <a:xfrm>
            <a:off x="7005600" y="1485000"/>
            <a:ext cx="1511280" cy="143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변경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/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추가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  <p:sp>
        <p:nvSpPr>
          <p:cNvPr id="682" name="CustomShape 54"/>
          <p:cNvSpPr/>
          <p:nvPr/>
        </p:nvSpPr>
        <p:spPr>
          <a:xfrm>
            <a:off x="7502400" y="1989720"/>
            <a:ext cx="1130040" cy="211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 (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)</a:t>
            </a:r>
            <a:endParaRPr/>
          </a:p>
        </p:txBody>
      </p:sp>
      <p:sp>
        <p:nvSpPr>
          <p:cNvPr id="683" name="Line 55"/>
          <p:cNvSpPr/>
          <p:nvPr/>
        </p:nvSpPr>
        <p:spPr>
          <a:xfrm>
            <a:off x="7077600" y="2133000"/>
            <a:ext cx="360000" cy="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4900000000" sp="3675000000"/>
            </a:custDash>
            <a:round/>
          </a:ln>
        </p:spPr>
      </p:sp>
      <p:sp>
        <p:nvSpPr>
          <p:cNvPr id="684" name="CustomShape 56"/>
          <p:cNvSpPr/>
          <p:nvPr/>
        </p:nvSpPr>
        <p:spPr>
          <a:xfrm>
            <a:off x="7005600" y="1197000"/>
            <a:ext cx="1511280" cy="143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  <p:sp>
        <p:nvSpPr>
          <p:cNvPr id="685" name="CustomShape 57"/>
          <p:cNvSpPr/>
          <p:nvPr/>
        </p:nvSpPr>
        <p:spPr>
          <a:xfrm>
            <a:off x="144720" y="146880"/>
            <a:ext cx="8705160" cy="456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Refactoring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전략 –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View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교체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/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변경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/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추가 발생 시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CustomShape 1"/>
          <p:cNvSpPr/>
          <p:nvPr/>
        </p:nvSpPr>
        <p:spPr>
          <a:xfrm>
            <a:off x="3080880" y="2565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687" name="CustomShape 2"/>
          <p:cNvSpPr/>
          <p:nvPr/>
        </p:nvSpPr>
        <p:spPr>
          <a:xfrm>
            <a:off x="3080880" y="3357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688" name="CustomShape 3"/>
          <p:cNvSpPr/>
          <p:nvPr/>
        </p:nvSpPr>
        <p:spPr>
          <a:xfrm>
            <a:off x="3080880" y="4149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689" name="CustomShape 4"/>
          <p:cNvSpPr/>
          <p:nvPr/>
        </p:nvSpPr>
        <p:spPr>
          <a:xfrm>
            <a:off x="3080880" y="4941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690" name="Line 5"/>
          <p:cNvSpPr/>
          <p:nvPr/>
        </p:nvSpPr>
        <p:spPr>
          <a:xfrm>
            <a:off x="351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91" name="Line 6"/>
          <p:cNvSpPr/>
          <p:nvPr/>
        </p:nvSpPr>
        <p:spPr>
          <a:xfrm>
            <a:off x="351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92" name="CustomShape 7"/>
          <p:cNvSpPr/>
          <p:nvPr/>
        </p:nvSpPr>
        <p:spPr>
          <a:xfrm>
            <a:off x="4160880" y="4149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693" name="CustomShape 8"/>
          <p:cNvSpPr/>
          <p:nvPr/>
        </p:nvSpPr>
        <p:spPr>
          <a:xfrm>
            <a:off x="3080880" y="177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694" name="Line 9"/>
          <p:cNvSpPr/>
          <p:nvPr/>
        </p:nvSpPr>
        <p:spPr>
          <a:xfrm>
            <a:off x="351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95" name="CustomShape 10"/>
          <p:cNvSpPr/>
          <p:nvPr/>
        </p:nvSpPr>
        <p:spPr>
          <a:xfrm>
            <a:off x="2000520" y="256500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696" name="CustomShape 11"/>
          <p:cNvSpPr/>
          <p:nvPr/>
        </p:nvSpPr>
        <p:spPr>
          <a:xfrm>
            <a:off x="4160880" y="2565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697" name="Line 12"/>
          <p:cNvSpPr/>
          <p:nvPr/>
        </p:nvSpPr>
        <p:spPr>
          <a:xfrm flipV="1">
            <a:off x="243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98" name="Line 13"/>
          <p:cNvSpPr/>
          <p:nvPr/>
        </p:nvSpPr>
        <p:spPr>
          <a:xfrm flipV="1">
            <a:off x="459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99" name="Line 14"/>
          <p:cNvSpPr/>
          <p:nvPr/>
        </p:nvSpPr>
        <p:spPr>
          <a:xfrm>
            <a:off x="351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00" name="Line 15"/>
          <p:cNvSpPr/>
          <p:nvPr/>
        </p:nvSpPr>
        <p:spPr>
          <a:xfrm>
            <a:off x="459288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01" name="CustomShape 16"/>
          <p:cNvSpPr/>
          <p:nvPr/>
        </p:nvSpPr>
        <p:spPr>
          <a:xfrm>
            <a:off x="4160880" y="4941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702" name="CustomShape 17"/>
          <p:cNvSpPr/>
          <p:nvPr/>
        </p:nvSpPr>
        <p:spPr>
          <a:xfrm>
            <a:off x="2000520" y="4149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703" name="CustomShape 18"/>
          <p:cNvSpPr/>
          <p:nvPr/>
        </p:nvSpPr>
        <p:spPr>
          <a:xfrm>
            <a:off x="2000520" y="4941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704" name="Line 19"/>
          <p:cNvSpPr/>
          <p:nvPr/>
        </p:nvSpPr>
        <p:spPr>
          <a:xfrm>
            <a:off x="243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05" name="Line 20"/>
          <p:cNvSpPr/>
          <p:nvPr/>
        </p:nvSpPr>
        <p:spPr>
          <a:xfrm>
            <a:off x="243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06" name="Line 21"/>
          <p:cNvSpPr/>
          <p:nvPr/>
        </p:nvSpPr>
        <p:spPr>
          <a:xfrm>
            <a:off x="4592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07" name="CustomShape 22"/>
          <p:cNvSpPr/>
          <p:nvPr/>
        </p:nvSpPr>
        <p:spPr>
          <a:xfrm>
            <a:off x="3080880" y="573336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708" name="CustomShape 23"/>
          <p:cNvSpPr/>
          <p:nvPr/>
        </p:nvSpPr>
        <p:spPr>
          <a:xfrm>
            <a:off x="4160880" y="573336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709" name="CustomShape 24"/>
          <p:cNvSpPr/>
          <p:nvPr/>
        </p:nvSpPr>
        <p:spPr>
          <a:xfrm>
            <a:off x="2000520" y="573336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710" name="Line 25"/>
          <p:cNvSpPr/>
          <p:nvPr/>
        </p:nvSpPr>
        <p:spPr>
          <a:xfrm>
            <a:off x="351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11" name="Line 26"/>
          <p:cNvSpPr/>
          <p:nvPr/>
        </p:nvSpPr>
        <p:spPr>
          <a:xfrm>
            <a:off x="459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12" name="Line 27"/>
          <p:cNvSpPr/>
          <p:nvPr/>
        </p:nvSpPr>
        <p:spPr>
          <a:xfrm>
            <a:off x="243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13" name="CustomShape 28"/>
          <p:cNvSpPr/>
          <p:nvPr/>
        </p:nvSpPr>
        <p:spPr>
          <a:xfrm>
            <a:off x="3080880" y="105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714" name="Line 29"/>
          <p:cNvSpPr/>
          <p:nvPr/>
        </p:nvSpPr>
        <p:spPr>
          <a:xfrm>
            <a:off x="351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15" name="CustomShape 30"/>
          <p:cNvSpPr/>
          <p:nvPr/>
        </p:nvSpPr>
        <p:spPr>
          <a:xfrm>
            <a:off x="4160880" y="177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716" name="CustomShape 31"/>
          <p:cNvSpPr/>
          <p:nvPr/>
        </p:nvSpPr>
        <p:spPr>
          <a:xfrm>
            <a:off x="2000520" y="177264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717" name="Line 32"/>
          <p:cNvSpPr/>
          <p:nvPr/>
        </p:nvSpPr>
        <p:spPr>
          <a:xfrm>
            <a:off x="3512520" y="1412640"/>
            <a:ext cx="108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18" name="Line 33"/>
          <p:cNvSpPr/>
          <p:nvPr/>
        </p:nvSpPr>
        <p:spPr>
          <a:xfrm flipH="1">
            <a:off x="2432520" y="1412640"/>
            <a:ext cx="1080000" cy="36000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4900000000" sp="3675000000"/>
            </a:custDash>
            <a:round/>
          </a:ln>
        </p:spPr>
      </p:sp>
      <p:sp>
        <p:nvSpPr>
          <p:cNvPr id="719" name="CustomShape 34"/>
          <p:cNvSpPr/>
          <p:nvPr/>
        </p:nvSpPr>
        <p:spPr>
          <a:xfrm>
            <a:off x="4160880" y="3357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720" name="CustomShape 35"/>
          <p:cNvSpPr/>
          <p:nvPr/>
        </p:nvSpPr>
        <p:spPr>
          <a:xfrm>
            <a:off x="2000520" y="3357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721" name="Line 36"/>
          <p:cNvSpPr/>
          <p:nvPr/>
        </p:nvSpPr>
        <p:spPr>
          <a:xfrm flipV="1">
            <a:off x="243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22" name="Line 37"/>
          <p:cNvSpPr/>
          <p:nvPr/>
        </p:nvSpPr>
        <p:spPr>
          <a:xfrm>
            <a:off x="459288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23" name="CustomShape 38"/>
          <p:cNvSpPr/>
          <p:nvPr/>
        </p:nvSpPr>
        <p:spPr>
          <a:xfrm>
            <a:off x="6102000" y="2565000"/>
            <a:ext cx="103716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Controller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추가</a:t>
            </a:r>
            <a:endParaRPr/>
          </a:p>
        </p:txBody>
      </p:sp>
      <p:sp>
        <p:nvSpPr>
          <p:cNvPr id="724" name="CustomShape 39"/>
          <p:cNvSpPr/>
          <p:nvPr/>
        </p:nvSpPr>
        <p:spPr>
          <a:xfrm>
            <a:off x="5240880" y="256500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725" name="CustomShape 40"/>
          <p:cNvSpPr/>
          <p:nvPr/>
        </p:nvSpPr>
        <p:spPr>
          <a:xfrm>
            <a:off x="5240880" y="177264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726" name="Line 41"/>
          <p:cNvSpPr/>
          <p:nvPr/>
        </p:nvSpPr>
        <p:spPr>
          <a:xfrm flipV="1">
            <a:off x="567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27" name="Line 42"/>
          <p:cNvSpPr/>
          <p:nvPr/>
        </p:nvSpPr>
        <p:spPr>
          <a:xfrm flipH="1">
            <a:off x="4592880" y="2924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28" name="CustomShape 43"/>
          <p:cNvSpPr/>
          <p:nvPr/>
        </p:nvSpPr>
        <p:spPr>
          <a:xfrm>
            <a:off x="5240880" y="105264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Channel</a:t>
            </a:r>
            <a:endParaRPr/>
          </a:p>
        </p:txBody>
      </p:sp>
      <p:sp>
        <p:nvSpPr>
          <p:cNvPr id="729" name="Line 44"/>
          <p:cNvSpPr/>
          <p:nvPr/>
        </p:nvSpPr>
        <p:spPr>
          <a:xfrm>
            <a:off x="567288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30" name="CustomShape 45"/>
          <p:cNvSpPr/>
          <p:nvPr/>
        </p:nvSpPr>
        <p:spPr>
          <a:xfrm>
            <a:off x="920520" y="105264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Channel</a:t>
            </a:r>
            <a:endParaRPr/>
          </a:p>
        </p:txBody>
      </p:sp>
      <p:sp>
        <p:nvSpPr>
          <p:cNvPr id="731" name="Line 46"/>
          <p:cNvSpPr/>
          <p:nvPr/>
        </p:nvSpPr>
        <p:spPr>
          <a:xfrm>
            <a:off x="135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32" name="CustomShape 47"/>
          <p:cNvSpPr/>
          <p:nvPr/>
        </p:nvSpPr>
        <p:spPr>
          <a:xfrm>
            <a:off x="966240" y="2606760"/>
            <a:ext cx="103716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Controller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733" name="CustomShape 48"/>
          <p:cNvSpPr/>
          <p:nvPr/>
        </p:nvSpPr>
        <p:spPr>
          <a:xfrm>
            <a:off x="1246680" y="1772640"/>
            <a:ext cx="75384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View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734" name="CustomShape 49"/>
          <p:cNvSpPr/>
          <p:nvPr/>
        </p:nvSpPr>
        <p:spPr>
          <a:xfrm>
            <a:off x="6104880" y="1772640"/>
            <a:ext cx="75384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View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추가</a:t>
            </a:r>
            <a:endParaRPr/>
          </a:p>
        </p:txBody>
      </p:sp>
      <p:sp>
        <p:nvSpPr>
          <p:cNvPr id="735" name="CustomShape 50"/>
          <p:cNvSpPr/>
          <p:nvPr/>
        </p:nvSpPr>
        <p:spPr>
          <a:xfrm>
            <a:off x="6933960" y="693360"/>
            <a:ext cx="1727640" cy="1727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736" name="CustomShape 51"/>
          <p:cNvSpPr/>
          <p:nvPr/>
        </p:nvSpPr>
        <p:spPr>
          <a:xfrm>
            <a:off x="7522920" y="1702080"/>
            <a:ext cx="685080" cy="211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737" name="CustomShape 52"/>
          <p:cNvSpPr/>
          <p:nvPr/>
        </p:nvSpPr>
        <p:spPr>
          <a:xfrm>
            <a:off x="7005960" y="909360"/>
            <a:ext cx="1511280" cy="143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738" name="Line 53"/>
          <p:cNvSpPr/>
          <p:nvPr/>
        </p:nvSpPr>
        <p:spPr>
          <a:xfrm>
            <a:off x="7077960" y="184536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739" name="CustomShape 54"/>
          <p:cNvSpPr/>
          <p:nvPr/>
        </p:nvSpPr>
        <p:spPr>
          <a:xfrm>
            <a:off x="7005960" y="1485360"/>
            <a:ext cx="1511280" cy="143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변경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/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추가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  <p:sp>
        <p:nvSpPr>
          <p:cNvPr id="740" name="CustomShape 55"/>
          <p:cNvSpPr/>
          <p:nvPr/>
        </p:nvSpPr>
        <p:spPr>
          <a:xfrm>
            <a:off x="7502760" y="1990080"/>
            <a:ext cx="1130040" cy="211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 (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)</a:t>
            </a:r>
            <a:endParaRPr/>
          </a:p>
        </p:txBody>
      </p:sp>
      <p:sp>
        <p:nvSpPr>
          <p:cNvPr id="741" name="Line 56"/>
          <p:cNvSpPr/>
          <p:nvPr/>
        </p:nvSpPr>
        <p:spPr>
          <a:xfrm>
            <a:off x="7077960" y="2133360"/>
            <a:ext cx="360000" cy="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4900000000" sp="3675000000"/>
            </a:custDash>
            <a:round/>
          </a:ln>
        </p:spPr>
      </p:sp>
      <p:sp>
        <p:nvSpPr>
          <p:cNvPr id="742" name="CustomShape 57"/>
          <p:cNvSpPr/>
          <p:nvPr/>
        </p:nvSpPr>
        <p:spPr>
          <a:xfrm>
            <a:off x="7005960" y="1197360"/>
            <a:ext cx="1511280" cy="143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  <p:sp>
        <p:nvSpPr>
          <p:cNvPr id="743" name="CustomShape 58"/>
          <p:cNvSpPr/>
          <p:nvPr/>
        </p:nvSpPr>
        <p:spPr>
          <a:xfrm>
            <a:off x="162000" y="170280"/>
            <a:ext cx="8705160" cy="456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Refactoring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전략 –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Channel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교체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/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변경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/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추가 발생 시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080880" y="2565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3080880" y="3357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3080880" y="4149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84" name="CustomShape 4"/>
          <p:cNvSpPr/>
          <p:nvPr/>
        </p:nvSpPr>
        <p:spPr>
          <a:xfrm>
            <a:off x="3080880" y="4941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85" name="Line 5"/>
          <p:cNvSpPr/>
          <p:nvPr/>
        </p:nvSpPr>
        <p:spPr>
          <a:xfrm>
            <a:off x="351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6" name="Line 6"/>
          <p:cNvSpPr/>
          <p:nvPr/>
        </p:nvSpPr>
        <p:spPr>
          <a:xfrm>
            <a:off x="351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87" name="CustomShape 7"/>
          <p:cNvSpPr/>
          <p:nvPr/>
        </p:nvSpPr>
        <p:spPr>
          <a:xfrm>
            <a:off x="4160880" y="4149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88" name="CustomShape 8"/>
          <p:cNvSpPr/>
          <p:nvPr/>
        </p:nvSpPr>
        <p:spPr>
          <a:xfrm>
            <a:off x="3080880" y="177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89" name="Line 9"/>
          <p:cNvSpPr/>
          <p:nvPr/>
        </p:nvSpPr>
        <p:spPr>
          <a:xfrm>
            <a:off x="351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90" name="CustomShape 10"/>
          <p:cNvSpPr/>
          <p:nvPr/>
        </p:nvSpPr>
        <p:spPr>
          <a:xfrm>
            <a:off x="2000520" y="2565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91" name="CustomShape 11"/>
          <p:cNvSpPr/>
          <p:nvPr/>
        </p:nvSpPr>
        <p:spPr>
          <a:xfrm>
            <a:off x="4160880" y="2565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92" name="Line 12"/>
          <p:cNvSpPr/>
          <p:nvPr/>
        </p:nvSpPr>
        <p:spPr>
          <a:xfrm flipV="1">
            <a:off x="243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93" name="Line 13"/>
          <p:cNvSpPr/>
          <p:nvPr/>
        </p:nvSpPr>
        <p:spPr>
          <a:xfrm flipV="1">
            <a:off x="459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94" name="Line 14"/>
          <p:cNvSpPr/>
          <p:nvPr/>
        </p:nvSpPr>
        <p:spPr>
          <a:xfrm>
            <a:off x="351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95" name="Line 15"/>
          <p:cNvSpPr/>
          <p:nvPr/>
        </p:nvSpPr>
        <p:spPr>
          <a:xfrm>
            <a:off x="459288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96" name="CustomShape 16"/>
          <p:cNvSpPr/>
          <p:nvPr/>
        </p:nvSpPr>
        <p:spPr>
          <a:xfrm>
            <a:off x="4160880" y="4941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97" name="CustomShape 17"/>
          <p:cNvSpPr/>
          <p:nvPr/>
        </p:nvSpPr>
        <p:spPr>
          <a:xfrm>
            <a:off x="2000520" y="4149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98" name="CustomShape 18"/>
          <p:cNvSpPr/>
          <p:nvPr/>
        </p:nvSpPr>
        <p:spPr>
          <a:xfrm>
            <a:off x="2000520" y="4941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99" name="Line 19"/>
          <p:cNvSpPr/>
          <p:nvPr/>
        </p:nvSpPr>
        <p:spPr>
          <a:xfrm>
            <a:off x="243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00" name="Line 20"/>
          <p:cNvSpPr/>
          <p:nvPr/>
        </p:nvSpPr>
        <p:spPr>
          <a:xfrm>
            <a:off x="243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01" name="Line 21"/>
          <p:cNvSpPr/>
          <p:nvPr/>
        </p:nvSpPr>
        <p:spPr>
          <a:xfrm>
            <a:off x="4592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02" name="CustomShape 22"/>
          <p:cNvSpPr/>
          <p:nvPr/>
        </p:nvSpPr>
        <p:spPr>
          <a:xfrm>
            <a:off x="3080880" y="573336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103" name="CustomShape 23"/>
          <p:cNvSpPr/>
          <p:nvPr/>
        </p:nvSpPr>
        <p:spPr>
          <a:xfrm>
            <a:off x="4160880" y="573336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104" name="CustomShape 24"/>
          <p:cNvSpPr/>
          <p:nvPr/>
        </p:nvSpPr>
        <p:spPr>
          <a:xfrm>
            <a:off x="2000520" y="573336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105" name="Line 25"/>
          <p:cNvSpPr/>
          <p:nvPr/>
        </p:nvSpPr>
        <p:spPr>
          <a:xfrm>
            <a:off x="351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06" name="Line 26"/>
          <p:cNvSpPr/>
          <p:nvPr/>
        </p:nvSpPr>
        <p:spPr>
          <a:xfrm>
            <a:off x="459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07" name="Line 27"/>
          <p:cNvSpPr/>
          <p:nvPr/>
        </p:nvSpPr>
        <p:spPr>
          <a:xfrm>
            <a:off x="243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08" name="CustomShape 28"/>
          <p:cNvSpPr/>
          <p:nvPr/>
        </p:nvSpPr>
        <p:spPr>
          <a:xfrm>
            <a:off x="3080880" y="105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109" name="Line 29"/>
          <p:cNvSpPr/>
          <p:nvPr/>
        </p:nvSpPr>
        <p:spPr>
          <a:xfrm>
            <a:off x="351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10" name="CustomShape 30"/>
          <p:cNvSpPr/>
          <p:nvPr/>
        </p:nvSpPr>
        <p:spPr>
          <a:xfrm>
            <a:off x="4160880" y="177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111" name="CustomShape 31"/>
          <p:cNvSpPr/>
          <p:nvPr/>
        </p:nvSpPr>
        <p:spPr>
          <a:xfrm>
            <a:off x="2000520" y="177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112" name="Line 32"/>
          <p:cNvSpPr/>
          <p:nvPr/>
        </p:nvSpPr>
        <p:spPr>
          <a:xfrm>
            <a:off x="3512520" y="1412640"/>
            <a:ext cx="108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13" name="Line 33"/>
          <p:cNvSpPr/>
          <p:nvPr/>
        </p:nvSpPr>
        <p:spPr>
          <a:xfrm flipH="1">
            <a:off x="243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14" name="CustomShape 34"/>
          <p:cNvSpPr/>
          <p:nvPr/>
        </p:nvSpPr>
        <p:spPr>
          <a:xfrm>
            <a:off x="4160880" y="3357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115" name="CustomShape 35"/>
          <p:cNvSpPr/>
          <p:nvPr/>
        </p:nvSpPr>
        <p:spPr>
          <a:xfrm>
            <a:off x="2000520" y="3357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116" name="Line 36"/>
          <p:cNvSpPr/>
          <p:nvPr/>
        </p:nvSpPr>
        <p:spPr>
          <a:xfrm flipV="1">
            <a:off x="243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17" name="Line 37"/>
          <p:cNvSpPr/>
          <p:nvPr/>
        </p:nvSpPr>
        <p:spPr>
          <a:xfrm>
            <a:off x="459288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18" name="CustomShape 38"/>
          <p:cNvSpPr/>
          <p:nvPr/>
        </p:nvSpPr>
        <p:spPr>
          <a:xfrm>
            <a:off x="5096880" y="2133000"/>
            <a:ext cx="1943640" cy="2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복수 트랜잭션 요청</a:t>
            </a:r>
            <a:endParaRPr/>
          </a:p>
        </p:txBody>
      </p:sp>
      <p:sp>
        <p:nvSpPr>
          <p:cNvPr id="119" name="Line 39"/>
          <p:cNvSpPr/>
          <p:nvPr/>
        </p:nvSpPr>
        <p:spPr>
          <a:xfrm flipV="1">
            <a:off x="2432520" y="5301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20" name="CustomShape 40"/>
          <p:cNvSpPr/>
          <p:nvPr/>
        </p:nvSpPr>
        <p:spPr>
          <a:xfrm>
            <a:off x="3535920" y="5301360"/>
            <a:ext cx="39852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Join</a:t>
            </a:r>
            <a:endParaRPr/>
          </a:p>
        </p:txBody>
      </p:sp>
      <p:sp>
        <p:nvSpPr>
          <p:cNvPr id="121" name="Line 41"/>
          <p:cNvSpPr/>
          <p:nvPr/>
        </p:nvSpPr>
        <p:spPr>
          <a:xfrm flipV="1">
            <a:off x="2432520" y="4509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22" name="CustomShape 42"/>
          <p:cNvSpPr/>
          <p:nvPr/>
        </p:nvSpPr>
        <p:spPr>
          <a:xfrm>
            <a:off x="3524400" y="4509000"/>
            <a:ext cx="52956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123" name="Line 43"/>
          <p:cNvSpPr/>
          <p:nvPr/>
        </p:nvSpPr>
        <p:spPr>
          <a:xfrm flipV="1">
            <a:off x="2432520" y="3717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24" name="CustomShape 44"/>
          <p:cNvSpPr/>
          <p:nvPr/>
        </p:nvSpPr>
        <p:spPr>
          <a:xfrm>
            <a:off x="3524400" y="3717000"/>
            <a:ext cx="52956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125" name="Line 45"/>
          <p:cNvSpPr/>
          <p:nvPr/>
        </p:nvSpPr>
        <p:spPr>
          <a:xfrm flipV="1">
            <a:off x="2432520" y="2924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26" name="CustomShape 46"/>
          <p:cNvSpPr/>
          <p:nvPr/>
        </p:nvSpPr>
        <p:spPr>
          <a:xfrm>
            <a:off x="3524400" y="2925000"/>
            <a:ext cx="52956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127" name="Line 47"/>
          <p:cNvSpPr/>
          <p:nvPr/>
        </p:nvSpPr>
        <p:spPr>
          <a:xfrm flipV="1">
            <a:off x="2432520" y="2132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28" name="CustomShape 48"/>
          <p:cNvSpPr/>
          <p:nvPr/>
        </p:nvSpPr>
        <p:spPr>
          <a:xfrm>
            <a:off x="3524400" y="2133000"/>
            <a:ext cx="52956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129" name="CustomShape 49"/>
          <p:cNvSpPr/>
          <p:nvPr/>
        </p:nvSpPr>
        <p:spPr>
          <a:xfrm>
            <a:off x="5096880" y="2925000"/>
            <a:ext cx="1943640" cy="2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복수 비즈니스 로직 처리</a:t>
            </a:r>
            <a:endParaRPr/>
          </a:p>
        </p:txBody>
      </p:sp>
      <p:sp>
        <p:nvSpPr>
          <p:cNvPr id="130" name="CustomShape 50"/>
          <p:cNvSpPr/>
          <p:nvPr/>
        </p:nvSpPr>
        <p:spPr>
          <a:xfrm>
            <a:off x="5096880" y="3717000"/>
            <a:ext cx="1943640" cy="2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도메인 객체 관리자 재사용</a:t>
            </a:r>
            <a:endParaRPr/>
          </a:p>
        </p:txBody>
      </p:sp>
      <p:sp>
        <p:nvSpPr>
          <p:cNvPr id="131" name="CustomShape 51"/>
          <p:cNvSpPr/>
          <p:nvPr/>
        </p:nvSpPr>
        <p:spPr>
          <a:xfrm>
            <a:off x="5096880" y="4509000"/>
            <a:ext cx="2663640" cy="2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도메인 객체의 물리적 접근법 재사용</a:t>
            </a:r>
            <a:endParaRPr/>
          </a:p>
        </p:txBody>
      </p:sp>
      <p:sp>
        <p:nvSpPr>
          <p:cNvPr id="132" name="CustomShape 52"/>
          <p:cNvSpPr/>
          <p:nvPr/>
        </p:nvSpPr>
        <p:spPr>
          <a:xfrm>
            <a:off x="5096880" y="5343120"/>
            <a:ext cx="1943640" cy="2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데이터 취합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/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수집</a:t>
            </a:r>
            <a:endParaRPr/>
          </a:p>
        </p:txBody>
      </p:sp>
      <p:sp>
        <p:nvSpPr>
          <p:cNvPr id="133" name="CustomShape 53"/>
          <p:cNvSpPr/>
          <p:nvPr/>
        </p:nvSpPr>
        <p:spPr>
          <a:xfrm>
            <a:off x="1208520" y="1772640"/>
            <a:ext cx="647280" cy="4319640"/>
          </a:xfrm>
          <a:prstGeom prst="downArrow">
            <a:avLst>
              <a:gd name="adj1" fmla="val 50000"/>
              <a:gd name="adj2" fmla="val 50000"/>
            </a:avLst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134" name="CustomShape 54"/>
          <p:cNvSpPr/>
          <p:nvPr/>
        </p:nvSpPr>
        <p:spPr>
          <a:xfrm>
            <a:off x="6933600" y="692640"/>
            <a:ext cx="1727640" cy="7912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135" name="CustomShape 55"/>
          <p:cNvSpPr/>
          <p:nvPr/>
        </p:nvSpPr>
        <p:spPr>
          <a:xfrm>
            <a:off x="7522560" y="1125360"/>
            <a:ext cx="685080" cy="211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136" name="CustomShape 56"/>
          <p:cNvSpPr/>
          <p:nvPr/>
        </p:nvSpPr>
        <p:spPr>
          <a:xfrm>
            <a:off x="7005600" y="908640"/>
            <a:ext cx="1511280" cy="143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137" name="Line 57"/>
          <p:cNvSpPr/>
          <p:nvPr/>
        </p:nvSpPr>
        <p:spPr>
          <a:xfrm>
            <a:off x="7077600" y="126864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38" name="CustomShape 58"/>
          <p:cNvSpPr/>
          <p:nvPr/>
        </p:nvSpPr>
        <p:spPr>
          <a:xfrm>
            <a:off x="163440" y="182160"/>
            <a:ext cx="8705160" cy="456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Vertical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의존 관계 구성 전략 – 책임과 역할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,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재사용을 고려한 경우 </a:t>
            </a:r>
            <a:endParaRPr/>
          </a:p>
        </p:txBody>
      </p:sp>
      <p:sp>
        <p:nvSpPr>
          <p:cNvPr id="139" name="TextShape 59"/>
          <p:cNvSpPr txBox="1"/>
          <p:nvPr/>
        </p:nvSpPr>
        <p:spPr>
          <a:xfrm>
            <a:off x="253800" y="5394960"/>
            <a:ext cx="1134720" cy="2916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200">
                <a:latin typeface="Arial"/>
              </a:rPr>
              <a:t>재사용성 높음</a:t>
            </a:r>
            <a:endParaRPr/>
          </a:p>
        </p:txBody>
      </p:sp>
      <p:sp>
        <p:nvSpPr>
          <p:cNvPr id="140" name="TextShape 60"/>
          <p:cNvSpPr txBox="1"/>
          <p:nvPr/>
        </p:nvSpPr>
        <p:spPr>
          <a:xfrm>
            <a:off x="254160" y="1794960"/>
            <a:ext cx="1134720" cy="2916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200">
                <a:latin typeface="Arial"/>
              </a:rPr>
              <a:t>재사용성 낮음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160880" y="2565000"/>
            <a:ext cx="79920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4160880" y="3357000"/>
            <a:ext cx="79920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4160880" y="4149000"/>
            <a:ext cx="79920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144" name="CustomShape 4"/>
          <p:cNvSpPr/>
          <p:nvPr/>
        </p:nvSpPr>
        <p:spPr>
          <a:xfrm>
            <a:off x="4160880" y="4941000"/>
            <a:ext cx="79920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145" name="Line 5"/>
          <p:cNvSpPr/>
          <p:nvPr/>
        </p:nvSpPr>
        <p:spPr>
          <a:xfrm>
            <a:off x="456084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6" name="Line 6"/>
          <p:cNvSpPr/>
          <p:nvPr/>
        </p:nvSpPr>
        <p:spPr>
          <a:xfrm>
            <a:off x="456084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7" name="CustomShape 7"/>
          <p:cNvSpPr/>
          <p:nvPr/>
        </p:nvSpPr>
        <p:spPr>
          <a:xfrm>
            <a:off x="5160960" y="4149000"/>
            <a:ext cx="79956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148" name="CustomShape 8"/>
          <p:cNvSpPr/>
          <p:nvPr/>
        </p:nvSpPr>
        <p:spPr>
          <a:xfrm>
            <a:off x="4160880" y="1772640"/>
            <a:ext cx="79920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149" name="Line 9"/>
          <p:cNvSpPr/>
          <p:nvPr/>
        </p:nvSpPr>
        <p:spPr>
          <a:xfrm>
            <a:off x="456084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50" name="CustomShape 10"/>
          <p:cNvSpPr/>
          <p:nvPr/>
        </p:nvSpPr>
        <p:spPr>
          <a:xfrm>
            <a:off x="3160800" y="2565000"/>
            <a:ext cx="79920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151" name="CustomShape 11"/>
          <p:cNvSpPr/>
          <p:nvPr/>
        </p:nvSpPr>
        <p:spPr>
          <a:xfrm>
            <a:off x="5160960" y="2565000"/>
            <a:ext cx="79956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152" name="Line 12"/>
          <p:cNvSpPr/>
          <p:nvPr/>
        </p:nvSpPr>
        <p:spPr>
          <a:xfrm flipV="1">
            <a:off x="356040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53" name="Line 13"/>
          <p:cNvSpPr/>
          <p:nvPr/>
        </p:nvSpPr>
        <p:spPr>
          <a:xfrm flipV="1">
            <a:off x="55609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54" name="Line 14"/>
          <p:cNvSpPr/>
          <p:nvPr/>
        </p:nvSpPr>
        <p:spPr>
          <a:xfrm>
            <a:off x="456084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55" name="Line 15"/>
          <p:cNvSpPr/>
          <p:nvPr/>
        </p:nvSpPr>
        <p:spPr>
          <a:xfrm>
            <a:off x="55609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56" name="CustomShape 16"/>
          <p:cNvSpPr/>
          <p:nvPr/>
        </p:nvSpPr>
        <p:spPr>
          <a:xfrm>
            <a:off x="5160960" y="4941000"/>
            <a:ext cx="79956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157" name="CustomShape 17"/>
          <p:cNvSpPr/>
          <p:nvPr/>
        </p:nvSpPr>
        <p:spPr>
          <a:xfrm>
            <a:off x="3160800" y="4149000"/>
            <a:ext cx="79920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158" name="CustomShape 18"/>
          <p:cNvSpPr/>
          <p:nvPr/>
        </p:nvSpPr>
        <p:spPr>
          <a:xfrm>
            <a:off x="3160800" y="4941000"/>
            <a:ext cx="79920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159" name="Line 19"/>
          <p:cNvSpPr/>
          <p:nvPr/>
        </p:nvSpPr>
        <p:spPr>
          <a:xfrm>
            <a:off x="356040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60" name="Line 20"/>
          <p:cNvSpPr/>
          <p:nvPr/>
        </p:nvSpPr>
        <p:spPr>
          <a:xfrm>
            <a:off x="356040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61" name="Line 21"/>
          <p:cNvSpPr/>
          <p:nvPr/>
        </p:nvSpPr>
        <p:spPr>
          <a:xfrm>
            <a:off x="55609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62" name="CustomShape 22"/>
          <p:cNvSpPr/>
          <p:nvPr/>
        </p:nvSpPr>
        <p:spPr>
          <a:xfrm>
            <a:off x="4160880" y="5733360"/>
            <a:ext cx="79920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163" name="CustomShape 23"/>
          <p:cNvSpPr/>
          <p:nvPr/>
        </p:nvSpPr>
        <p:spPr>
          <a:xfrm>
            <a:off x="5160960" y="5733360"/>
            <a:ext cx="79956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164" name="CustomShape 24"/>
          <p:cNvSpPr/>
          <p:nvPr/>
        </p:nvSpPr>
        <p:spPr>
          <a:xfrm>
            <a:off x="3160800" y="5733360"/>
            <a:ext cx="79920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165" name="Line 25"/>
          <p:cNvSpPr/>
          <p:nvPr/>
        </p:nvSpPr>
        <p:spPr>
          <a:xfrm>
            <a:off x="456084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66" name="Line 26"/>
          <p:cNvSpPr/>
          <p:nvPr/>
        </p:nvSpPr>
        <p:spPr>
          <a:xfrm>
            <a:off x="55609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67" name="Line 27"/>
          <p:cNvSpPr/>
          <p:nvPr/>
        </p:nvSpPr>
        <p:spPr>
          <a:xfrm>
            <a:off x="356040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68" name="CustomShape 28"/>
          <p:cNvSpPr/>
          <p:nvPr/>
        </p:nvSpPr>
        <p:spPr>
          <a:xfrm>
            <a:off x="5160960" y="1772640"/>
            <a:ext cx="79956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169" name="CustomShape 29"/>
          <p:cNvSpPr/>
          <p:nvPr/>
        </p:nvSpPr>
        <p:spPr>
          <a:xfrm>
            <a:off x="3160800" y="1772640"/>
            <a:ext cx="79920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170" name="CustomShape 30"/>
          <p:cNvSpPr/>
          <p:nvPr/>
        </p:nvSpPr>
        <p:spPr>
          <a:xfrm>
            <a:off x="5160960" y="3357000"/>
            <a:ext cx="79956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171" name="CustomShape 31"/>
          <p:cNvSpPr/>
          <p:nvPr/>
        </p:nvSpPr>
        <p:spPr>
          <a:xfrm>
            <a:off x="3160800" y="3357000"/>
            <a:ext cx="79920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172" name="Line 32"/>
          <p:cNvSpPr/>
          <p:nvPr/>
        </p:nvSpPr>
        <p:spPr>
          <a:xfrm flipV="1">
            <a:off x="356040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73" name="Line 33"/>
          <p:cNvSpPr/>
          <p:nvPr/>
        </p:nvSpPr>
        <p:spPr>
          <a:xfrm>
            <a:off x="55609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74" name="CustomShape 34"/>
          <p:cNvSpPr/>
          <p:nvPr/>
        </p:nvSpPr>
        <p:spPr>
          <a:xfrm>
            <a:off x="6161040" y="4149000"/>
            <a:ext cx="79956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175" name="CustomShape 35"/>
          <p:cNvSpPr/>
          <p:nvPr/>
        </p:nvSpPr>
        <p:spPr>
          <a:xfrm>
            <a:off x="6161040" y="4941000"/>
            <a:ext cx="79956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176" name="Line 36"/>
          <p:cNvSpPr/>
          <p:nvPr/>
        </p:nvSpPr>
        <p:spPr>
          <a:xfrm>
            <a:off x="656064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77" name="CustomShape 37"/>
          <p:cNvSpPr/>
          <p:nvPr/>
        </p:nvSpPr>
        <p:spPr>
          <a:xfrm>
            <a:off x="6161040" y="5733360"/>
            <a:ext cx="79956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178" name="Line 38"/>
          <p:cNvSpPr/>
          <p:nvPr/>
        </p:nvSpPr>
        <p:spPr>
          <a:xfrm>
            <a:off x="656064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79" name="CustomShape 39"/>
          <p:cNvSpPr/>
          <p:nvPr/>
        </p:nvSpPr>
        <p:spPr>
          <a:xfrm>
            <a:off x="7161120" y="4941000"/>
            <a:ext cx="79920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180" name="CustomShape 40"/>
          <p:cNvSpPr/>
          <p:nvPr/>
        </p:nvSpPr>
        <p:spPr>
          <a:xfrm>
            <a:off x="7161120" y="5733360"/>
            <a:ext cx="79920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181" name="Line 41"/>
          <p:cNvSpPr/>
          <p:nvPr/>
        </p:nvSpPr>
        <p:spPr>
          <a:xfrm>
            <a:off x="75610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82" name="CustomShape 42"/>
          <p:cNvSpPr/>
          <p:nvPr/>
        </p:nvSpPr>
        <p:spPr>
          <a:xfrm>
            <a:off x="8161560" y="5733360"/>
            <a:ext cx="79920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183" name="CustomShape 43"/>
          <p:cNvSpPr/>
          <p:nvPr/>
        </p:nvSpPr>
        <p:spPr>
          <a:xfrm>
            <a:off x="2160720" y="4149000"/>
            <a:ext cx="79956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184" name="CustomShape 44"/>
          <p:cNvSpPr/>
          <p:nvPr/>
        </p:nvSpPr>
        <p:spPr>
          <a:xfrm>
            <a:off x="2160720" y="4941000"/>
            <a:ext cx="79956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185" name="Line 45"/>
          <p:cNvSpPr/>
          <p:nvPr/>
        </p:nvSpPr>
        <p:spPr>
          <a:xfrm>
            <a:off x="25603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86" name="CustomShape 46"/>
          <p:cNvSpPr/>
          <p:nvPr/>
        </p:nvSpPr>
        <p:spPr>
          <a:xfrm>
            <a:off x="2160720" y="5733360"/>
            <a:ext cx="79956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187" name="Line 47"/>
          <p:cNvSpPr/>
          <p:nvPr/>
        </p:nvSpPr>
        <p:spPr>
          <a:xfrm>
            <a:off x="25603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88" name="CustomShape 48"/>
          <p:cNvSpPr/>
          <p:nvPr/>
        </p:nvSpPr>
        <p:spPr>
          <a:xfrm>
            <a:off x="1160640" y="4941000"/>
            <a:ext cx="79920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189" name="CustomShape 49"/>
          <p:cNvSpPr/>
          <p:nvPr/>
        </p:nvSpPr>
        <p:spPr>
          <a:xfrm>
            <a:off x="1160640" y="5733360"/>
            <a:ext cx="79920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190" name="Line 50"/>
          <p:cNvSpPr/>
          <p:nvPr/>
        </p:nvSpPr>
        <p:spPr>
          <a:xfrm>
            <a:off x="156060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91" name="CustomShape 51"/>
          <p:cNvSpPr/>
          <p:nvPr/>
        </p:nvSpPr>
        <p:spPr>
          <a:xfrm>
            <a:off x="128520" y="573336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192" name="CustomShape 52"/>
          <p:cNvSpPr/>
          <p:nvPr/>
        </p:nvSpPr>
        <p:spPr>
          <a:xfrm>
            <a:off x="6161040" y="2565000"/>
            <a:ext cx="79956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193" name="CustomShape 53"/>
          <p:cNvSpPr/>
          <p:nvPr/>
        </p:nvSpPr>
        <p:spPr>
          <a:xfrm>
            <a:off x="2160720" y="2565000"/>
            <a:ext cx="79956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194" name="CustomShape 54"/>
          <p:cNvSpPr/>
          <p:nvPr/>
        </p:nvSpPr>
        <p:spPr>
          <a:xfrm>
            <a:off x="2160720" y="1772640"/>
            <a:ext cx="79956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195" name="CustomShape 55"/>
          <p:cNvSpPr/>
          <p:nvPr/>
        </p:nvSpPr>
        <p:spPr>
          <a:xfrm>
            <a:off x="6161040" y="1772640"/>
            <a:ext cx="79956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196" name="CustomShape 56"/>
          <p:cNvSpPr/>
          <p:nvPr/>
        </p:nvSpPr>
        <p:spPr>
          <a:xfrm>
            <a:off x="7161120" y="1772640"/>
            <a:ext cx="79920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197" name="CustomShape 57"/>
          <p:cNvSpPr/>
          <p:nvPr/>
        </p:nvSpPr>
        <p:spPr>
          <a:xfrm>
            <a:off x="1160640" y="1772640"/>
            <a:ext cx="79920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198" name="Line 58"/>
          <p:cNvSpPr/>
          <p:nvPr/>
        </p:nvSpPr>
        <p:spPr>
          <a:xfrm flipH="1" flipV="1">
            <a:off x="7561080" y="5301000"/>
            <a:ext cx="100008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99" name="Line 59"/>
          <p:cNvSpPr/>
          <p:nvPr/>
        </p:nvSpPr>
        <p:spPr>
          <a:xfrm flipV="1">
            <a:off x="560160" y="5301000"/>
            <a:ext cx="100044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00" name="Line 60"/>
          <p:cNvSpPr/>
          <p:nvPr/>
        </p:nvSpPr>
        <p:spPr>
          <a:xfrm>
            <a:off x="1560600" y="2132640"/>
            <a:ext cx="99972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01" name="Line 61"/>
          <p:cNvSpPr/>
          <p:nvPr/>
        </p:nvSpPr>
        <p:spPr>
          <a:xfrm flipH="1">
            <a:off x="6560640" y="2132640"/>
            <a:ext cx="100044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02" name="Line 62"/>
          <p:cNvSpPr/>
          <p:nvPr/>
        </p:nvSpPr>
        <p:spPr>
          <a:xfrm>
            <a:off x="656064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03" name="Line 63"/>
          <p:cNvSpPr/>
          <p:nvPr/>
        </p:nvSpPr>
        <p:spPr>
          <a:xfrm>
            <a:off x="25603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04" name="Line 64"/>
          <p:cNvSpPr/>
          <p:nvPr/>
        </p:nvSpPr>
        <p:spPr>
          <a:xfrm>
            <a:off x="2560320" y="2924640"/>
            <a:ext cx="100008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05" name="Line 65"/>
          <p:cNvSpPr/>
          <p:nvPr/>
        </p:nvSpPr>
        <p:spPr>
          <a:xfrm flipH="1">
            <a:off x="5560920" y="2924640"/>
            <a:ext cx="99972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06" name="Line 66"/>
          <p:cNvSpPr/>
          <p:nvPr/>
        </p:nvSpPr>
        <p:spPr>
          <a:xfrm>
            <a:off x="5560920" y="3717000"/>
            <a:ext cx="99972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07" name="Line 67"/>
          <p:cNvSpPr/>
          <p:nvPr/>
        </p:nvSpPr>
        <p:spPr>
          <a:xfrm flipH="1">
            <a:off x="2560320" y="3717000"/>
            <a:ext cx="100008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08" name="Line 68"/>
          <p:cNvSpPr/>
          <p:nvPr/>
        </p:nvSpPr>
        <p:spPr>
          <a:xfrm flipH="1">
            <a:off x="1693800" y="4509000"/>
            <a:ext cx="86652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09" name="Line 69"/>
          <p:cNvSpPr/>
          <p:nvPr/>
        </p:nvSpPr>
        <p:spPr>
          <a:xfrm>
            <a:off x="6560640" y="4509000"/>
            <a:ext cx="100044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10" name="Line 70"/>
          <p:cNvSpPr/>
          <p:nvPr/>
        </p:nvSpPr>
        <p:spPr>
          <a:xfrm flipH="1">
            <a:off x="3560400" y="5301000"/>
            <a:ext cx="100044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11" name="Line 71"/>
          <p:cNvSpPr/>
          <p:nvPr/>
        </p:nvSpPr>
        <p:spPr>
          <a:xfrm>
            <a:off x="4560840" y="5301000"/>
            <a:ext cx="100008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12" name="Line 72"/>
          <p:cNvSpPr/>
          <p:nvPr/>
        </p:nvSpPr>
        <p:spPr>
          <a:xfrm flipH="1">
            <a:off x="3560400" y="4509000"/>
            <a:ext cx="100044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13" name="Line 73"/>
          <p:cNvSpPr/>
          <p:nvPr/>
        </p:nvSpPr>
        <p:spPr>
          <a:xfrm>
            <a:off x="4560840" y="4509000"/>
            <a:ext cx="100008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14" name="Line 74"/>
          <p:cNvSpPr/>
          <p:nvPr/>
        </p:nvSpPr>
        <p:spPr>
          <a:xfrm>
            <a:off x="3560400" y="2924640"/>
            <a:ext cx="100044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15" name="Line 75"/>
          <p:cNvSpPr/>
          <p:nvPr/>
        </p:nvSpPr>
        <p:spPr>
          <a:xfrm flipV="1">
            <a:off x="4560840" y="2924640"/>
            <a:ext cx="100008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16" name="Line 76"/>
          <p:cNvSpPr/>
          <p:nvPr/>
        </p:nvSpPr>
        <p:spPr>
          <a:xfrm flipH="1">
            <a:off x="3560400" y="3717000"/>
            <a:ext cx="100044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17" name="Line 77"/>
          <p:cNvSpPr/>
          <p:nvPr/>
        </p:nvSpPr>
        <p:spPr>
          <a:xfrm>
            <a:off x="4560840" y="3717000"/>
            <a:ext cx="100008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18" name="Line 78"/>
          <p:cNvSpPr/>
          <p:nvPr/>
        </p:nvSpPr>
        <p:spPr>
          <a:xfrm>
            <a:off x="5560920" y="4509000"/>
            <a:ext cx="99972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19" name="Line 79"/>
          <p:cNvSpPr/>
          <p:nvPr/>
        </p:nvSpPr>
        <p:spPr>
          <a:xfrm>
            <a:off x="6560640" y="5301000"/>
            <a:ext cx="100044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20" name="Line 80"/>
          <p:cNvSpPr/>
          <p:nvPr/>
        </p:nvSpPr>
        <p:spPr>
          <a:xfrm flipH="1">
            <a:off x="2560320" y="4509000"/>
            <a:ext cx="100008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21" name="Line 81"/>
          <p:cNvSpPr/>
          <p:nvPr/>
        </p:nvSpPr>
        <p:spPr>
          <a:xfrm flipH="1">
            <a:off x="1560600" y="5301000"/>
            <a:ext cx="99972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22" name="Line 82"/>
          <p:cNvSpPr/>
          <p:nvPr/>
        </p:nvSpPr>
        <p:spPr>
          <a:xfrm flipH="1">
            <a:off x="2693880" y="5301000"/>
            <a:ext cx="86652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23" name="Line 83"/>
          <p:cNvSpPr/>
          <p:nvPr/>
        </p:nvSpPr>
        <p:spPr>
          <a:xfrm>
            <a:off x="5560920" y="5301000"/>
            <a:ext cx="99972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24" name="Line 84"/>
          <p:cNvSpPr/>
          <p:nvPr/>
        </p:nvSpPr>
        <p:spPr>
          <a:xfrm>
            <a:off x="6560640" y="2924640"/>
            <a:ext cx="0" cy="1224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25" name="Line 85"/>
          <p:cNvSpPr/>
          <p:nvPr/>
        </p:nvSpPr>
        <p:spPr>
          <a:xfrm>
            <a:off x="2560320" y="2924640"/>
            <a:ext cx="0" cy="1224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26" name="CustomShape 86"/>
          <p:cNvSpPr/>
          <p:nvPr/>
        </p:nvSpPr>
        <p:spPr>
          <a:xfrm>
            <a:off x="6933960" y="692640"/>
            <a:ext cx="1727640" cy="7912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227" name="CustomShape 87"/>
          <p:cNvSpPr/>
          <p:nvPr/>
        </p:nvSpPr>
        <p:spPr>
          <a:xfrm>
            <a:off x="7522920" y="1125360"/>
            <a:ext cx="685080" cy="211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228" name="CustomShape 88"/>
          <p:cNvSpPr/>
          <p:nvPr/>
        </p:nvSpPr>
        <p:spPr>
          <a:xfrm>
            <a:off x="7005960" y="908640"/>
            <a:ext cx="1511280" cy="143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229" name="Line 89"/>
          <p:cNvSpPr/>
          <p:nvPr/>
        </p:nvSpPr>
        <p:spPr>
          <a:xfrm>
            <a:off x="7077960" y="126864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30" name="CustomShape 90"/>
          <p:cNvSpPr/>
          <p:nvPr/>
        </p:nvSpPr>
        <p:spPr>
          <a:xfrm>
            <a:off x="171720" y="170280"/>
            <a:ext cx="8705160" cy="456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Vertical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의존 관계 구성 전략 – 이상적인 구성 형태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080880" y="2565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3080880" y="3357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3080880" y="4149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234" name="CustomShape 4"/>
          <p:cNvSpPr/>
          <p:nvPr/>
        </p:nvSpPr>
        <p:spPr>
          <a:xfrm>
            <a:off x="3080880" y="4941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235" name="Line 5"/>
          <p:cNvSpPr/>
          <p:nvPr/>
        </p:nvSpPr>
        <p:spPr>
          <a:xfrm>
            <a:off x="351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36" name="Line 6"/>
          <p:cNvSpPr/>
          <p:nvPr/>
        </p:nvSpPr>
        <p:spPr>
          <a:xfrm>
            <a:off x="351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37" name="CustomShape 7"/>
          <p:cNvSpPr/>
          <p:nvPr/>
        </p:nvSpPr>
        <p:spPr>
          <a:xfrm>
            <a:off x="4160880" y="4149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238" name="CustomShape 8"/>
          <p:cNvSpPr/>
          <p:nvPr/>
        </p:nvSpPr>
        <p:spPr>
          <a:xfrm>
            <a:off x="3080880" y="177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239" name="Line 9"/>
          <p:cNvSpPr/>
          <p:nvPr/>
        </p:nvSpPr>
        <p:spPr>
          <a:xfrm>
            <a:off x="351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40" name="CustomShape 10"/>
          <p:cNvSpPr/>
          <p:nvPr/>
        </p:nvSpPr>
        <p:spPr>
          <a:xfrm>
            <a:off x="2000520" y="2565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241" name="CustomShape 11"/>
          <p:cNvSpPr/>
          <p:nvPr/>
        </p:nvSpPr>
        <p:spPr>
          <a:xfrm>
            <a:off x="4160880" y="2565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242" name="Line 12"/>
          <p:cNvSpPr/>
          <p:nvPr/>
        </p:nvSpPr>
        <p:spPr>
          <a:xfrm flipV="1">
            <a:off x="243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43" name="Line 13"/>
          <p:cNvSpPr/>
          <p:nvPr/>
        </p:nvSpPr>
        <p:spPr>
          <a:xfrm flipV="1">
            <a:off x="459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44" name="Line 14"/>
          <p:cNvSpPr/>
          <p:nvPr/>
        </p:nvSpPr>
        <p:spPr>
          <a:xfrm>
            <a:off x="351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45" name="Line 15"/>
          <p:cNvSpPr/>
          <p:nvPr/>
        </p:nvSpPr>
        <p:spPr>
          <a:xfrm>
            <a:off x="459288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46" name="CustomShape 16"/>
          <p:cNvSpPr/>
          <p:nvPr/>
        </p:nvSpPr>
        <p:spPr>
          <a:xfrm>
            <a:off x="4160880" y="4941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247" name="CustomShape 17"/>
          <p:cNvSpPr/>
          <p:nvPr/>
        </p:nvSpPr>
        <p:spPr>
          <a:xfrm>
            <a:off x="2000520" y="4149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248" name="CustomShape 18"/>
          <p:cNvSpPr/>
          <p:nvPr/>
        </p:nvSpPr>
        <p:spPr>
          <a:xfrm>
            <a:off x="2000520" y="4941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249" name="Line 19"/>
          <p:cNvSpPr/>
          <p:nvPr/>
        </p:nvSpPr>
        <p:spPr>
          <a:xfrm>
            <a:off x="243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50" name="Line 20"/>
          <p:cNvSpPr/>
          <p:nvPr/>
        </p:nvSpPr>
        <p:spPr>
          <a:xfrm>
            <a:off x="243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51" name="Line 21"/>
          <p:cNvSpPr/>
          <p:nvPr/>
        </p:nvSpPr>
        <p:spPr>
          <a:xfrm>
            <a:off x="4592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52" name="CustomShape 22"/>
          <p:cNvSpPr/>
          <p:nvPr/>
        </p:nvSpPr>
        <p:spPr>
          <a:xfrm>
            <a:off x="3080880" y="573336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253" name="CustomShape 23"/>
          <p:cNvSpPr/>
          <p:nvPr/>
        </p:nvSpPr>
        <p:spPr>
          <a:xfrm>
            <a:off x="4160880" y="573336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254" name="CustomShape 24"/>
          <p:cNvSpPr/>
          <p:nvPr/>
        </p:nvSpPr>
        <p:spPr>
          <a:xfrm>
            <a:off x="2000520" y="573336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255" name="Line 25"/>
          <p:cNvSpPr/>
          <p:nvPr/>
        </p:nvSpPr>
        <p:spPr>
          <a:xfrm>
            <a:off x="351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56" name="Line 26"/>
          <p:cNvSpPr/>
          <p:nvPr/>
        </p:nvSpPr>
        <p:spPr>
          <a:xfrm>
            <a:off x="459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57" name="Line 27"/>
          <p:cNvSpPr/>
          <p:nvPr/>
        </p:nvSpPr>
        <p:spPr>
          <a:xfrm>
            <a:off x="243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58" name="CustomShape 28"/>
          <p:cNvSpPr/>
          <p:nvPr/>
        </p:nvSpPr>
        <p:spPr>
          <a:xfrm>
            <a:off x="3080880" y="105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259" name="Line 29"/>
          <p:cNvSpPr/>
          <p:nvPr/>
        </p:nvSpPr>
        <p:spPr>
          <a:xfrm>
            <a:off x="351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60" name="CustomShape 30"/>
          <p:cNvSpPr/>
          <p:nvPr/>
        </p:nvSpPr>
        <p:spPr>
          <a:xfrm>
            <a:off x="4160880" y="177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261" name="CustomShape 31"/>
          <p:cNvSpPr/>
          <p:nvPr/>
        </p:nvSpPr>
        <p:spPr>
          <a:xfrm>
            <a:off x="2000520" y="177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262" name="Line 32"/>
          <p:cNvSpPr/>
          <p:nvPr/>
        </p:nvSpPr>
        <p:spPr>
          <a:xfrm>
            <a:off x="3512520" y="1412640"/>
            <a:ext cx="108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63" name="Line 33"/>
          <p:cNvSpPr/>
          <p:nvPr/>
        </p:nvSpPr>
        <p:spPr>
          <a:xfrm flipH="1">
            <a:off x="243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64" name="CustomShape 34"/>
          <p:cNvSpPr/>
          <p:nvPr/>
        </p:nvSpPr>
        <p:spPr>
          <a:xfrm>
            <a:off x="4160880" y="3357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265" name="CustomShape 35"/>
          <p:cNvSpPr/>
          <p:nvPr/>
        </p:nvSpPr>
        <p:spPr>
          <a:xfrm>
            <a:off x="2000520" y="3357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266" name="Line 36"/>
          <p:cNvSpPr/>
          <p:nvPr/>
        </p:nvSpPr>
        <p:spPr>
          <a:xfrm flipV="1">
            <a:off x="243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67" name="Line 37"/>
          <p:cNvSpPr/>
          <p:nvPr/>
        </p:nvSpPr>
        <p:spPr>
          <a:xfrm>
            <a:off x="459288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68" name="CustomShape 38"/>
          <p:cNvSpPr/>
          <p:nvPr/>
        </p:nvSpPr>
        <p:spPr>
          <a:xfrm>
            <a:off x="5096880" y="2133000"/>
            <a:ext cx="1943640" cy="2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복수 트랜잭션 요청</a:t>
            </a:r>
            <a:endParaRPr/>
          </a:p>
        </p:txBody>
      </p:sp>
      <p:sp>
        <p:nvSpPr>
          <p:cNvPr id="269" name="Line 39"/>
          <p:cNvSpPr/>
          <p:nvPr/>
        </p:nvSpPr>
        <p:spPr>
          <a:xfrm flipV="1">
            <a:off x="2432520" y="5301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70" name="CustomShape 40"/>
          <p:cNvSpPr/>
          <p:nvPr/>
        </p:nvSpPr>
        <p:spPr>
          <a:xfrm>
            <a:off x="3535920" y="5301360"/>
            <a:ext cx="39852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Join</a:t>
            </a:r>
            <a:endParaRPr/>
          </a:p>
        </p:txBody>
      </p:sp>
      <p:sp>
        <p:nvSpPr>
          <p:cNvPr id="271" name="Line 41"/>
          <p:cNvSpPr/>
          <p:nvPr/>
        </p:nvSpPr>
        <p:spPr>
          <a:xfrm flipV="1">
            <a:off x="2432520" y="4509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72" name="CustomShape 42"/>
          <p:cNvSpPr/>
          <p:nvPr/>
        </p:nvSpPr>
        <p:spPr>
          <a:xfrm>
            <a:off x="3524400" y="4509000"/>
            <a:ext cx="52956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273" name="Line 43"/>
          <p:cNvSpPr/>
          <p:nvPr/>
        </p:nvSpPr>
        <p:spPr>
          <a:xfrm flipV="1">
            <a:off x="2432520" y="3717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74" name="CustomShape 44"/>
          <p:cNvSpPr/>
          <p:nvPr/>
        </p:nvSpPr>
        <p:spPr>
          <a:xfrm>
            <a:off x="3524400" y="3717000"/>
            <a:ext cx="52956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275" name="Line 45"/>
          <p:cNvSpPr/>
          <p:nvPr/>
        </p:nvSpPr>
        <p:spPr>
          <a:xfrm flipV="1">
            <a:off x="2432520" y="2924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76" name="CustomShape 46"/>
          <p:cNvSpPr/>
          <p:nvPr/>
        </p:nvSpPr>
        <p:spPr>
          <a:xfrm>
            <a:off x="3524400" y="2925000"/>
            <a:ext cx="52956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277" name="Line 47"/>
          <p:cNvSpPr/>
          <p:nvPr/>
        </p:nvSpPr>
        <p:spPr>
          <a:xfrm flipV="1">
            <a:off x="2432520" y="2132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78" name="CustomShape 48"/>
          <p:cNvSpPr/>
          <p:nvPr/>
        </p:nvSpPr>
        <p:spPr>
          <a:xfrm>
            <a:off x="3524400" y="2133000"/>
            <a:ext cx="52956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279" name="CustomShape 49"/>
          <p:cNvSpPr/>
          <p:nvPr/>
        </p:nvSpPr>
        <p:spPr>
          <a:xfrm>
            <a:off x="5096880" y="2925000"/>
            <a:ext cx="1943640" cy="2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복수 비즈니스 로직 처리</a:t>
            </a:r>
            <a:endParaRPr/>
          </a:p>
        </p:txBody>
      </p:sp>
      <p:sp>
        <p:nvSpPr>
          <p:cNvPr id="280" name="CustomShape 50"/>
          <p:cNvSpPr/>
          <p:nvPr/>
        </p:nvSpPr>
        <p:spPr>
          <a:xfrm>
            <a:off x="5096880" y="3717000"/>
            <a:ext cx="1943640" cy="2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도메인 객체 관리자 재사용</a:t>
            </a:r>
            <a:endParaRPr/>
          </a:p>
        </p:txBody>
      </p:sp>
      <p:sp>
        <p:nvSpPr>
          <p:cNvPr id="281" name="CustomShape 51"/>
          <p:cNvSpPr/>
          <p:nvPr/>
        </p:nvSpPr>
        <p:spPr>
          <a:xfrm>
            <a:off x="5096880" y="4509000"/>
            <a:ext cx="2663640" cy="2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도메인 객체의 물리적 접근법 재사용</a:t>
            </a:r>
            <a:endParaRPr/>
          </a:p>
        </p:txBody>
      </p:sp>
      <p:sp>
        <p:nvSpPr>
          <p:cNvPr id="282" name="CustomShape 52"/>
          <p:cNvSpPr/>
          <p:nvPr/>
        </p:nvSpPr>
        <p:spPr>
          <a:xfrm>
            <a:off x="5096880" y="5343120"/>
            <a:ext cx="1943640" cy="2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데이터 취합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/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수집</a:t>
            </a:r>
            <a:endParaRPr/>
          </a:p>
        </p:txBody>
      </p:sp>
      <p:sp>
        <p:nvSpPr>
          <p:cNvPr id="283" name="CustomShape 53"/>
          <p:cNvSpPr/>
          <p:nvPr/>
        </p:nvSpPr>
        <p:spPr>
          <a:xfrm rot="10800000">
            <a:off x="3081600" y="1536840"/>
            <a:ext cx="338400" cy="3959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6480">
            <a:solidFill>
              <a:srgbClr val="000000"/>
            </a:solidFill>
            <a:round/>
          </a:ln>
        </p:spPr>
      </p:sp>
      <p:sp>
        <p:nvSpPr>
          <p:cNvPr id="284" name="CustomShape 54"/>
          <p:cNvSpPr/>
          <p:nvPr/>
        </p:nvSpPr>
        <p:spPr>
          <a:xfrm rot="14400000">
            <a:off x="2742120" y="5440680"/>
            <a:ext cx="338400" cy="584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6480">
            <a:solidFill>
              <a:srgbClr val="000000"/>
            </a:solidFill>
            <a:round/>
          </a:ln>
        </p:spPr>
      </p:sp>
      <p:sp>
        <p:nvSpPr>
          <p:cNvPr id="285" name="CustomShape 55"/>
          <p:cNvSpPr/>
          <p:nvPr/>
        </p:nvSpPr>
        <p:spPr>
          <a:xfrm rot="7200000">
            <a:off x="3453120" y="5400360"/>
            <a:ext cx="338400" cy="6314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6480">
            <a:solidFill>
              <a:srgbClr val="000000"/>
            </a:solidFill>
            <a:round/>
          </a:ln>
        </p:spPr>
      </p:sp>
      <p:sp>
        <p:nvSpPr>
          <p:cNvPr id="286" name="CustomShape 56"/>
          <p:cNvSpPr/>
          <p:nvPr/>
        </p:nvSpPr>
        <p:spPr>
          <a:xfrm rot="10800000">
            <a:off x="4657320" y="1536840"/>
            <a:ext cx="338400" cy="4376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6480">
            <a:solidFill>
              <a:srgbClr val="000000"/>
            </a:solidFill>
            <a:round/>
          </a:ln>
        </p:spPr>
      </p:sp>
      <p:sp>
        <p:nvSpPr>
          <p:cNvPr id="287" name="CustomShape 57"/>
          <p:cNvSpPr/>
          <p:nvPr/>
        </p:nvSpPr>
        <p:spPr>
          <a:xfrm>
            <a:off x="6400800" y="3206520"/>
            <a:ext cx="2468520" cy="359280"/>
          </a:xfrm>
          <a:prstGeom prst="foldedCorner">
            <a:avLst>
              <a:gd name="adj" fmla="val 16667"/>
            </a:avLst>
          </a:prstGeom>
          <a:noFill/>
          <a:ln w="9360">
            <a:solidFill>
              <a:srgbClr val="4a7eb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맑은 고딕"/>
              </a:rPr>
              <a:t>Reference Data</a:t>
            </a:r>
            <a:endParaRPr/>
          </a:p>
        </p:txBody>
      </p:sp>
      <p:sp>
        <p:nvSpPr>
          <p:cNvPr id="288" name="CustomShape 58"/>
          <p:cNvSpPr/>
          <p:nvPr/>
        </p:nvSpPr>
        <p:spPr>
          <a:xfrm>
            <a:off x="6400800" y="2377440"/>
            <a:ext cx="2468520" cy="359280"/>
          </a:xfrm>
          <a:prstGeom prst="foldedCorner">
            <a:avLst>
              <a:gd name="adj" fmla="val 16667"/>
            </a:avLst>
          </a:prstGeom>
          <a:noFill/>
          <a:ln w="9360">
            <a:solidFill>
              <a:srgbClr val="4a7eb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맑은 고딕"/>
              </a:rPr>
              <a:t>Result Data</a:t>
            </a:r>
            <a:endParaRPr/>
          </a:p>
        </p:txBody>
      </p:sp>
      <p:sp>
        <p:nvSpPr>
          <p:cNvPr id="289" name="CustomShape 59"/>
          <p:cNvSpPr/>
          <p:nvPr/>
        </p:nvSpPr>
        <p:spPr>
          <a:xfrm>
            <a:off x="6933600" y="692640"/>
            <a:ext cx="1727640" cy="7912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290" name="CustomShape 60"/>
          <p:cNvSpPr/>
          <p:nvPr/>
        </p:nvSpPr>
        <p:spPr>
          <a:xfrm>
            <a:off x="7522560" y="1125360"/>
            <a:ext cx="685080" cy="211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291" name="CustomShape 61"/>
          <p:cNvSpPr/>
          <p:nvPr/>
        </p:nvSpPr>
        <p:spPr>
          <a:xfrm>
            <a:off x="7005600" y="908640"/>
            <a:ext cx="1511280" cy="143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292" name="Line 62"/>
          <p:cNvSpPr/>
          <p:nvPr/>
        </p:nvSpPr>
        <p:spPr>
          <a:xfrm>
            <a:off x="7077600" y="126864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93" name="CustomShape 63"/>
          <p:cNvSpPr/>
          <p:nvPr/>
        </p:nvSpPr>
        <p:spPr>
          <a:xfrm flipH="1">
            <a:off x="3420000" y="2557080"/>
            <a:ext cx="2980800" cy="9594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</a:ln>
        </p:spPr>
      </p:sp>
      <p:sp>
        <p:nvSpPr>
          <p:cNvPr id="294" name="CustomShape 64"/>
          <p:cNvSpPr/>
          <p:nvPr/>
        </p:nvSpPr>
        <p:spPr>
          <a:xfrm flipH="1">
            <a:off x="4995000" y="3386160"/>
            <a:ext cx="1405080" cy="33876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</a:ln>
        </p:spPr>
      </p:sp>
      <p:sp>
        <p:nvSpPr>
          <p:cNvPr id="295" name="CustomShape 65"/>
          <p:cNvSpPr/>
          <p:nvPr/>
        </p:nvSpPr>
        <p:spPr>
          <a:xfrm>
            <a:off x="136080" y="174240"/>
            <a:ext cx="8705160" cy="456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입출력 데이터 조합 전략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-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업무 조회 데이터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vs.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기준 정보 데이터 </a:t>
            </a:r>
            <a:endParaRPr/>
          </a:p>
        </p:txBody>
      </p:sp>
      <p:sp>
        <p:nvSpPr>
          <p:cNvPr id="296" name="CustomShape 66"/>
          <p:cNvSpPr/>
          <p:nvPr/>
        </p:nvSpPr>
        <p:spPr>
          <a:xfrm rot="14400000">
            <a:off x="2693520" y="4714920"/>
            <a:ext cx="338400" cy="584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6480">
            <a:solidFill>
              <a:srgbClr val="000000"/>
            </a:solidFill>
            <a:round/>
          </a:ln>
        </p:spPr>
      </p:sp>
      <p:sp>
        <p:nvSpPr>
          <p:cNvPr id="297" name="CustomShape 67"/>
          <p:cNvSpPr/>
          <p:nvPr/>
        </p:nvSpPr>
        <p:spPr>
          <a:xfrm rot="14400000">
            <a:off x="2693520" y="3922920"/>
            <a:ext cx="338400" cy="584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6480">
            <a:solidFill>
              <a:srgbClr val="000000"/>
            </a:solidFill>
            <a:round/>
          </a:ln>
        </p:spPr>
      </p:sp>
      <p:sp>
        <p:nvSpPr>
          <p:cNvPr id="298" name="CustomShape 68"/>
          <p:cNvSpPr/>
          <p:nvPr/>
        </p:nvSpPr>
        <p:spPr>
          <a:xfrm rot="7200000">
            <a:off x="3495960" y="4687920"/>
            <a:ext cx="338400" cy="6314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6480">
            <a:solidFill>
              <a:srgbClr val="000000"/>
            </a:solidFill>
            <a:round/>
          </a:ln>
        </p:spPr>
      </p:sp>
      <p:sp>
        <p:nvSpPr>
          <p:cNvPr id="299" name="CustomShape 69"/>
          <p:cNvSpPr/>
          <p:nvPr/>
        </p:nvSpPr>
        <p:spPr>
          <a:xfrm rot="7200000">
            <a:off x="3495960" y="3888720"/>
            <a:ext cx="338400" cy="6314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6480">
            <a:solidFill>
              <a:srgbClr val="000000"/>
            </a:solidFill>
            <a:round/>
          </a:ln>
        </p:spPr>
      </p:sp>
      <p:sp>
        <p:nvSpPr>
          <p:cNvPr id="300" name="CustomShape 70"/>
          <p:cNvSpPr/>
          <p:nvPr/>
        </p:nvSpPr>
        <p:spPr>
          <a:xfrm rot="14400000">
            <a:off x="2678760" y="3106080"/>
            <a:ext cx="338400" cy="584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6480">
            <a:solidFill>
              <a:srgbClr val="000000"/>
            </a:solidFill>
            <a:round/>
          </a:ln>
        </p:spPr>
      </p:sp>
      <p:sp>
        <p:nvSpPr>
          <p:cNvPr id="301" name="CustomShape 71"/>
          <p:cNvSpPr/>
          <p:nvPr/>
        </p:nvSpPr>
        <p:spPr>
          <a:xfrm rot="7200000">
            <a:off x="3481200" y="3071880"/>
            <a:ext cx="338400" cy="6314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6480">
            <a:solidFill>
              <a:srgbClr val="000000"/>
            </a:solidFill>
            <a:round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080880" y="2565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303" name="CustomShape 2"/>
          <p:cNvSpPr/>
          <p:nvPr/>
        </p:nvSpPr>
        <p:spPr>
          <a:xfrm>
            <a:off x="3080880" y="3357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304" name="CustomShape 3"/>
          <p:cNvSpPr/>
          <p:nvPr/>
        </p:nvSpPr>
        <p:spPr>
          <a:xfrm>
            <a:off x="3080880" y="4149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305" name="CustomShape 4"/>
          <p:cNvSpPr/>
          <p:nvPr/>
        </p:nvSpPr>
        <p:spPr>
          <a:xfrm>
            <a:off x="3080880" y="4941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306" name="Line 5"/>
          <p:cNvSpPr/>
          <p:nvPr/>
        </p:nvSpPr>
        <p:spPr>
          <a:xfrm>
            <a:off x="351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07" name="Line 6"/>
          <p:cNvSpPr/>
          <p:nvPr/>
        </p:nvSpPr>
        <p:spPr>
          <a:xfrm>
            <a:off x="351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08" name="CustomShape 7"/>
          <p:cNvSpPr/>
          <p:nvPr/>
        </p:nvSpPr>
        <p:spPr>
          <a:xfrm>
            <a:off x="4160880" y="4149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309" name="CustomShape 8"/>
          <p:cNvSpPr/>
          <p:nvPr/>
        </p:nvSpPr>
        <p:spPr>
          <a:xfrm>
            <a:off x="3080880" y="177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310" name="Line 9"/>
          <p:cNvSpPr/>
          <p:nvPr/>
        </p:nvSpPr>
        <p:spPr>
          <a:xfrm>
            <a:off x="351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11" name="CustomShape 10"/>
          <p:cNvSpPr/>
          <p:nvPr/>
        </p:nvSpPr>
        <p:spPr>
          <a:xfrm>
            <a:off x="2000520" y="2565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312" name="CustomShape 11"/>
          <p:cNvSpPr/>
          <p:nvPr/>
        </p:nvSpPr>
        <p:spPr>
          <a:xfrm>
            <a:off x="4160880" y="2565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313" name="Line 12"/>
          <p:cNvSpPr/>
          <p:nvPr/>
        </p:nvSpPr>
        <p:spPr>
          <a:xfrm flipV="1">
            <a:off x="243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14" name="Line 13"/>
          <p:cNvSpPr/>
          <p:nvPr/>
        </p:nvSpPr>
        <p:spPr>
          <a:xfrm flipV="1">
            <a:off x="459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15" name="Line 14"/>
          <p:cNvSpPr/>
          <p:nvPr/>
        </p:nvSpPr>
        <p:spPr>
          <a:xfrm>
            <a:off x="351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16" name="Line 15"/>
          <p:cNvSpPr/>
          <p:nvPr/>
        </p:nvSpPr>
        <p:spPr>
          <a:xfrm>
            <a:off x="459288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17" name="CustomShape 16"/>
          <p:cNvSpPr/>
          <p:nvPr/>
        </p:nvSpPr>
        <p:spPr>
          <a:xfrm>
            <a:off x="4160880" y="4941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318" name="CustomShape 17"/>
          <p:cNvSpPr/>
          <p:nvPr/>
        </p:nvSpPr>
        <p:spPr>
          <a:xfrm>
            <a:off x="2000520" y="4149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319" name="CustomShape 18"/>
          <p:cNvSpPr/>
          <p:nvPr/>
        </p:nvSpPr>
        <p:spPr>
          <a:xfrm>
            <a:off x="2000520" y="4941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320" name="Line 19"/>
          <p:cNvSpPr/>
          <p:nvPr/>
        </p:nvSpPr>
        <p:spPr>
          <a:xfrm>
            <a:off x="243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21" name="Line 20"/>
          <p:cNvSpPr/>
          <p:nvPr/>
        </p:nvSpPr>
        <p:spPr>
          <a:xfrm>
            <a:off x="243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22" name="Line 21"/>
          <p:cNvSpPr/>
          <p:nvPr/>
        </p:nvSpPr>
        <p:spPr>
          <a:xfrm>
            <a:off x="4592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23" name="CustomShape 22"/>
          <p:cNvSpPr/>
          <p:nvPr/>
        </p:nvSpPr>
        <p:spPr>
          <a:xfrm>
            <a:off x="3080880" y="573336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324" name="CustomShape 23"/>
          <p:cNvSpPr/>
          <p:nvPr/>
        </p:nvSpPr>
        <p:spPr>
          <a:xfrm>
            <a:off x="4160880" y="573336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325" name="CustomShape 24"/>
          <p:cNvSpPr/>
          <p:nvPr/>
        </p:nvSpPr>
        <p:spPr>
          <a:xfrm>
            <a:off x="2000520" y="573336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326" name="Line 25"/>
          <p:cNvSpPr/>
          <p:nvPr/>
        </p:nvSpPr>
        <p:spPr>
          <a:xfrm>
            <a:off x="351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27" name="Line 26"/>
          <p:cNvSpPr/>
          <p:nvPr/>
        </p:nvSpPr>
        <p:spPr>
          <a:xfrm>
            <a:off x="459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28" name="Line 27"/>
          <p:cNvSpPr/>
          <p:nvPr/>
        </p:nvSpPr>
        <p:spPr>
          <a:xfrm>
            <a:off x="243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29" name="CustomShape 28"/>
          <p:cNvSpPr/>
          <p:nvPr/>
        </p:nvSpPr>
        <p:spPr>
          <a:xfrm>
            <a:off x="3080880" y="105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330" name="Line 29"/>
          <p:cNvSpPr/>
          <p:nvPr/>
        </p:nvSpPr>
        <p:spPr>
          <a:xfrm>
            <a:off x="351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31" name="CustomShape 30"/>
          <p:cNvSpPr/>
          <p:nvPr/>
        </p:nvSpPr>
        <p:spPr>
          <a:xfrm>
            <a:off x="4160880" y="177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332" name="CustomShape 31"/>
          <p:cNvSpPr/>
          <p:nvPr/>
        </p:nvSpPr>
        <p:spPr>
          <a:xfrm>
            <a:off x="2000520" y="177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333" name="Line 32"/>
          <p:cNvSpPr/>
          <p:nvPr/>
        </p:nvSpPr>
        <p:spPr>
          <a:xfrm>
            <a:off x="3512520" y="1412640"/>
            <a:ext cx="108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34" name="Line 33"/>
          <p:cNvSpPr/>
          <p:nvPr/>
        </p:nvSpPr>
        <p:spPr>
          <a:xfrm flipH="1">
            <a:off x="243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35" name="CustomShape 34"/>
          <p:cNvSpPr/>
          <p:nvPr/>
        </p:nvSpPr>
        <p:spPr>
          <a:xfrm>
            <a:off x="4160880" y="3357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336" name="CustomShape 35"/>
          <p:cNvSpPr/>
          <p:nvPr/>
        </p:nvSpPr>
        <p:spPr>
          <a:xfrm>
            <a:off x="2000520" y="3357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337" name="Line 36"/>
          <p:cNvSpPr/>
          <p:nvPr/>
        </p:nvSpPr>
        <p:spPr>
          <a:xfrm flipV="1">
            <a:off x="243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38" name="Line 37"/>
          <p:cNvSpPr/>
          <p:nvPr/>
        </p:nvSpPr>
        <p:spPr>
          <a:xfrm>
            <a:off x="459288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39" name="CustomShape 38"/>
          <p:cNvSpPr/>
          <p:nvPr/>
        </p:nvSpPr>
        <p:spPr>
          <a:xfrm>
            <a:off x="5096880" y="2133000"/>
            <a:ext cx="1943640" cy="2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복수 트랜잭션 요청</a:t>
            </a:r>
            <a:endParaRPr/>
          </a:p>
        </p:txBody>
      </p:sp>
      <p:sp>
        <p:nvSpPr>
          <p:cNvPr id="340" name="Line 39"/>
          <p:cNvSpPr/>
          <p:nvPr/>
        </p:nvSpPr>
        <p:spPr>
          <a:xfrm flipV="1">
            <a:off x="2432520" y="5301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41" name="CustomShape 40"/>
          <p:cNvSpPr/>
          <p:nvPr/>
        </p:nvSpPr>
        <p:spPr>
          <a:xfrm>
            <a:off x="3535920" y="5301360"/>
            <a:ext cx="39852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Join</a:t>
            </a:r>
            <a:endParaRPr/>
          </a:p>
        </p:txBody>
      </p:sp>
      <p:sp>
        <p:nvSpPr>
          <p:cNvPr id="342" name="Line 41"/>
          <p:cNvSpPr/>
          <p:nvPr/>
        </p:nvSpPr>
        <p:spPr>
          <a:xfrm flipV="1">
            <a:off x="2432520" y="4509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43" name="CustomShape 42"/>
          <p:cNvSpPr/>
          <p:nvPr/>
        </p:nvSpPr>
        <p:spPr>
          <a:xfrm>
            <a:off x="3524400" y="4509000"/>
            <a:ext cx="52956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344" name="Line 43"/>
          <p:cNvSpPr/>
          <p:nvPr/>
        </p:nvSpPr>
        <p:spPr>
          <a:xfrm flipV="1">
            <a:off x="2432520" y="3717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45" name="CustomShape 44"/>
          <p:cNvSpPr/>
          <p:nvPr/>
        </p:nvSpPr>
        <p:spPr>
          <a:xfrm>
            <a:off x="3524400" y="3717000"/>
            <a:ext cx="52956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346" name="Line 45"/>
          <p:cNvSpPr/>
          <p:nvPr/>
        </p:nvSpPr>
        <p:spPr>
          <a:xfrm flipV="1">
            <a:off x="2432520" y="2924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47" name="CustomShape 46"/>
          <p:cNvSpPr/>
          <p:nvPr/>
        </p:nvSpPr>
        <p:spPr>
          <a:xfrm>
            <a:off x="3524400" y="2925000"/>
            <a:ext cx="52956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348" name="Line 47"/>
          <p:cNvSpPr/>
          <p:nvPr/>
        </p:nvSpPr>
        <p:spPr>
          <a:xfrm flipV="1">
            <a:off x="2432520" y="2132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49" name="CustomShape 48"/>
          <p:cNvSpPr/>
          <p:nvPr/>
        </p:nvSpPr>
        <p:spPr>
          <a:xfrm>
            <a:off x="3524400" y="2133000"/>
            <a:ext cx="52956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Reuse</a:t>
            </a:r>
            <a:endParaRPr/>
          </a:p>
        </p:txBody>
      </p:sp>
      <p:sp>
        <p:nvSpPr>
          <p:cNvPr id="350" name="CustomShape 49"/>
          <p:cNvSpPr/>
          <p:nvPr/>
        </p:nvSpPr>
        <p:spPr>
          <a:xfrm>
            <a:off x="5096880" y="2925000"/>
            <a:ext cx="1943640" cy="2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복수 비즈니스 로직 처리</a:t>
            </a:r>
            <a:endParaRPr/>
          </a:p>
        </p:txBody>
      </p:sp>
      <p:sp>
        <p:nvSpPr>
          <p:cNvPr id="351" name="CustomShape 50"/>
          <p:cNvSpPr/>
          <p:nvPr/>
        </p:nvSpPr>
        <p:spPr>
          <a:xfrm>
            <a:off x="5096880" y="3717000"/>
            <a:ext cx="1943640" cy="2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도메인 객체 관리자 재사용</a:t>
            </a:r>
            <a:endParaRPr/>
          </a:p>
        </p:txBody>
      </p:sp>
      <p:sp>
        <p:nvSpPr>
          <p:cNvPr id="352" name="CustomShape 51"/>
          <p:cNvSpPr/>
          <p:nvPr/>
        </p:nvSpPr>
        <p:spPr>
          <a:xfrm>
            <a:off x="5096880" y="4509000"/>
            <a:ext cx="2663640" cy="2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도메인 객체의 물리적 접근법 재사용</a:t>
            </a:r>
            <a:endParaRPr/>
          </a:p>
        </p:txBody>
      </p:sp>
      <p:sp>
        <p:nvSpPr>
          <p:cNvPr id="353" name="CustomShape 52"/>
          <p:cNvSpPr/>
          <p:nvPr/>
        </p:nvSpPr>
        <p:spPr>
          <a:xfrm>
            <a:off x="5096880" y="5343120"/>
            <a:ext cx="1943640" cy="2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데이터 취합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/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수집</a:t>
            </a:r>
            <a:endParaRPr/>
          </a:p>
        </p:txBody>
      </p:sp>
      <p:sp>
        <p:nvSpPr>
          <p:cNvPr id="354" name="CustomShape 53"/>
          <p:cNvSpPr/>
          <p:nvPr/>
        </p:nvSpPr>
        <p:spPr>
          <a:xfrm>
            <a:off x="3111120" y="1505520"/>
            <a:ext cx="338400" cy="22114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6480">
            <a:solidFill>
              <a:srgbClr val="000000"/>
            </a:solidFill>
            <a:round/>
          </a:ln>
        </p:spPr>
      </p:sp>
      <p:sp>
        <p:nvSpPr>
          <p:cNvPr id="355" name="CustomShape 54"/>
          <p:cNvSpPr/>
          <p:nvPr/>
        </p:nvSpPr>
        <p:spPr>
          <a:xfrm>
            <a:off x="4656600" y="1535760"/>
            <a:ext cx="338400" cy="4376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6480">
            <a:solidFill>
              <a:srgbClr val="000000"/>
            </a:solidFill>
            <a:round/>
          </a:ln>
        </p:spPr>
      </p:sp>
      <p:sp>
        <p:nvSpPr>
          <p:cNvPr id="356" name="CustomShape 55"/>
          <p:cNvSpPr/>
          <p:nvPr/>
        </p:nvSpPr>
        <p:spPr>
          <a:xfrm>
            <a:off x="3649320" y="3933000"/>
            <a:ext cx="338400" cy="1979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6480">
            <a:solidFill>
              <a:srgbClr val="000000"/>
            </a:solidFill>
            <a:round/>
          </a:ln>
        </p:spPr>
      </p:sp>
      <p:sp>
        <p:nvSpPr>
          <p:cNvPr id="357" name="CustomShape 56"/>
          <p:cNvSpPr/>
          <p:nvPr/>
        </p:nvSpPr>
        <p:spPr>
          <a:xfrm>
            <a:off x="2556000" y="3933000"/>
            <a:ext cx="338400" cy="1979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6480">
            <a:solidFill>
              <a:srgbClr val="000000"/>
            </a:solidFill>
            <a:round/>
          </a:ln>
        </p:spPr>
      </p:sp>
      <p:sp>
        <p:nvSpPr>
          <p:cNvPr id="358" name="CustomShape 57"/>
          <p:cNvSpPr/>
          <p:nvPr/>
        </p:nvSpPr>
        <p:spPr>
          <a:xfrm rot="2700000">
            <a:off x="2829600" y="3679560"/>
            <a:ext cx="338400" cy="6314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6480">
            <a:solidFill>
              <a:srgbClr val="000000"/>
            </a:solidFill>
            <a:round/>
          </a:ln>
        </p:spPr>
      </p:sp>
      <p:sp>
        <p:nvSpPr>
          <p:cNvPr id="359" name="CustomShape 58"/>
          <p:cNvSpPr/>
          <p:nvPr/>
        </p:nvSpPr>
        <p:spPr>
          <a:xfrm rot="18900000">
            <a:off x="3440520" y="3678120"/>
            <a:ext cx="338400" cy="6314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6480">
            <a:solidFill>
              <a:srgbClr val="000000"/>
            </a:solidFill>
            <a:round/>
          </a:ln>
        </p:spPr>
      </p:sp>
      <p:sp>
        <p:nvSpPr>
          <p:cNvPr id="360" name="CustomShape 59"/>
          <p:cNvSpPr/>
          <p:nvPr/>
        </p:nvSpPr>
        <p:spPr>
          <a:xfrm>
            <a:off x="6217920" y="1743480"/>
            <a:ext cx="2468520" cy="359280"/>
          </a:xfrm>
          <a:prstGeom prst="foldedCorner">
            <a:avLst>
              <a:gd name="adj" fmla="val 16667"/>
            </a:avLst>
          </a:prstGeom>
          <a:noFill/>
          <a:ln w="9360">
            <a:solidFill>
              <a:srgbClr val="4a7eb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맑은 고딕"/>
              </a:rPr>
              <a:t>Composite DTO</a:t>
            </a:r>
            <a:endParaRPr/>
          </a:p>
        </p:txBody>
      </p:sp>
      <p:sp>
        <p:nvSpPr>
          <p:cNvPr id="361" name="CustomShape 60"/>
          <p:cNvSpPr/>
          <p:nvPr/>
        </p:nvSpPr>
        <p:spPr>
          <a:xfrm>
            <a:off x="6217920" y="3297960"/>
            <a:ext cx="2468520" cy="359280"/>
          </a:xfrm>
          <a:prstGeom prst="foldedCorner">
            <a:avLst>
              <a:gd name="adj" fmla="val 16667"/>
            </a:avLst>
          </a:prstGeom>
          <a:noFill/>
          <a:ln w="9360">
            <a:solidFill>
              <a:srgbClr val="4a7eb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000">
                <a:solidFill>
                  <a:srgbClr val="000000"/>
                </a:solidFill>
                <a:latin typeface="맑은 고딕"/>
              </a:rPr>
              <a:t>Simple DTO</a:t>
            </a:r>
            <a:endParaRPr/>
          </a:p>
        </p:txBody>
      </p:sp>
      <p:sp>
        <p:nvSpPr>
          <p:cNvPr id="362" name="CustomShape 61"/>
          <p:cNvSpPr/>
          <p:nvPr/>
        </p:nvSpPr>
        <p:spPr>
          <a:xfrm>
            <a:off x="6933600" y="692640"/>
            <a:ext cx="1727640" cy="7912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363" name="CustomShape 62"/>
          <p:cNvSpPr/>
          <p:nvPr/>
        </p:nvSpPr>
        <p:spPr>
          <a:xfrm>
            <a:off x="7522560" y="1125360"/>
            <a:ext cx="685080" cy="211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364" name="CustomShape 63"/>
          <p:cNvSpPr/>
          <p:nvPr/>
        </p:nvSpPr>
        <p:spPr>
          <a:xfrm>
            <a:off x="7005600" y="908640"/>
            <a:ext cx="1511280" cy="143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365" name="Line 64"/>
          <p:cNvSpPr/>
          <p:nvPr/>
        </p:nvSpPr>
        <p:spPr>
          <a:xfrm>
            <a:off x="7077600" y="126864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66" name="CustomShape 65"/>
          <p:cNvSpPr/>
          <p:nvPr/>
        </p:nvSpPr>
        <p:spPr>
          <a:xfrm flipH="1">
            <a:off x="4995360" y="3477600"/>
            <a:ext cx="1222560" cy="2466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</a:ln>
        </p:spPr>
      </p:sp>
      <p:sp>
        <p:nvSpPr>
          <p:cNvPr id="367" name="CustomShape 66"/>
          <p:cNvSpPr/>
          <p:nvPr/>
        </p:nvSpPr>
        <p:spPr>
          <a:xfrm flipH="1">
            <a:off x="3449160" y="1923120"/>
            <a:ext cx="2768040" cy="5724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</a:ln>
        </p:spPr>
      </p:sp>
      <p:sp>
        <p:nvSpPr>
          <p:cNvPr id="368" name="CustomShape 67"/>
          <p:cNvSpPr/>
          <p:nvPr/>
        </p:nvSpPr>
        <p:spPr>
          <a:xfrm>
            <a:off x="138240" y="164160"/>
            <a:ext cx="8705160" cy="456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입출력 데이터 조합 전략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-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복합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DTO vs.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단순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DTO</a:t>
            </a:r>
            <a:endParaRPr/>
          </a:p>
        </p:txBody>
      </p:sp>
      <p:sp>
        <p:nvSpPr>
          <p:cNvPr id="369" name="CustomShape 68"/>
          <p:cNvSpPr/>
          <p:nvPr/>
        </p:nvSpPr>
        <p:spPr>
          <a:xfrm rot="2700000">
            <a:off x="2817360" y="5120640"/>
            <a:ext cx="338400" cy="6314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6480">
            <a:solidFill>
              <a:srgbClr val="000000"/>
            </a:solidFill>
            <a:round/>
          </a:ln>
        </p:spPr>
      </p:sp>
      <p:sp>
        <p:nvSpPr>
          <p:cNvPr id="370" name="CustomShape 69"/>
          <p:cNvSpPr/>
          <p:nvPr/>
        </p:nvSpPr>
        <p:spPr>
          <a:xfrm rot="18900000">
            <a:off x="3428280" y="5119200"/>
            <a:ext cx="338400" cy="6314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6480">
            <a:solidFill>
              <a:srgbClr val="000000"/>
            </a:solidFill>
            <a:round/>
          </a:ln>
        </p:spPr>
      </p:sp>
      <p:sp>
        <p:nvSpPr>
          <p:cNvPr id="371" name="CustomShape 70"/>
          <p:cNvSpPr/>
          <p:nvPr/>
        </p:nvSpPr>
        <p:spPr>
          <a:xfrm rot="2700000">
            <a:off x="2805120" y="4473720"/>
            <a:ext cx="338400" cy="6314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6480">
            <a:solidFill>
              <a:srgbClr val="000000"/>
            </a:solidFill>
            <a:round/>
          </a:ln>
        </p:spPr>
      </p:sp>
      <p:sp>
        <p:nvSpPr>
          <p:cNvPr id="372" name="CustomShape 71"/>
          <p:cNvSpPr/>
          <p:nvPr/>
        </p:nvSpPr>
        <p:spPr>
          <a:xfrm rot="18900000">
            <a:off x="3416040" y="4472280"/>
            <a:ext cx="338400" cy="6314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6480">
            <a:solidFill>
              <a:srgbClr val="000000"/>
            </a:solidFill>
            <a:round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3080880" y="256500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374" name="CustomShape 2"/>
          <p:cNvSpPr/>
          <p:nvPr/>
        </p:nvSpPr>
        <p:spPr>
          <a:xfrm>
            <a:off x="3080880" y="335700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375" name="CustomShape 3"/>
          <p:cNvSpPr/>
          <p:nvPr/>
        </p:nvSpPr>
        <p:spPr>
          <a:xfrm>
            <a:off x="3080880" y="414900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376" name="CustomShape 4"/>
          <p:cNvSpPr/>
          <p:nvPr/>
        </p:nvSpPr>
        <p:spPr>
          <a:xfrm>
            <a:off x="3080880" y="494100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377" name="Line 5"/>
          <p:cNvSpPr/>
          <p:nvPr/>
        </p:nvSpPr>
        <p:spPr>
          <a:xfrm>
            <a:off x="351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78" name="Line 6"/>
          <p:cNvSpPr/>
          <p:nvPr/>
        </p:nvSpPr>
        <p:spPr>
          <a:xfrm>
            <a:off x="351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79" name="CustomShape 7"/>
          <p:cNvSpPr/>
          <p:nvPr/>
        </p:nvSpPr>
        <p:spPr>
          <a:xfrm>
            <a:off x="4160880" y="4149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380" name="CustomShape 8"/>
          <p:cNvSpPr/>
          <p:nvPr/>
        </p:nvSpPr>
        <p:spPr>
          <a:xfrm>
            <a:off x="3080880" y="177264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381" name="Line 9"/>
          <p:cNvSpPr/>
          <p:nvPr/>
        </p:nvSpPr>
        <p:spPr>
          <a:xfrm>
            <a:off x="351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82" name="CustomShape 10"/>
          <p:cNvSpPr/>
          <p:nvPr/>
        </p:nvSpPr>
        <p:spPr>
          <a:xfrm>
            <a:off x="2000520" y="2565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383" name="CustomShape 11"/>
          <p:cNvSpPr/>
          <p:nvPr/>
        </p:nvSpPr>
        <p:spPr>
          <a:xfrm>
            <a:off x="4160880" y="2565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384" name="Line 12"/>
          <p:cNvSpPr/>
          <p:nvPr/>
        </p:nvSpPr>
        <p:spPr>
          <a:xfrm flipV="1">
            <a:off x="243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85" name="Line 13"/>
          <p:cNvSpPr/>
          <p:nvPr/>
        </p:nvSpPr>
        <p:spPr>
          <a:xfrm flipV="1">
            <a:off x="459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86" name="Line 14"/>
          <p:cNvSpPr/>
          <p:nvPr/>
        </p:nvSpPr>
        <p:spPr>
          <a:xfrm>
            <a:off x="351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87" name="Line 15"/>
          <p:cNvSpPr/>
          <p:nvPr/>
        </p:nvSpPr>
        <p:spPr>
          <a:xfrm>
            <a:off x="459288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88" name="CustomShape 16"/>
          <p:cNvSpPr/>
          <p:nvPr/>
        </p:nvSpPr>
        <p:spPr>
          <a:xfrm>
            <a:off x="4160880" y="4941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389" name="CustomShape 17"/>
          <p:cNvSpPr/>
          <p:nvPr/>
        </p:nvSpPr>
        <p:spPr>
          <a:xfrm>
            <a:off x="2000520" y="4149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390" name="CustomShape 18"/>
          <p:cNvSpPr/>
          <p:nvPr/>
        </p:nvSpPr>
        <p:spPr>
          <a:xfrm>
            <a:off x="2000520" y="4941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391" name="Line 19"/>
          <p:cNvSpPr/>
          <p:nvPr/>
        </p:nvSpPr>
        <p:spPr>
          <a:xfrm>
            <a:off x="243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92" name="Line 20"/>
          <p:cNvSpPr/>
          <p:nvPr/>
        </p:nvSpPr>
        <p:spPr>
          <a:xfrm>
            <a:off x="243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93" name="Line 21"/>
          <p:cNvSpPr/>
          <p:nvPr/>
        </p:nvSpPr>
        <p:spPr>
          <a:xfrm>
            <a:off x="4592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94" name="CustomShape 22"/>
          <p:cNvSpPr/>
          <p:nvPr/>
        </p:nvSpPr>
        <p:spPr>
          <a:xfrm>
            <a:off x="3080880" y="573336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395" name="CustomShape 23"/>
          <p:cNvSpPr/>
          <p:nvPr/>
        </p:nvSpPr>
        <p:spPr>
          <a:xfrm>
            <a:off x="4160880" y="573336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396" name="CustomShape 24"/>
          <p:cNvSpPr/>
          <p:nvPr/>
        </p:nvSpPr>
        <p:spPr>
          <a:xfrm>
            <a:off x="2000520" y="573336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397" name="Line 25"/>
          <p:cNvSpPr/>
          <p:nvPr/>
        </p:nvSpPr>
        <p:spPr>
          <a:xfrm>
            <a:off x="351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98" name="Line 26"/>
          <p:cNvSpPr/>
          <p:nvPr/>
        </p:nvSpPr>
        <p:spPr>
          <a:xfrm>
            <a:off x="459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99" name="Line 27"/>
          <p:cNvSpPr/>
          <p:nvPr/>
        </p:nvSpPr>
        <p:spPr>
          <a:xfrm>
            <a:off x="243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00" name="CustomShape 28"/>
          <p:cNvSpPr/>
          <p:nvPr/>
        </p:nvSpPr>
        <p:spPr>
          <a:xfrm>
            <a:off x="3080880" y="105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401" name="Line 29"/>
          <p:cNvSpPr/>
          <p:nvPr/>
        </p:nvSpPr>
        <p:spPr>
          <a:xfrm>
            <a:off x="351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02" name="CustomShape 30"/>
          <p:cNvSpPr/>
          <p:nvPr/>
        </p:nvSpPr>
        <p:spPr>
          <a:xfrm>
            <a:off x="4160880" y="177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403" name="CustomShape 31"/>
          <p:cNvSpPr/>
          <p:nvPr/>
        </p:nvSpPr>
        <p:spPr>
          <a:xfrm>
            <a:off x="2000520" y="177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404" name="Line 32"/>
          <p:cNvSpPr/>
          <p:nvPr/>
        </p:nvSpPr>
        <p:spPr>
          <a:xfrm>
            <a:off x="3512520" y="1412640"/>
            <a:ext cx="108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05" name="Line 33"/>
          <p:cNvSpPr/>
          <p:nvPr/>
        </p:nvSpPr>
        <p:spPr>
          <a:xfrm flipH="1">
            <a:off x="243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06" name="CustomShape 34"/>
          <p:cNvSpPr/>
          <p:nvPr/>
        </p:nvSpPr>
        <p:spPr>
          <a:xfrm>
            <a:off x="4160880" y="3357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407" name="CustomShape 35"/>
          <p:cNvSpPr/>
          <p:nvPr/>
        </p:nvSpPr>
        <p:spPr>
          <a:xfrm>
            <a:off x="2000520" y="3357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408" name="Line 36"/>
          <p:cNvSpPr/>
          <p:nvPr/>
        </p:nvSpPr>
        <p:spPr>
          <a:xfrm flipV="1">
            <a:off x="243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09" name="Line 37"/>
          <p:cNvSpPr/>
          <p:nvPr/>
        </p:nvSpPr>
        <p:spPr>
          <a:xfrm>
            <a:off x="459288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10" name="CustomShape 38"/>
          <p:cNvSpPr/>
          <p:nvPr/>
        </p:nvSpPr>
        <p:spPr>
          <a:xfrm>
            <a:off x="2000520" y="105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411" name="Line 39"/>
          <p:cNvSpPr/>
          <p:nvPr/>
        </p:nvSpPr>
        <p:spPr>
          <a:xfrm>
            <a:off x="2432520" y="1412640"/>
            <a:ext cx="0" cy="36000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4900000000" sp="3675000000"/>
            </a:custDash>
            <a:round/>
          </a:ln>
        </p:spPr>
      </p:sp>
      <p:sp>
        <p:nvSpPr>
          <p:cNvPr id="412" name="CustomShape 40"/>
          <p:cNvSpPr/>
          <p:nvPr/>
        </p:nvSpPr>
        <p:spPr>
          <a:xfrm>
            <a:off x="920520" y="256500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413" name="Line 41"/>
          <p:cNvSpPr/>
          <p:nvPr/>
        </p:nvSpPr>
        <p:spPr>
          <a:xfrm flipV="1">
            <a:off x="135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14" name="CustomShape 42"/>
          <p:cNvSpPr/>
          <p:nvPr/>
        </p:nvSpPr>
        <p:spPr>
          <a:xfrm>
            <a:off x="920520" y="414900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415" name="CustomShape 43"/>
          <p:cNvSpPr/>
          <p:nvPr/>
        </p:nvSpPr>
        <p:spPr>
          <a:xfrm>
            <a:off x="920520" y="494100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416" name="Line 44"/>
          <p:cNvSpPr/>
          <p:nvPr/>
        </p:nvSpPr>
        <p:spPr>
          <a:xfrm>
            <a:off x="135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17" name="Line 45"/>
          <p:cNvSpPr/>
          <p:nvPr/>
        </p:nvSpPr>
        <p:spPr>
          <a:xfrm>
            <a:off x="135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18" name="CustomShape 46"/>
          <p:cNvSpPr/>
          <p:nvPr/>
        </p:nvSpPr>
        <p:spPr>
          <a:xfrm>
            <a:off x="920520" y="573336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419" name="Line 47"/>
          <p:cNvSpPr/>
          <p:nvPr/>
        </p:nvSpPr>
        <p:spPr>
          <a:xfrm>
            <a:off x="135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20" name="CustomShape 48"/>
          <p:cNvSpPr/>
          <p:nvPr/>
        </p:nvSpPr>
        <p:spPr>
          <a:xfrm>
            <a:off x="920520" y="177264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421" name="CustomShape 49"/>
          <p:cNvSpPr/>
          <p:nvPr/>
        </p:nvSpPr>
        <p:spPr>
          <a:xfrm>
            <a:off x="920520" y="335700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422" name="Line 50"/>
          <p:cNvSpPr/>
          <p:nvPr/>
        </p:nvSpPr>
        <p:spPr>
          <a:xfrm flipV="1">
            <a:off x="135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23" name="Line 51"/>
          <p:cNvSpPr/>
          <p:nvPr/>
        </p:nvSpPr>
        <p:spPr>
          <a:xfrm flipH="1">
            <a:off x="135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24" name="CustomShape 52"/>
          <p:cNvSpPr/>
          <p:nvPr/>
        </p:nvSpPr>
        <p:spPr>
          <a:xfrm>
            <a:off x="3512520" y="2133000"/>
            <a:ext cx="75384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View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425" name="CustomShape 53"/>
          <p:cNvSpPr/>
          <p:nvPr/>
        </p:nvSpPr>
        <p:spPr>
          <a:xfrm>
            <a:off x="3509640" y="2925000"/>
            <a:ext cx="103716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Controller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426" name="CustomShape 54"/>
          <p:cNvSpPr/>
          <p:nvPr/>
        </p:nvSpPr>
        <p:spPr>
          <a:xfrm>
            <a:off x="3511800" y="3717000"/>
            <a:ext cx="90468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Service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427" name="CustomShape 55"/>
          <p:cNvSpPr/>
          <p:nvPr/>
        </p:nvSpPr>
        <p:spPr>
          <a:xfrm>
            <a:off x="3510720" y="4509000"/>
            <a:ext cx="98388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Manager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428" name="CustomShape 56"/>
          <p:cNvSpPr/>
          <p:nvPr/>
        </p:nvSpPr>
        <p:spPr>
          <a:xfrm>
            <a:off x="3516120" y="5301360"/>
            <a:ext cx="110700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DAO / SQL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429" name="CustomShape 57"/>
          <p:cNvSpPr/>
          <p:nvPr/>
        </p:nvSpPr>
        <p:spPr>
          <a:xfrm>
            <a:off x="3509640" y="6093360"/>
            <a:ext cx="80100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Table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430" name="CustomShape 58"/>
          <p:cNvSpPr/>
          <p:nvPr/>
        </p:nvSpPr>
        <p:spPr>
          <a:xfrm>
            <a:off x="6933240" y="692640"/>
            <a:ext cx="1727640" cy="1727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431" name="CustomShape 59"/>
          <p:cNvSpPr/>
          <p:nvPr/>
        </p:nvSpPr>
        <p:spPr>
          <a:xfrm>
            <a:off x="7522200" y="1701360"/>
            <a:ext cx="685080" cy="211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432" name="CustomShape 60"/>
          <p:cNvSpPr/>
          <p:nvPr/>
        </p:nvSpPr>
        <p:spPr>
          <a:xfrm>
            <a:off x="7005240" y="908640"/>
            <a:ext cx="1511280" cy="143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433" name="Line 61"/>
          <p:cNvSpPr/>
          <p:nvPr/>
        </p:nvSpPr>
        <p:spPr>
          <a:xfrm>
            <a:off x="7077240" y="184464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34" name="CustomShape 62"/>
          <p:cNvSpPr/>
          <p:nvPr/>
        </p:nvSpPr>
        <p:spPr>
          <a:xfrm>
            <a:off x="7005240" y="1484640"/>
            <a:ext cx="1511280" cy="143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변경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/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추가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  <p:sp>
        <p:nvSpPr>
          <p:cNvPr id="435" name="CustomShape 63"/>
          <p:cNvSpPr/>
          <p:nvPr/>
        </p:nvSpPr>
        <p:spPr>
          <a:xfrm>
            <a:off x="7502040" y="1989360"/>
            <a:ext cx="1130040" cy="211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 (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)</a:t>
            </a:r>
            <a:endParaRPr/>
          </a:p>
        </p:txBody>
      </p:sp>
      <p:sp>
        <p:nvSpPr>
          <p:cNvPr id="436" name="Line 64"/>
          <p:cNvSpPr/>
          <p:nvPr/>
        </p:nvSpPr>
        <p:spPr>
          <a:xfrm>
            <a:off x="7077240" y="2132640"/>
            <a:ext cx="360000" cy="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4900000000" sp="3675000000"/>
            </a:custDash>
            <a:round/>
          </a:ln>
        </p:spPr>
      </p:sp>
      <p:sp>
        <p:nvSpPr>
          <p:cNvPr id="437" name="CustomShape 65"/>
          <p:cNvSpPr/>
          <p:nvPr/>
        </p:nvSpPr>
        <p:spPr>
          <a:xfrm>
            <a:off x="7005240" y="1196640"/>
            <a:ext cx="1511280" cy="143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  <p:sp>
        <p:nvSpPr>
          <p:cNvPr id="438" name="CustomShape 66"/>
          <p:cNvSpPr/>
          <p:nvPr/>
        </p:nvSpPr>
        <p:spPr>
          <a:xfrm>
            <a:off x="1317960" y="2133000"/>
            <a:ext cx="75384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View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교체</a:t>
            </a:r>
            <a:endParaRPr/>
          </a:p>
        </p:txBody>
      </p:sp>
      <p:sp>
        <p:nvSpPr>
          <p:cNvPr id="439" name="CustomShape 67"/>
          <p:cNvSpPr/>
          <p:nvPr/>
        </p:nvSpPr>
        <p:spPr>
          <a:xfrm>
            <a:off x="1315080" y="2925000"/>
            <a:ext cx="103716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Controller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교체</a:t>
            </a:r>
            <a:endParaRPr/>
          </a:p>
        </p:txBody>
      </p:sp>
      <p:sp>
        <p:nvSpPr>
          <p:cNvPr id="440" name="CustomShape 68"/>
          <p:cNvSpPr/>
          <p:nvPr/>
        </p:nvSpPr>
        <p:spPr>
          <a:xfrm>
            <a:off x="1317240" y="3717000"/>
            <a:ext cx="90468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Service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교체</a:t>
            </a:r>
            <a:endParaRPr/>
          </a:p>
        </p:txBody>
      </p:sp>
      <p:sp>
        <p:nvSpPr>
          <p:cNvPr id="441" name="CustomShape 69"/>
          <p:cNvSpPr/>
          <p:nvPr/>
        </p:nvSpPr>
        <p:spPr>
          <a:xfrm>
            <a:off x="1314720" y="4509000"/>
            <a:ext cx="102204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Manager 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교채</a:t>
            </a:r>
            <a:endParaRPr/>
          </a:p>
        </p:txBody>
      </p:sp>
      <p:sp>
        <p:nvSpPr>
          <p:cNvPr id="442" name="CustomShape 70"/>
          <p:cNvSpPr/>
          <p:nvPr/>
        </p:nvSpPr>
        <p:spPr>
          <a:xfrm>
            <a:off x="1321560" y="5301360"/>
            <a:ext cx="110700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DAO / SQL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교체</a:t>
            </a:r>
            <a:endParaRPr/>
          </a:p>
        </p:txBody>
      </p:sp>
      <p:sp>
        <p:nvSpPr>
          <p:cNvPr id="443" name="CustomShape 71"/>
          <p:cNvSpPr/>
          <p:nvPr/>
        </p:nvSpPr>
        <p:spPr>
          <a:xfrm>
            <a:off x="1313640" y="6093360"/>
            <a:ext cx="83916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Table 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교체</a:t>
            </a:r>
            <a:endParaRPr/>
          </a:p>
        </p:txBody>
      </p:sp>
      <p:sp>
        <p:nvSpPr>
          <p:cNvPr id="444" name="CustomShape 72"/>
          <p:cNvSpPr/>
          <p:nvPr/>
        </p:nvSpPr>
        <p:spPr>
          <a:xfrm>
            <a:off x="5236560" y="256500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445" name="Line 73"/>
          <p:cNvSpPr/>
          <p:nvPr/>
        </p:nvSpPr>
        <p:spPr>
          <a:xfrm flipV="1">
            <a:off x="566856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46" name="CustomShape 74"/>
          <p:cNvSpPr/>
          <p:nvPr/>
        </p:nvSpPr>
        <p:spPr>
          <a:xfrm>
            <a:off x="5236560" y="414900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447" name="CustomShape 75"/>
          <p:cNvSpPr/>
          <p:nvPr/>
        </p:nvSpPr>
        <p:spPr>
          <a:xfrm>
            <a:off x="5236560" y="494100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448" name="Line 76"/>
          <p:cNvSpPr/>
          <p:nvPr/>
        </p:nvSpPr>
        <p:spPr>
          <a:xfrm>
            <a:off x="566856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49" name="Line 77"/>
          <p:cNvSpPr/>
          <p:nvPr/>
        </p:nvSpPr>
        <p:spPr>
          <a:xfrm>
            <a:off x="566856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50" name="CustomShape 78"/>
          <p:cNvSpPr/>
          <p:nvPr/>
        </p:nvSpPr>
        <p:spPr>
          <a:xfrm>
            <a:off x="5236560" y="573336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451" name="Line 79"/>
          <p:cNvSpPr/>
          <p:nvPr/>
        </p:nvSpPr>
        <p:spPr>
          <a:xfrm>
            <a:off x="566856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52" name="CustomShape 80"/>
          <p:cNvSpPr/>
          <p:nvPr/>
        </p:nvSpPr>
        <p:spPr>
          <a:xfrm>
            <a:off x="5236560" y="177264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453" name="CustomShape 81"/>
          <p:cNvSpPr/>
          <p:nvPr/>
        </p:nvSpPr>
        <p:spPr>
          <a:xfrm>
            <a:off x="5236560" y="335700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454" name="Line 82"/>
          <p:cNvSpPr/>
          <p:nvPr/>
        </p:nvSpPr>
        <p:spPr>
          <a:xfrm flipV="1">
            <a:off x="566856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55" name="CustomShape 83"/>
          <p:cNvSpPr/>
          <p:nvPr/>
        </p:nvSpPr>
        <p:spPr>
          <a:xfrm>
            <a:off x="5634000" y="2133000"/>
            <a:ext cx="75384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View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추가</a:t>
            </a:r>
            <a:endParaRPr/>
          </a:p>
        </p:txBody>
      </p:sp>
      <p:sp>
        <p:nvSpPr>
          <p:cNvPr id="456" name="CustomShape 84"/>
          <p:cNvSpPr/>
          <p:nvPr/>
        </p:nvSpPr>
        <p:spPr>
          <a:xfrm>
            <a:off x="5633280" y="3717000"/>
            <a:ext cx="90468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Service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추가</a:t>
            </a:r>
            <a:endParaRPr/>
          </a:p>
        </p:txBody>
      </p:sp>
      <p:sp>
        <p:nvSpPr>
          <p:cNvPr id="457" name="CustomShape 85"/>
          <p:cNvSpPr/>
          <p:nvPr/>
        </p:nvSpPr>
        <p:spPr>
          <a:xfrm>
            <a:off x="5631120" y="6093360"/>
            <a:ext cx="80100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Table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추가</a:t>
            </a:r>
            <a:endParaRPr/>
          </a:p>
        </p:txBody>
      </p:sp>
      <p:sp>
        <p:nvSpPr>
          <p:cNvPr id="458" name="Line 86"/>
          <p:cNvSpPr/>
          <p:nvPr/>
        </p:nvSpPr>
        <p:spPr>
          <a:xfrm>
            <a:off x="3512520" y="1412640"/>
            <a:ext cx="215604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59" name="CustomShape 87"/>
          <p:cNvSpPr/>
          <p:nvPr/>
        </p:nvSpPr>
        <p:spPr>
          <a:xfrm>
            <a:off x="125640" y="156240"/>
            <a:ext cx="8705160" cy="456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Refactoring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전략 – 교체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/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변경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/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추가 발생 시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3080880" y="2565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461" name="CustomShape 2"/>
          <p:cNvSpPr/>
          <p:nvPr/>
        </p:nvSpPr>
        <p:spPr>
          <a:xfrm>
            <a:off x="3080880" y="3357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462" name="CustomShape 3"/>
          <p:cNvSpPr/>
          <p:nvPr/>
        </p:nvSpPr>
        <p:spPr>
          <a:xfrm>
            <a:off x="3080880" y="4149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463" name="CustomShape 4"/>
          <p:cNvSpPr/>
          <p:nvPr/>
        </p:nvSpPr>
        <p:spPr>
          <a:xfrm>
            <a:off x="3080880" y="4941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464" name="Line 5"/>
          <p:cNvSpPr/>
          <p:nvPr/>
        </p:nvSpPr>
        <p:spPr>
          <a:xfrm>
            <a:off x="351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65" name="Line 6"/>
          <p:cNvSpPr/>
          <p:nvPr/>
        </p:nvSpPr>
        <p:spPr>
          <a:xfrm>
            <a:off x="351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66" name="CustomShape 7"/>
          <p:cNvSpPr/>
          <p:nvPr/>
        </p:nvSpPr>
        <p:spPr>
          <a:xfrm>
            <a:off x="4160880" y="414900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467" name="CustomShape 8"/>
          <p:cNvSpPr/>
          <p:nvPr/>
        </p:nvSpPr>
        <p:spPr>
          <a:xfrm>
            <a:off x="3080880" y="177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468" name="Line 9"/>
          <p:cNvSpPr/>
          <p:nvPr/>
        </p:nvSpPr>
        <p:spPr>
          <a:xfrm>
            <a:off x="351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69" name="CustomShape 10"/>
          <p:cNvSpPr/>
          <p:nvPr/>
        </p:nvSpPr>
        <p:spPr>
          <a:xfrm>
            <a:off x="2000520" y="2565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470" name="CustomShape 11"/>
          <p:cNvSpPr/>
          <p:nvPr/>
        </p:nvSpPr>
        <p:spPr>
          <a:xfrm>
            <a:off x="4160880" y="2565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471" name="Line 12"/>
          <p:cNvSpPr/>
          <p:nvPr/>
        </p:nvSpPr>
        <p:spPr>
          <a:xfrm flipV="1">
            <a:off x="243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72" name="Line 13"/>
          <p:cNvSpPr/>
          <p:nvPr/>
        </p:nvSpPr>
        <p:spPr>
          <a:xfrm flipV="1">
            <a:off x="459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73" name="Line 14"/>
          <p:cNvSpPr/>
          <p:nvPr/>
        </p:nvSpPr>
        <p:spPr>
          <a:xfrm>
            <a:off x="351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74" name="Line 15"/>
          <p:cNvSpPr/>
          <p:nvPr/>
        </p:nvSpPr>
        <p:spPr>
          <a:xfrm>
            <a:off x="459288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75" name="CustomShape 16"/>
          <p:cNvSpPr/>
          <p:nvPr/>
        </p:nvSpPr>
        <p:spPr>
          <a:xfrm>
            <a:off x="4160880" y="4941000"/>
            <a:ext cx="863280" cy="3592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000000"/>
            </a:solidFill>
            <a:custDash>
              <a:ds d="4900000000" sp="3675000000"/>
            </a:custDash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476" name="CustomShape 17"/>
          <p:cNvSpPr/>
          <p:nvPr/>
        </p:nvSpPr>
        <p:spPr>
          <a:xfrm>
            <a:off x="2000520" y="4149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477" name="CustomShape 18"/>
          <p:cNvSpPr/>
          <p:nvPr/>
        </p:nvSpPr>
        <p:spPr>
          <a:xfrm>
            <a:off x="2000520" y="4941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478" name="Line 19"/>
          <p:cNvSpPr/>
          <p:nvPr/>
        </p:nvSpPr>
        <p:spPr>
          <a:xfrm>
            <a:off x="243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79" name="Line 20"/>
          <p:cNvSpPr/>
          <p:nvPr/>
        </p:nvSpPr>
        <p:spPr>
          <a:xfrm>
            <a:off x="243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80" name="Line 21"/>
          <p:cNvSpPr/>
          <p:nvPr/>
        </p:nvSpPr>
        <p:spPr>
          <a:xfrm>
            <a:off x="4592880" y="4509000"/>
            <a:ext cx="0" cy="43200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4900000000" sp="3675000000"/>
            </a:custDash>
            <a:round/>
          </a:ln>
        </p:spPr>
      </p:sp>
      <p:sp>
        <p:nvSpPr>
          <p:cNvPr id="481" name="CustomShape 22"/>
          <p:cNvSpPr/>
          <p:nvPr/>
        </p:nvSpPr>
        <p:spPr>
          <a:xfrm>
            <a:off x="3080880" y="573336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482" name="CustomShape 23"/>
          <p:cNvSpPr/>
          <p:nvPr/>
        </p:nvSpPr>
        <p:spPr>
          <a:xfrm>
            <a:off x="4160880" y="5733360"/>
            <a:ext cx="863280" cy="359280"/>
          </a:xfrm>
          <a:prstGeom prst="rect">
            <a:avLst/>
          </a:prstGeom>
          <a:solidFill>
            <a:srgbClr val="ffffff"/>
          </a:solidFill>
          <a:ln cap="rnd" w="9360">
            <a:solidFill>
              <a:srgbClr val="000000"/>
            </a:solidFill>
            <a:custDash>
              <a:ds d="4900000000" sp="3675000000"/>
            </a:custDash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483" name="CustomShape 24"/>
          <p:cNvSpPr/>
          <p:nvPr/>
        </p:nvSpPr>
        <p:spPr>
          <a:xfrm>
            <a:off x="2000520" y="573336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484" name="Line 25"/>
          <p:cNvSpPr/>
          <p:nvPr/>
        </p:nvSpPr>
        <p:spPr>
          <a:xfrm>
            <a:off x="351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85" name="Line 26"/>
          <p:cNvSpPr/>
          <p:nvPr/>
        </p:nvSpPr>
        <p:spPr>
          <a:xfrm>
            <a:off x="4592880" y="5301000"/>
            <a:ext cx="0" cy="43200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4900000000" sp="3675000000"/>
            </a:custDash>
            <a:round/>
          </a:ln>
        </p:spPr>
      </p:sp>
      <p:sp>
        <p:nvSpPr>
          <p:cNvPr id="486" name="Line 27"/>
          <p:cNvSpPr/>
          <p:nvPr/>
        </p:nvSpPr>
        <p:spPr>
          <a:xfrm>
            <a:off x="243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87" name="CustomShape 28"/>
          <p:cNvSpPr/>
          <p:nvPr/>
        </p:nvSpPr>
        <p:spPr>
          <a:xfrm>
            <a:off x="3080880" y="105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488" name="Line 29"/>
          <p:cNvSpPr/>
          <p:nvPr/>
        </p:nvSpPr>
        <p:spPr>
          <a:xfrm>
            <a:off x="351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89" name="CustomShape 30"/>
          <p:cNvSpPr/>
          <p:nvPr/>
        </p:nvSpPr>
        <p:spPr>
          <a:xfrm>
            <a:off x="4160880" y="177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490" name="CustomShape 31"/>
          <p:cNvSpPr/>
          <p:nvPr/>
        </p:nvSpPr>
        <p:spPr>
          <a:xfrm>
            <a:off x="2000520" y="177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491" name="Line 32"/>
          <p:cNvSpPr/>
          <p:nvPr/>
        </p:nvSpPr>
        <p:spPr>
          <a:xfrm>
            <a:off x="3512520" y="1412640"/>
            <a:ext cx="108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92" name="Line 33"/>
          <p:cNvSpPr/>
          <p:nvPr/>
        </p:nvSpPr>
        <p:spPr>
          <a:xfrm flipH="1">
            <a:off x="243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93" name="CustomShape 34"/>
          <p:cNvSpPr/>
          <p:nvPr/>
        </p:nvSpPr>
        <p:spPr>
          <a:xfrm>
            <a:off x="4160880" y="3357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494" name="CustomShape 35"/>
          <p:cNvSpPr/>
          <p:nvPr/>
        </p:nvSpPr>
        <p:spPr>
          <a:xfrm>
            <a:off x="2000520" y="3357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495" name="Line 36"/>
          <p:cNvSpPr/>
          <p:nvPr/>
        </p:nvSpPr>
        <p:spPr>
          <a:xfrm flipV="1">
            <a:off x="243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96" name="Line 37"/>
          <p:cNvSpPr/>
          <p:nvPr/>
        </p:nvSpPr>
        <p:spPr>
          <a:xfrm>
            <a:off x="459288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497" name="CustomShape 38"/>
          <p:cNvSpPr/>
          <p:nvPr/>
        </p:nvSpPr>
        <p:spPr>
          <a:xfrm>
            <a:off x="5285880" y="4509000"/>
            <a:ext cx="73980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DAO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498" name="CustomShape 39"/>
          <p:cNvSpPr/>
          <p:nvPr/>
        </p:nvSpPr>
        <p:spPr>
          <a:xfrm>
            <a:off x="5240880" y="573336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499" name="Line 40"/>
          <p:cNvSpPr/>
          <p:nvPr/>
        </p:nvSpPr>
        <p:spPr>
          <a:xfrm>
            <a:off x="567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00" name="Line 41"/>
          <p:cNvSpPr/>
          <p:nvPr/>
        </p:nvSpPr>
        <p:spPr>
          <a:xfrm>
            <a:off x="4592880" y="4509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01" name="CustomShape 42"/>
          <p:cNvSpPr/>
          <p:nvPr/>
        </p:nvSpPr>
        <p:spPr>
          <a:xfrm>
            <a:off x="5240880" y="494100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502" name="CustomShape 43"/>
          <p:cNvSpPr/>
          <p:nvPr/>
        </p:nvSpPr>
        <p:spPr>
          <a:xfrm>
            <a:off x="6933600" y="693000"/>
            <a:ext cx="1727640" cy="1727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503" name="CustomShape 44"/>
          <p:cNvSpPr/>
          <p:nvPr/>
        </p:nvSpPr>
        <p:spPr>
          <a:xfrm>
            <a:off x="7522560" y="1701720"/>
            <a:ext cx="685080" cy="211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504" name="CustomShape 45"/>
          <p:cNvSpPr/>
          <p:nvPr/>
        </p:nvSpPr>
        <p:spPr>
          <a:xfrm>
            <a:off x="7005600" y="909000"/>
            <a:ext cx="1511280" cy="143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505" name="Line 46"/>
          <p:cNvSpPr/>
          <p:nvPr/>
        </p:nvSpPr>
        <p:spPr>
          <a:xfrm>
            <a:off x="7077600" y="184500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06" name="CustomShape 47"/>
          <p:cNvSpPr/>
          <p:nvPr/>
        </p:nvSpPr>
        <p:spPr>
          <a:xfrm>
            <a:off x="7005600" y="1485000"/>
            <a:ext cx="1511280" cy="143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변경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/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추가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  <p:sp>
        <p:nvSpPr>
          <p:cNvPr id="507" name="CustomShape 48"/>
          <p:cNvSpPr/>
          <p:nvPr/>
        </p:nvSpPr>
        <p:spPr>
          <a:xfrm>
            <a:off x="7502400" y="1989720"/>
            <a:ext cx="1130040" cy="211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 (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)</a:t>
            </a:r>
            <a:endParaRPr/>
          </a:p>
        </p:txBody>
      </p:sp>
      <p:sp>
        <p:nvSpPr>
          <p:cNvPr id="508" name="Line 49"/>
          <p:cNvSpPr/>
          <p:nvPr/>
        </p:nvSpPr>
        <p:spPr>
          <a:xfrm>
            <a:off x="7077600" y="2133000"/>
            <a:ext cx="360000" cy="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4900000000" sp="3675000000"/>
            </a:custDash>
            <a:round/>
          </a:ln>
        </p:spPr>
      </p:sp>
      <p:sp>
        <p:nvSpPr>
          <p:cNvPr id="509" name="CustomShape 50"/>
          <p:cNvSpPr/>
          <p:nvPr/>
        </p:nvSpPr>
        <p:spPr>
          <a:xfrm>
            <a:off x="7005600" y="1197000"/>
            <a:ext cx="1511280" cy="143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  <p:sp>
        <p:nvSpPr>
          <p:cNvPr id="510" name="CustomShape 51"/>
          <p:cNvSpPr/>
          <p:nvPr/>
        </p:nvSpPr>
        <p:spPr>
          <a:xfrm>
            <a:off x="140760" y="143640"/>
            <a:ext cx="8705160" cy="456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Refactoring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전략 –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Database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제품 변경 발생 시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3080880" y="2565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512" name="CustomShape 2"/>
          <p:cNvSpPr/>
          <p:nvPr/>
        </p:nvSpPr>
        <p:spPr>
          <a:xfrm>
            <a:off x="3080880" y="3357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513" name="CustomShape 3"/>
          <p:cNvSpPr/>
          <p:nvPr/>
        </p:nvSpPr>
        <p:spPr>
          <a:xfrm>
            <a:off x="3080880" y="414900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514" name="CustomShape 4"/>
          <p:cNvSpPr/>
          <p:nvPr/>
        </p:nvSpPr>
        <p:spPr>
          <a:xfrm>
            <a:off x="3080880" y="494100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515" name="Line 5"/>
          <p:cNvSpPr/>
          <p:nvPr/>
        </p:nvSpPr>
        <p:spPr>
          <a:xfrm>
            <a:off x="351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16" name="Line 6"/>
          <p:cNvSpPr/>
          <p:nvPr/>
        </p:nvSpPr>
        <p:spPr>
          <a:xfrm>
            <a:off x="351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17" name="CustomShape 7"/>
          <p:cNvSpPr/>
          <p:nvPr/>
        </p:nvSpPr>
        <p:spPr>
          <a:xfrm>
            <a:off x="4160880" y="4149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518" name="CustomShape 8"/>
          <p:cNvSpPr/>
          <p:nvPr/>
        </p:nvSpPr>
        <p:spPr>
          <a:xfrm>
            <a:off x="3080880" y="177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519" name="Line 9"/>
          <p:cNvSpPr/>
          <p:nvPr/>
        </p:nvSpPr>
        <p:spPr>
          <a:xfrm>
            <a:off x="351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20" name="CustomShape 10"/>
          <p:cNvSpPr/>
          <p:nvPr/>
        </p:nvSpPr>
        <p:spPr>
          <a:xfrm>
            <a:off x="2000520" y="2565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521" name="CustomShape 11"/>
          <p:cNvSpPr/>
          <p:nvPr/>
        </p:nvSpPr>
        <p:spPr>
          <a:xfrm>
            <a:off x="4160880" y="2565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522" name="Line 12"/>
          <p:cNvSpPr/>
          <p:nvPr/>
        </p:nvSpPr>
        <p:spPr>
          <a:xfrm flipV="1">
            <a:off x="243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23" name="Line 13"/>
          <p:cNvSpPr/>
          <p:nvPr/>
        </p:nvSpPr>
        <p:spPr>
          <a:xfrm flipV="1">
            <a:off x="459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24" name="Line 14"/>
          <p:cNvSpPr/>
          <p:nvPr/>
        </p:nvSpPr>
        <p:spPr>
          <a:xfrm>
            <a:off x="351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25" name="Line 15"/>
          <p:cNvSpPr/>
          <p:nvPr/>
        </p:nvSpPr>
        <p:spPr>
          <a:xfrm>
            <a:off x="459288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26" name="CustomShape 16"/>
          <p:cNvSpPr/>
          <p:nvPr/>
        </p:nvSpPr>
        <p:spPr>
          <a:xfrm>
            <a:off x="4160880" y="4941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527" name="CustomShape 17"/>
          <p:cNvSpPr/>
          <p:nvPr/>
        </p:nvSpPr>
        <p:spPr>
          <a:xfrm>
            <a:off x="2000520" y="4149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528" name="CustomShape 18"/>
          <p:cNvSpPr/>
          <p:nvPr/>
        </p:nvSpPr>
        <p:spPr>
          <a:xfrm>
            <a:off x="2000520" y="4941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529" name="Line 19"/>
          <p:cNvSpPr/>
          <p:nvPr/>
        </p:nvSpPr>
        <p:spPr>
          <a:xfrm>
            <a:off x="2432520" y="3717000"/>
            <a:ext cx="0" cy="43200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4900000000" sp="3675000000"/>
            </a:custDash>
            <a:round/>
          </a:ln>
        </p:spPr>
      </p:sp>
      <p:sp>
        <p:nvSpPr>
          <p:cNvPr id="530" name="Line 20"/>
          <p:cNvSpPr/>
          <p:nvPr/>
        </p:nvSpPr>
        <p:spPr>
          <a:xfrm>
            <a:off x="243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31" name="Line 21"/>
          <p:cNvSpPr/>
          <p:nvPr/>
        </p:nvSpPr>
        <p:spPr>
          <a:xfrm>
            <a:off x="4592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32" name="CustomShape 22"/>
          <p:cNvSpPr/>
          <p:nvPr/>
        </p:nvSpPr>
        <p:spPr>
          <a:xfrm>
            <a:off x="3080880" y="573336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533" name="CustomShape 23"/>
          <p:cNvSpPr/>
          <p:nvPr/>
        </p:nvSpPr>
        <p:spPr>
          <a:xfrm>
            <a:off x="4160880" y="573336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534" name="CustomShape 24"/>
          <p:cNvSpPr/>
          <p:nvPr/>
        </p:nvSpPr>
        <p:spPr>
          <a:xfrm>
            <a:off x="2000520" y="573336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535" name="Line 25"/>
          <p:cNvSpPr/>
          <p:nvPr/>
        </p:nvSpPr>
        <p:spPr>
          <a:xfrm>
            <a:off x="351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36" name="Line 26"/>
          <p:cNvSpPr/>
          <p:nvPr/>
        </p:nvSpPr>
        <p:spPr>
          <a:xfrm>
            <a:off x="459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37" name="Line 27"/>
          <p:cNvSpPr/>
          <p:nvPr/>
        </p:nvSpPr>
        <p:spPr>
          <a:xfrm>
            <a:off x="243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38" name="CustomShape 28"/>
          <p:cNvSpPr/>
          <p:nvPr/>
        </p:nvSpPr>
        <p:spPr>
          <a:xfrm>
            <a:off x="3080880" y="105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539" name="Line 29"/>
          <p:cNvSpPr/>
          <p:nvPr/>
        </p:nvSpPr>
        <p:spPr>
          <a:xfrm>
            <a:off x="351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40" name="CustomShape 30"/>
          <p:cNvSpPr/>
          <p:nvPr/>
        </p:nvSpPr>
        <p:spPr>
          <a:xfrm>
            <a:off x="4160880" y="177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541" name="CustomShape 31"/>
          <p:cNvSpPr/>
          <p:nvPr/>
        </p:nvSpPr>
        <p:spPr>
          <a:xfrm>
            <a:off x="2000520" y="177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542" name="Line 32"/>
          <p:cNvSpPr/>
          <p:nvPr/>
        </p:nvSpPr>
        <p:spPr>
          <a:xfrm>
            <a:off x="3512520" y="1412640"/>
            <a:ext cx="108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43" name="Line 33"/>
          <p:cNvSpPr/>
          <p:nvPr/>
        </p:nvSpPr>
        <p:spPr>
          <a:xfrm flipH="1">
            <a:off x="243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44" name="CustomShape 34"/>
          <p:cNvSpPr/>
          <p:nvPr/>
        </p:nvSpPr>
        <p:spPr>
          <a:xfrm>
            <a:off x="4160880" y="335700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545" name="CustomShape 35"/>
          <p:cNvSpPr/>
          <p:nvPr/>
        </p:nvSpPr>
        <p:spPr>
          <a:xfrm>
            <a:off x="2000520" y="335700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546" name="Line 36"/>
          <p:cNvSpPr/>
          <p:nvPr/>
        </p:nvSpPr>
        <p:spPr>
          <a:xfrm flipV="1">
            <a:off x="243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47" name="Line 37"/>
          <p:cNvSpPr/>
          <p:nvPr/>
        </p:nvSpPr>
        <p:spPr>
          <a:xfrm>
            <a:off x="459288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48" name="CustomShape 38"/>
          <p:cNvSpPr/>
          <p:nvPr/>
        </p:nvSpPr>
        <p:spPr>
          <a:xfrm>
            <a:off x="5347800" y="3686760"/>
            <a:ext cx="102204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Manager 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추가</a:t>
            </a:r>
            <a:endParaRPr/>
          </a:p>
        </p:txBody>
      </p:sp>
      <p:sp>
        <p:nvSpPr>
          <p:cNvPr id="549" name="CustomShape 39"/>
          <p:cNvSpPr/>
          <p:nvPr/>
        </p:nvSpPr>
        <p:spPr>
          <a:xfrm>
            <a:off x="5240880" y="573336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550" name="Line 40"/>
          <p:cNvSpPr/>
          <p:nvPr/>
        </p:nvSpPr>
        <p:spPr>
          <a:xfrm>
            <a:off x="567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51" name="Line 41"/>
          <p:cNvSpPr/>
          <p:nvPr/>
        </p:nvSpPr>
        <p:spPr>
          <a:xfrm>
            <a:off x="3512520" y="3717000"/>
            <a:ext cx="108036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52" name="CustomShape 42"/>
          <p:cNvSpPr/>
          <p:nvPr/>
        </p:nvSpPr>
        <p:spPr>
          <a:xfrm>
            <a:off x="5240880" y="494100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553" name="CustomShape 43"/>
          <p:cNvSpPr/>
          <p:nvPr/>
        </p:nvSpPr>
        <p:spPr>
          <a:xfrm>
            <a:off x="5240880" y="414900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554" name="Line 44"/>
          <p:cNvSpPr/>
          <p:nvPr/>
        </p:nvSpPr>
        <p:spPr>
          <a:xfrm>
            <a:off x="5672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55" name="Line 45"/>
          <p:cNvSpPr/>
          <p:nvPr/>
        </p:nvSpPr>
        <p:spPr>
          <a:xfrm>
            <a:off x="4592880" y="3717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56" name="CustomShape 46"/>
          <p:cNvSpPr/>
          <p:nvPr/>
        </p:nvSpPr>
        <p:spPr>
          <a:xfrm>
            <a:off x="920520" y="414900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557" name="CustomShape 47"/>
          <p:cNvSpPr/>
          <p:nvPr/>
        </p:nvSpPr>
        <p:spPr>
          <a:xfrm>
            <a:off x="920520" y="494100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558" name="Line 48"/>
          <p:cNvSpPr/>
          <p:nvPr/>
        </p:nvSpPr>
        <p:spPr>
          <a:xfrm>
            <a:off x="135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59" name="CustomShape 49"/>
          <p:cNvSpPr/>
          <p:nvPr/>
        </p:nvSpPr>
        <p:spPr>
          <a:xfrm>
            <a:off x="920520" y="573336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560" name="Line 50"/>
          <p:cNvSpPr/>
          <p:nvPr/>
        </p:nvSpPr>
        <p:spPr>
          <a:xfrm>
            <a:off x="135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61" name="Line 51"/>
          <p:cNvSpPr/>
          <p:nvPr/>
        </p:nvSpPr>
        <p:spPr>
          <a:xfrm flipH="1">
            <a:off x="1352520" y="3717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62" name="CustomShape 52"/>
          <p:cNvSpPr/>
          <p:nvPr/>
        </p:nvSpPr>
        <p:spPr>
          <a:xfrm>
            <a:off x="916920" y="3686760"/>
            <a:ext cx="102204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Manager 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교체</a:t>
            </a:r>
            <a:endParaRPr/>
          </a:p>
        </p:txBody>
      </p:sp>
      <p:sp>
        <p:nvSpPr>
          <p:cNvPr id="563" name="CustomShape 53"/>
          <p:cNvSpPr/>
          <p:nvPr/>
        </p:nvSpPr>
        <p:spPr>
          <a:xfrm>
            <a:off x="2926440" y="3902760"/>
            <a:ext cx="102204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Manager 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564" name="Line 54"/>
          <p:cNvSpPr/>
          <p:nvPr/>
        </p:nvSpPr>
        <p:spPr>
          <a:xfrm flipH="1">
            <a:off x="2432520" y="3717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65" name="CustomShape 55"/>
          <p:cNvSpPr/>
          <p:nvPr/>
        </p:nvSpPr>
        <p:spPr>
          <a:xfrm>
            <a:off x="6933600" y="693000"/>
            <a:ext cx="1727640" cy="1727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566" name="CustomShape 56"/>
          <p:cNvSpPr/>
          <p:nvPr/>
        </p:nvSpPr>
        <p:spPr>
          <a:xfrm>
            <a:off x="7522560" y="1701720"/>
            <a:ext cx="685080" cy="211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567" name="CustomShape 57"/>
          <p:cNvSpPr/>
          <p:nvPr/>
        </p:nvSpPr>
        <p:spPr>
          <a:xfrm>
            <a:off x="7005600" y="909000"/>
            <a:ext cx="1511280" cy="143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568" name="Line 58"/>
          <p:cNvSpPr/>
          <p:nvPr/>
        </p:nvSpPr>
        <p:spPr>
          <a:xfrm>
            <a:off x="7077600" y="184500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69" name="CustomShape 59"/>
          <p:cNvSpPr/>
          <p:nvPr/>
        </p:nvSpPr>
        <p:spPr>
          <a:xfrm>
            <a:off x="7005600" y="1485000"/>
            <a:ext cx="1511280" cy="143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변경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/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추가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  <p:sp>
        <p:nvSpPr>
          <p:cNvPr id="570" name="CustomShape 60"/>
          <p:cNvSpPr/>
          <p:nvPr/>
        </p:nvSpPr>
        <p:spPr>
          <a:xfrm>
            <a:off x="7502400" y="1989720"/>
            <a:ext cx="1130040" cy="211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 (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)</a:t>
            </a:r>
            <a:endParaRPr/>
          </a:p>
        </p:txBody>
      </p:sp>
      <p:sp>
        <p:nvSpPr>
          <p:cNvPr id="571" name="Line 61"/>
          <p:cNvSpPr/>
          <p:nvPr/>
        </p:nvSpPr>
        <p:spPr>
          <a:xfrm>
            <a:off x="7077600" y="2133000"/>
            <a:ext cx="360000" cy="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4900000000" sp="3675000000"/>
            </a:custDash>
            <a:round/>
          </a:ln>
        </p:spPr>
      </p:sp>
      <p:sp>
        <p:nvSpPr>
          <p:cNvPr id="572" name="CustomShape 62"/>
          <p:cNvSpPr/>
          <p:nvPr/>
        </p:nvSpPr>
        <p:spPr>
          <a:xfrm>
            <a:off x="7005600" y="1197000"/>
            <a:ext cx="1511280" cy="143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  <p:sp>
        <p:nvSpPr>
          <p:cNvPr id="573" name="CustomShape 63"/>
          <p:cNvSpPr/>
          <p:nvPr/>
        </p:nvSpPr>
        <p:spPr>
          <a:xfrm>
            <a:off x="154440" y="172080"/>
            <a:ext cx="8705160" cy="456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Refactoring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전략 –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Domain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정보 교체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/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변경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/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추가 발생 시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3080880" y="2565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575" name="CustomShape 2"/>
          <p:cNvSpPr/>
          <p:nvPr/>
        </p:nvSpPr>
        <p:spPr>
          <a:xfrm>
            <a:off x="3080880" y="3357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576" name="CustomShape 3"/>
          <p:cNvSpPr/>
          <p:nvPr/>
        </p:nvSpPr>
        <p:spPr>
          <a:xfrm>
            <a:off x="3080880" y="4149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577" name="CustomShape 4"/>
          <p:cNvSpPr/>
          <p:nvPr/>
        </p:nvSpPr>
        <p:spPr>
          <a:xfrm>
            <a:off x="3080880" y="4941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578" name="Line 5"/>
          <p:cNvSpPr/>
          <p:nvPr/>
        </p:nvSpPr>
        <p:spPr>
          <a:xfrm>
            <a:off x="351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79" name="Line 6"/>
          <p:cNvSpPr/>
          <p:nvPr/>
        </p:nvSpPr>
        <p:spPr>
          <a:xfrm>
            <a:off x="351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80" name="CustomShape 7"/>
          <p:cNvSpPr/>
          <p:nvPr/>
        </p:nvSpPr>
        <p:spPr>
          <a:xfrm>
            <a:off x="4160880" y="4149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581" name="CustomShape 8"/>
          <p:cNvSpPr/>
          <p:nvPr/>
        </p:nvSpPr>
        <p:spPr>
          <a:xfrm>
            <a:off x="3080880" y="177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582" name="Line 9"/>
          <p:cNvSpPr/>
          <p:nvPr/>
        </p:nvSpPr>
        <p:spPr>
          <a:xfrm>
            <a:off x="351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83" name="CustomShape 10"/>
          <p:cNvSpPr/>
          <p:nvPr/>
        </p:nvSpPr>
        <p:spPr>
          <a:xfrm>
            <a:off x="2000520" y="2565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584" name="CustomShape 11"/>
          <p:cNvSpPr/>
          <p:nvPr/>
        </p:nvSpPr>
        <p:spPr>
          <a:xfrm>
            <a:off x="4160880" y="2565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Controller</a:t>
            </a:r>
            <a:endParaRPr/>
          </a:p>
        </p:txBody>
      </p:sp>
      <p:sp>
        <p:nvSpPr>
          <p:cNvPr id="585" name="Line 12"/>
          <p:cNvSpPr/>
          <p:nvPr/>
        </p:nvSpPr>
        <p:spPr>
          <a:xfrm flipV="1">
            <a:off x="243252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86" name="Line 13"/>
          <p:cNvSpPr/>
          <p:nvPr/>
        </p:nvSpPr>
        <p:spPr>
          <a:xfrm flipV="1">
            <a:off x="4592880" y="2132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87" name="Line 14"/>
          <p:cNvSpPr/>
          <p:nvPr/>
        </p:nvSpPr>
        <p:spPr>
          <a:xfrm>
            <a:off x="351252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88" name="Line 15"/>
          <p:cNvSpPr/>
          <p:nvPr/>
        </p:nvSpPr>
        <p:spPr>
          <a:xfrm>
            <a:off x="459288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89" name="CustomShape 16"/>
          <p:cNvSpPr/>
          <p:nvPr/>
        </p:nvSpPr>
        <p:spPr>
          <a:xfrm>
            <a:off x="4160880" y="4941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590" name="CustomShape 17"/>
          <p:cNvSpPr/>
          <p:nvPr/>
        </p:nvSpPr>
        <p:spPr>
          <a:xfrm>
            <a:off x="2000520" y="4149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Manager</a:t>
            </a:r>
            <a:endParaRPr/>
          </a:p>
        </p:txBody>
      </p:sp>
      <p:sp>
        <p:nvSpPr>
          <p:cNvPr id="591" name="CustomShape 18"/>
          <p:cNvSpPr/>
          <p:nvPr/>
        </p:nvSpPr>
        <p:spPr>
          <a:xfrm>
            <a:off x="2000520" y="4941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DAO</a:t>
            </a:r>
            <a:endParaRPr/>
          </a:p>
        </p:txBody>
      </p:sp>
      <p:sp>
        <p:nvSpPr>
          <p:cNvPr id="592" name="Line 19"/>
          <p:cNvSpPr/>
          <p:nvPr/>
        </p:nvSpPr>
        <p:spPr>
          <a:xfrm>
            <a:off x="2432520" y="3717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93" name="Line 20"/>
          <p:cNvSpPr/>
          <p:nvPr/>
        </p:nvSpPr>
        <p:spPr>
          <a:xfrm>
            <a:off x="243252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94" name="Line 21"/>
          <p:cNvSpPr/>
          <p:nvPr/>
        </p:nvSpPr>
        <p:spPr>
          <a:xfrm>
            <a:off x="4592880" y="4509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95" name="CustomShape 22"/>
          <p:cNvSpPr/>
          <p:nvPr/>
        </p:nvSpPr>
        <p:spPr>
          <a:xfrm>
            <a:off x="3080880" y="573336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596" name="CustomShape 23"/>
          <p:cNvSpPr/>
          <p:nvPr/>
        </p:nvSpPr>
        <p:spPr>
          <a:xfrm>
            <a:off x="4160880" y="573336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597" name="CustomShape 24"/>
          <p:cNvSpPr/>
          <p:nvPr/>
        </p:nvSpPr>
        <p:spPr>
          <a:xfrm>
            <a:off x="2000520" y="573336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Table</a:t>
            </a:r>
            <a:endParaRPr/>
          </a:p>
        </p:txBody>
      </p:sp>
      <p:sp>
        <p:nvSpPr>
          <p:cNvPr id="598" name="Line 25"/>
          <p:cNvSpPr/>
          <p:nvPr/>
        </p:nvSpPr>
        <p:spPr>
          <a:xfrm>
            <a:off x="351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599" name="Line 26"/>
          <p:cNvSpPr/>
          <p:nvPr/>
        </p:nvSpPr>
        <p:spPr>
          <a:xfrm>
            <a:off x="459288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00" name="Line 27"/>
          <p:cNvSpPr/>
          <p:nvPr/>
        </p:nvSpPr>
        <p:spPr>
          <a:xfrm>
            <a:off x="2432520" y="530100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01" name="CustomShape 28"/>
          <p:cNvSpPr/>
          <p:nvPr/>
        </p:nvSpPr>
        <p:spPr>
          <a:xfrm>
            <a:off x="3080880" y="105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Composite View</a:t>
            </a:r>
            <a:endParaRPr/>
          </a:p>
        </p:txBody>
      </p:sp>
      <p:sp>
        <p:nvSpPr>
          <p:cNvPr id="602" name="Line 29"/>
          <p:cNvSpPr/>
          <p:nvPr/>
        </p:nvSpPr>
        <p:spPr>
          <a:xfrm>
            <a:off x="3512520" y="1412640"/>
            <a:ext cx="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03" name="CustomShape 30"/>
          <p:cNvSpPr/>
          <p:nvPr/>
        </p:nvSpPr>
        <p:spPr>
          <a:xfrm>
            <a:off x="4160880" y="177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604" name="CustomShape 31"/>
          <p:cNvSpPr/>
          <p:nvPr/>
        </p:nvSpPr>
        <p:spPr>
          <a:xfrm>
            <a:off x="2000520" y="177264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View</a:t>
            </a:r>
            <a:endParaRPr/>
          </a:p>
        </p:txBody>
      </p:sp>
      <p:sp>
        <p:nvSpPr>
          <p:cNvPr id="605" name="Line 32"/>
          <p:cNvSpPr/>
          <p:nvPr/>
        </p:nvSpPr>
        <p:spPr>
          <a:xfrm>
            <a:off x="3512520" y="1412640"/>
            <a:ext cx="108036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06" name="Line 33"/>
          <p:cNvSpPr/>
          <p:nvPr/>
        </p:nvSpPr>
        <p:spPr>
          <a:xfrm flipH="1">
            <a:off x="2432520" y="1412640"/>
            <a:ext cx="1080000" cy="360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07" name="CustomShape 34"/>
          <p:cNvSpPr/>
          <p:nvPr/>
        </p:nvSpPr>
        <p:spPr>
          <a:xfrm>
            <a:off x="4160880" y="335700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608" name="CustomShape 35"/>
          <p:cNvSpPr/>
          <p:nvPr/>
        </p:nvSpPr>
        <p:spPr>
          <a:xfrm>
            <a:off x="2000520" y="3357000"/>
            <a:ext cx="863280" cy="359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609" name="Line 36"/>
          <p:cNvSpPr/>
          <p:nvPr/>
        </p:nvSpPr>
        <p:spPr>
          <a:xfrm flipV="1">
            <a:off x="2432520" y="2924640"/>
            <a:ext cx="0" cy="43200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4900000000" sp="3675000000"/>
            </a:custDash>
            <a:round/>
          </a:ln>
        </p:spPr>
      </p:sp>
      <p:sp>
        <p:nvSpPr>
          <p:cNvPr id="610" name="Line 37"/>
          <p:cNvSpPr/>
          <p:nvPr/>
        </p:nvSpPr>
        <p:spPr>
          <a:xfrm>
            <a:off x="4592880" y="2924640"/>
            <a:ext cx="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11" name="CustomShape 38"/>
          <p:cNvSpPr/>
          <p:nvPr/>
        </p:nvSpPr>
        <p:spPr>
          <a:xfrm>
            <a:off x="3799800" y="3110760"/>
            <a:ext cx="90468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Service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변경</a:t>
            </a:r>
            <a:endParaRPr/>
          </a:p>
        </p:txBody>
      </p:sp>
      <p:sp>
        <p:nvSpPr>
          <p:cNvPr id="612" name="CustomShape 39"/>
          <p:cNvSpPr/>
          <p:nvPr/>
        </p:nvSpPr>
        <p:spPr>
          <a:xfrm>
            <a:off x="920520" y="335700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613" name="Line 40"/>
          <p:cNvSpPr/>
          <p:nvPr/>
        </p:nvSpPr>
        <p:spPr>
          <a:xfrm flipH="1">
            <a:off x="1352520" y="2924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14" name="Line 41"/>
          <p:cNvSpPr/>
          <p:nvPr/>
        </p:nvSpPr>
        <p:spPr>
          <a:xfrm flipH="1">
            <a:off x="2432520" y="2924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15" name="Line 42"/>
          <p:cNvSpPr/>
          <p:nvPr/>
        </p:nvSpPr>
        <p:spPr>
          <a:xfrm>
            <a:off x="1352520" y="371700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16" name="CustomShape 43"/>
          <p:cNvSpPr/>
          <p:nvPr/>
        </p:nvSpPr>
        <p:spPr>
          <a:xfrm>
            <a:off x="592560" y="3110760"/>
            <a:ext cx="90468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Service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교체</a:t>
            </a:r>
            <a:endParaRPr/>
          </a:p>
        </p:txBody>
      </p:sp>
      <p:sp>
        <p:nvSpPr>
          <p:cNvPr id="617" name="CustomShape 44"/>
          <p:cNvSpPr/>
          <p:nvPr/>
        </p:nvSpPr>
        <p:spPr>
          <a:xfrm>
            <a:off x="5240880" y="3357000"/>
            <a:ext cx="863280" cy="359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Service</a:t>
            </a:r>
            <a:endParaRPr/>
          </a:p>
        </p:txBody>
      </p:sp>
      <p:sp>
        <p:nvSpPr>
          <p:cNvPr id="618" name="Line 45"/>
          <p:cNvSpPr/>
          <p:nvPr/>
        </p:nvSpPr>
        <p:spPr>
          <a:xfrm>
            <a:off x="4592880" y="2924640"/>
            <a:ext cx="1080000" cy="4320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19" name="CustomShape 46"/>
          <p:cNvSpPr/>
          <p:nvPr/>
        </p:nvSpPr>
        <p:spPr>
          <a:xfrm>
            <a:off x="5528160" y="3110760"/>
            <a:ext cx="904680" cy="242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맑은 고딕"/>
              </a:rPr>
              <a:t>Service </a:t>
            </a:r>
            <a:r>
              <a:rPr lang="en-US" sz="1000">
                <a:solidFill>
                  <a:srgbClr val="000000"/>
                </a:solidFill>
                <a:latin typeface="맑은 고딕"/>
              </a:rPr>
              <a:t>추가</a:t>
            </a:r>
            <a:endParaRPr/>
          </a:p>
        </p:txBody>
      </p:sp>
      <p:sp>
        <p:nvSpPr>
          <p:cNvPr id="620" name="CustomShape 47"/>
          <p:cNvSpPr/>
          <p:nvPr/>
        </p:nvSpPr>
        <p:spPr>
          <a:xfrm>
            <a:off x="6933600" y="693000"/>
            <a:ext cx="1727640" cy="1727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wrap="none" lIns="36000" rIns="0" tIns="36000" bIns="0"/>
          <a:p>
            <a:pPr>
              <a:lnSpc>
                <a:spcPct val="100000"/>
              </a:lnSpc>
            </a:pPr>
            <a:r>
              <a:rPr b="1" lang="en-US" sz="800">
                <a:solidFill>
                  <a:srgbClr val="000000"/>
                </a:solidFill>
                <a:latin typeface="Arial"/>
                <a:ea typeface="굴림"/>
              </a:rPr>
              <a:t>범례</a:t>
            </a:r>
            <a:endParaRPr/>
          </a:p>
        </p:txBody>
      </p:sp>
      <p:sp>
        <p:nvSpPr>
          <p:cNvPr id="621" name="CustomShape 48"/>
          <p:cNvSpPr/>
          <p:nvPr/>
        </p:nvSpPr>
        <p:spPr>
          <a:xfrm>
            <a:off x="7522560" y="1701720"/>
            <a:ext cx="685080" cy="211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</a:t>
            </a:r>
            <a:endParaRPr/>
          </a:p>
        </p:txBody>
      </p:sp>
      <p:sp>
        <p:nvSpPr>
          <p:cNvPr id="622" name="CustomShape 49"/>
          <p:cNvSpPr/>
          <p:nvPr/>
        </p:nvSpPr>
        <p:spPr>
          <a:xfrm>
            <a:off x="7005600" y="909000"/>
            <a:ext cx="1511280" cy="143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</a:t>
            </a:r>
            <a:endParaRPr/>
          </a:p>
        </p:txBody>
      </p:sp>
      <p:sp>
        <p:nvSpPr>
          <p:cNvPr id="623" name="Line 50"/>
          <p:cNvSpPr/>
          <p:nvPr/>
        </p:nvSpPr>
        <p:spPr>
          <a:xfrm>
            <a:off x="7077600" y="1845000"/>
            <a:ext cx="360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24" name="CustomShape 51"/>
          <p:cNvSpPr/>
          <p:nvPr/>
        </p:nvSpPr>
        <p:spPr>
          <a:xfrm>
            <a:off x="7005600" y="1485000"/>
            <a:ext cx="1511280" cy="143280"/>
          </a:xfrm>
          <a:prstGeom prst="rect">
            <a:avLst/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변경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/ 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추가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  <p:sp>
        <p:nvSpPr>
          <p:cNvPr id="625" name="CustomShape 52"/>
          <p:cNvSpPr/>
          <p:nvPr/>
        </p:nvSpPr>
        <p:spPr>
          <a:xfrm>
            <a:off x="7502400" y="1989720"/>
            <a:ext cx="1130040" cy="211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맑은 고딕"/>
              </a:rPr>
              <a:t>Accociation (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맑은 고딕"/>
              </a:rPr>
              <a:t>)</a:t>
            </a:r>
            <a:endParaRPr/>
          </a:p>
        </p:txBody>
      </p:sp>
      <p:sp>
        <p:nvSpPr>
          <p:cNvPr id="626" name="Line 53"/>
          <p:cNvSpPr/>
          <p:nvPr/>
        </p:nvSpPr>
        <p:spPr>
          <a:xfrm>
            <a:off x="7077600" y="2133000"/>
            <a:ext cx="360000" cy="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4900000000" sp="3675000000"/>
            </a:custDash>
            <a:round/>
          </a:ln>
        </p:spPr>
      </p:sp>
      <p:sp>
        <p:nvSpPr>
          <p:cNvPr id="627" name="CustomShape 54"/>
          <p:cNvSpPr/>
          <p:nvPr/>
        </p:nvSpPr>
        <p:spPr>
          <a:xfrm>
            <a:off x="7005600" y="1197000"/>
            <a:ext cx="1511280" cy="143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txBody>
          <a:bodyPr wrap="none" lIns="36000" rIns="0" tIns="0" bIns="0" anchor="ctr"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Module (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미사용</a:t>
            </a:r>
            <a:r>
              <a:rPr lang="en-US" sz="800">
                <a:solidFill>
                  <a:srgbClr val="000000"/>
                </a:solidFill>
                <a:latin typeface="Arial"/>
                <a:ea typeface="굴림"/>
              </a:rPr>
              <a:t>)</a:t>
            </a:r>
            <a:endParaRPr/>
          </a:p>
        </p:txBody>
      </p:sp>
      <p:sp>
        <p:nvSpPr>
          <p:cNvPr id="628" name="CustomShape 55"/>
          <p:cNvSpPr/>
          <p:nvPr/>
        </p:nvSpPr>
        <p:spPr>
          <a:xfrm>
            <a:off x="135360" y="159480"/>
            <a:ext cx="8705160" cy="4564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Refactoring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전략 –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Business Logic 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교체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/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변경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/</a:t>
            </a:r>
            <a:r>
              <a:rPr lang="en-US">
                <a:solidFill>
                  <a:srgbClr val="000000"/>
                </a:solidFill>
                <a:latin typeface="HY견고딕"/>
                <a:ea typeface="HY견고딕"/>
              </a:rPr>
              <a:t>추가 발생 시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