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0" r:id="rId4"/>
    <p:sldId id="267" r:id="rId5"/>
    <p:sldId id="263" r:id="rId6"/>
    <p:sldId id="265" r:id="rId7"/>
    <p:sldId id="271" r:id="rId8"/>
    <p:sldId id="275" r:id="rId9"/>
    <p:sldId id="281" r:id="rId10"/>
    <p:sldId id="282" r:id="rId11"/>
    <p:sldId id="283" r:id="rId12"/>
    <p:sldId id="285" r:id="rId13"/>
    <p:sldId id="288" r:id="rId14"/>
    <p:sldId id="289" r:id="rId15"/>
    <p:sldId id="286" r:id="rId16"/>
    <p:sldId id="28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55" autoAdjust="0"/>
  </p:normalViewPr>
  <p:slideViewPr>
    <p:cSldViewPr>
      <p:cViewPr varScale="1">
        <p:scale>
          <a:sx n="62" d="100"/>
          <a:sy n="62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역할자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Desinger</a:t>
            </a:r>
            <a:r>
              <a:rPr lang="en-US" altLang="ko-KR" baseline="0" dirty="0" smtClean="0"/>
              <a:t>, Java Web Programmer</a:t>
            </a:r>
            <a:r>
              <a:rPr lang="ko-KR" altLang="en-US" baseline="0" dirty="0" smtClean="0"/>
              <a:t>의 작업 </a:t>
            </a:r>
            <a:r>
              <a:rPr lang="en-US" altLang="ko-KR" baseline="0" dirty="0" smtClean="0"/>
              <a:t>Project</a:t>
            </a:r>
            <a:r>
              <a:rPr lang="ko-KR" altLang="en-US" baseline="0" dirty="0" smtClean="0"/>
              <a:t>를 분리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Desiner</a:t>
            </a:r>
            <a:r>
              <a:rPr lang="en-US" altLang="ko-KR" baseline="0" dirty="0" smtClean="0"/>
              <a:t>: Static Web Project</a:t>
            </a:r>
            <a:r>
              <a:rPr lang="ko-KR" altLang="en-US" baseline="0" dirty="0" smtClean="0"/>
              <a:t>에서 시안 작업 진행 </a:t>
            </a:r>
            <a:r>
              <a:rPr lang="en-US" altLang="ko-KR" baseline="0" dirty="0" smtClean="0"/>
              <a:t>(.html)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Java Web Programmer: Static Web Project</a:t>
            </a:r>
            <a:r>
              <a:rPr lang="ko-KR" altLang="en-US" baseline="0" dirty="0" smtClean="0"/>
              <a:t>에서 완성된 정적 파일을 동적 파일로 개발 </a:t>
            </a:r>
            <a:r>
              <a:rPr lang="en-US" altLang="ko-KR" baseline="0" dirty="0" smtClean="0"/>
              <a:t>(.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Tester, Reviewer: </a:t>
            </a:r>
            <a:r>
              <a:rPr lang="ko-KR" altLang="en-US" baseline="0" dirty="0" smtClean="0"/>
              <a:t>디자인 시안을 검토하면서 실행 가능한 형태를  각각 확인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 Preview, J2EE Preview</a:t>
            </a:r>
            <a:r>
              <a:rPr lang="ko-KR" altLang="en-US" baseline="0" dirty="0" smtClean="0"/>
              <a:t>는 동일 </a:t>
            </a:r>
            <a:r>
              <a:rPr lang="en-US" altLang="ko-KR" baseline="0" dirty="0" smtClean="0"/>
              <a:t>Port 8080</a:t>
            </a:r>
            <a:r>
              <a:rPr lang="ko-KR" altLang="en-US" baseline="0" dirty="0" smtClean="0"/>
              <a:t>을 사용하므로 동시 사용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Static Web Project, Dynamic Web Project</a:t>
            </a:r>
            <a:r>
              <a:rPr lang="ko-KR" altLang="en-US" baseline="0" dirty="0" smtClean="0"/>
              <a:t>가 모두 </a:t>
            </a:r>
            <a:r>
              <a:rPr lang="en-US" altLang="ko-KR" baseline="0" dirty="0" smtClean="0"/>
              <a:t>J2EE Preview </a:t>
            </a:r>
            <a:r>
              <a:rPr lang="ko-KR" altLang="en-US" baseline="0" dirty="0" smtClean="0"/>
              <a:t>사용 시</a:t>
            </a:r>
            <a:r>
              <a:rPr lang="en-US" altLang="ko-KR" baseline="0" dirty="0" smtClean="0"/>
              <a:t>, context </a:t>
            </a:r>
            <a:r>
              <a:rPr lang="ko-KR" altLang="en-US" baseline="0" dirty="0" smtClean="0"/>
              <a:t>동시 사용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Source View</a:t>
            </a:r>
          </a:p>
          <a:p>
            <a:r>
              <a:rPr lang="en-US" altLang="ko-KR" dirty="0"/>
              <a:t>Development (Local)</a:t>
            </a:r>
          </a:p>
          <a:p>
            <a:r>
              <a:rPr lang="en-US" altLang="ko-KR" dirty="0" smtClean="0"/>
              <a:t>: IDE embedded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37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14156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14156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14156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46204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46204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74804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46204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74804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41176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39752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165901" y="1412776"/>
            <a:ext cx="1109954" cy="51845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6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14156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14156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14156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46204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46204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74804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46204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74804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41176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39752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7454591" y="2844410"/>
            <a:ext cx="1109954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812360" y="5397359"/>
            <a:ext cx="1109954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3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6" name="직사각형 55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787704" y="3106832"/>
            <a:ext cx="2136223" cy="7135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496433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893003" y="619800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51520" y="4797152"/>
            <a:ext cx="4766475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479912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8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7496433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893003" y="619800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479912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15719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</a:p>
          <a:p>
            <a:r>
              <a:rPr lang="en-US" altLang="ko-KR" sz="1200" dirty="0"/>
              <a:t>http://${domain}/${webapp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15719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564904"/>
            <a:ext cx="25915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564904"/>
            <a:ext cx="207404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8894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564904"/>
            <a:ext cx="248354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}/${webapp}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8894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212976"/>
            <a:ext cx="0" cy="28803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212976"/>
            <a:ext cx="0" cy="165618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51723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356992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40" idx="2"/>
            <a:endCxn id="61" idx="0"/>
          </p:cNvCxnSpPr>
          <p:nvPr/>
        </p:nvCxnSpPr>
        <p:spPr>
          <a:xfrm flipH="1">
            <a:off x="4355630" y="5445224"/>
            <a:ext cx="692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395536" y="2818561"/>
            <a:ext cx="7843705" cy="1783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95536" y="5085184"/>
            <a:ext cx="7843705" cy="1783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2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6" name="직사각형 55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264920" y="5877272"/>
            <a:ext cx="2299626" cy="6732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7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7496433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479912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34" name="직사각형 33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1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969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</a:t>
            </a:r>
            <a:r>
              <a:rPr lang="en-US" altLang="ko-KR" dirty="0"/>
              <a:t>Maven Web Project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26" name="직사각형 25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812360" y="5529808"/>
            <a:ext cx="936104" cy="228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</a:t>
            </a:r>
            <a:r>
              <a:rPr lang="en-US" altLang="ko-KR" sz="1200" dirty="0"/>
              <a:t>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051661" y="561453"/>
            <a:ext cx="936104" cy="2769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55396" y="1788886"/>
            <a:ext cx="8181100" cy="17121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HTTP /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016046" y="806751"/>
            <a:ext cx="936104" cy="3772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457856" y="2774927"/>
            <a:ext cx="936104" cy="3772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772768" y="2865513"/>
            <a:ext cx="1159272" cy="286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4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</a:t>
            </a:r>
            <a:r>
              <a:rPr lang="en-US" altLang="ko-KR" dirty="0"/>
              <a:t>J2EE Preview, </a:t>
            </a:r>
            <a:r>
              <a:rPr lang="en-US" altLang="ko-KR" dirty="0" smtClean="0"/>
              <a:t>Tomcat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228184" y="587727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779912" y="587727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Tomcat Server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187624" y="587727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29" idx="1"/>
            <a:endCxn id="30" idx="3"/>
          </p:cNvCxnSpPr>
          <p:nvPr/>
        </p:nvCxnSpPr>
        <p:spPr>
          <a:xfrm flipH="1">
            <a:off x="5436096" y="6105872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3"/>
            <a:endCxn id="30" idx="1"/>
          </p:cNvCxnSpPr>
          <p:nvPr/>
        </p:nvCxnSpPr>
        <p:spPr>
          <a:xfrm>
            <a:off x="3059832" y="610587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  <a:endCxn id="43" idx="3"/>
          </p:cNvCxnSpPr>
          <p:nvPr/>
        </p:nvCxnSpPr>
        <p:spPr>
          <a:xfrm rot="10800000">
            <a:off x="3059832" y="5529808"/>
            <a:ext cx="712936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187624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699791" y="3094112"/>
            <a:ext cx="2" cy="278316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49555" y="335699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71800" y="4941168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76" name="직사각형 75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476624" y="823938"/>
            <a:ext cx="1663328" cy="3772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89795" y="5255866"/>
            <a:ext cx="1970038" cy="6214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622985" y="5373216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728907" y="4786860"/>
            <a:ext cx="1970038" cy="6214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10074" y="5949280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03785" y="5301208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73770" y="3336865"/>
            <a:ext cx="1970038" cy="6214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711476" y="2865512"/>
            <a:ext cx="1364580" cy="3107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159748" y="2852936"/>
            <a:ext cx="1364580" cy="3107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7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Source View</a:t>
            </a:r>
          </a:p>
          <a:p>
            <a:r>
              <a:rPr lang="en-US" altLang="ko-KR" dirty="0" smtClean="0"/>
              <a:t>Development (Local)</a:t>
            </a:r>
          </a:p>
          <a:p>
            <a:r>
              <a:rPr lang="en-US" altLang="ko-KR" dirty="0" smtClean="0"/>
              <a:t>: Standalone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2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28" name="직사각형 2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585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28" name="직사각형 2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055948" y="843011"/>
            <a:ext cx="2219907" cy="3107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1382</Words>
  <Application>Microsoft Office PowerPoint</Application>
  <PresentationFormat>화면 슬라이드 쇼(4:3)</PresentationFormat>
  <Paragraphs>508</Paragraphs>
  <Slides>16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175</cp:revision>
  <dcterms:created xsi:type="dcterms:W3CDTF">2006-10-05T04:04:58Z</dcterms:created>
  <dcterms:modified xsi:type="dcterms:W3CDTF">2012-08-19T23:37:15Z</dcterms:modified>
</cp:coreProperties>
</file>