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57" r:id="rId6"/>
    <p:sldId id="258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-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303C-B06C-4B51-8809-6C5E4E59906C}" type="datetimeFigureOut">
              <a:rPr lang="ko-KR" altLang="en-US" smtClean="0"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FBFF-FC7A-412F-81EF-DFEDD9CF1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64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303C-B06C-4B51-8809-6C5E4E59906C}" type="datetimeFigureOut">
              <a:rPr lang="ko-KR" altLang="en-US" smtClean="0"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FBFF-FC7A-412F-81EF-DFEDD9CF1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5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303C-B06C-4B51-8809-6C5E4E59906C}" type="datetimeFigureOut">
              <a:rPr lang="ko-KR" altLang="en-US" smtClean="0"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FBFF-FC7A-412F-81EF-DFEDD9CF1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8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303C-B06C-4B51-8809-6C5E4E59906C}" type="datetimeFigureOut">
              <a:rPr lang="ko-KR" altLang="en-US" smtClean="0"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FBFF-FC7A-412F-81EF-DFEDD9CF1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8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303C-B06C-4B51-8809-6C5E4E59906C}" type="datetimeFigureOut">
              <a:rPr lang="ko-KR" altLang="en-US" smtClean="0"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FBFF-FC7A-412F-81EF-DFEDD9CF1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7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303C-B06C-4B51-8809-6C5E4E59906C}" type="datetimeFigureOut">
              <a:rPr lang="ko-KR" altLang="en-US" smtClean="0"/>
              <a:t>2012-07-18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FBFF-FC7A-412F-81EF-DFEDD9CF1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303C-B06C-4B51-8809-6C5E4E59906C}" type="datetimeFigureOut">
              <a:rPr lang="ko-KR" altLang="en-US" smtClean="0"/>
              <a:t>2012-07-18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FBFF-FC7A-412F-81EF-DFEDD9CF1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7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303C-B06C-4B51-8809-6C5E4E59906C}" type="datetimeFigureOut">
              <a:rPr lang="ko-KR" altLang="en-US" smtClean="0"/>
              <a:t>2012-07-18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FBFF-FC7A-412F-81EF-DFEDD9CF1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3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303C-B06C-4B51-8809-6C5E4E59906C}" type="datetimeFigureOut">
              <a:rPr lang="ko-KR" altLang="en-US" smtClean="0"/>
              <a:t>2012-07-18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FBFF-FC7A-412F-81EF-DFEDD9CF1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3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303C-B06C-4B51-8809-6C5E4E59906C}" type="datetimeFigureOut">
              <a:rPr lang="ko-KR" altLang="en-US" smtClean="0"/>
              <a:t>2012-07-18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FBFF-FC7A-412F-81EF-DFEDD9CF1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9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303C-B06C-4B51-8809-6C5E4E59906C}" type="datetimeFigureOut">
              <a:rPr lang="ko-KR" altLang="en-US" smtClean="0"/>
              <a:t>2012-07-18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FBFF-FC7A-412F-81EF-DFEDD9CF1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7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1303C-B06C-4B51-8809-6C5E4E59906C}" type="datetimeFigureOut">
              <a:rPr lang="ko-KR" altLang="en-US" smtClean="0"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FBFF-FC7A-412F-81EF-DFEDD9CF1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9191" y="18864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59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980728"/>
            <a:ext cx="216024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Web Browser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99792" y="980728"/>
            <a:ext cx="216024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WAS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1823120"/>
            <a:ext cx="1512168" cy="262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/>
              <a:t>Servlet Filter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059832" y="2132856"/>
            <a:ext cx="1512168" cy="262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/>
              <a:t>Request Wrapper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059832" y="2446040"/>
            <a:ext cx="1512168" cy="262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err="1" smtClean="0"/>
              <a:t>ELResolver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059832" y="1484784"/>
            <a:ext cx="1512168" cy="262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/>
              <a:t>Request Listener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191" y="18864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단계 차단 방법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524328" y="980728"/>
            <a:ext cx="21602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Legacy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524328" y="2924944"/>
            <a:ext cx="21602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Legacy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524328" y="4797152"/>
            <a:ext cx="21602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Legacy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43" y="620688"/>
            <a:ext cx="732092" cy="84269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68" y="4271696"/>
            <a:ext cx="842696" cy="84269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43" y="3401734"/>
            <a:ext cx="817415" cy="84269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82196"/>
            <a:ext cx="817415" cy="84269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1" y="1560544"/>
            <a:ext cx="817415" cy="8426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68" y="5114392"/>
            <a:ext cx="818736" cy="81873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68" y="5933128"/>
            <a:ext cx="929680" cy="71236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059832" y="3166120"/>
            <a:ext cx="1512168" cy="262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059832" y="3526160"/>
            <a:ext cx="1512168" cy="262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059832" y="3886200"/>
            <a:ext cx="1512168" cy="262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/>
              <a:t>DAO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5" y="1612462"/>
            <a:ext cx="838769" cy="8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6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191" y="18864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단계 차단 방법이 유효한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66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191" y="188640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단계 차단 방법이 유효하지 않은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27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191" y="18864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XSS </a:t>
            </a:r>
            <a:r>
              <a:rPr lang="ko-KR" altLang="en-US" dirty="0" smtClean="0"/>
              <a:t>발현 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1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191" y="18864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</a:t>
            </a:r>
            <a:r>
              <a:rPr lang="ko-KR" altLang="en-US" dirty="0" smtClean="0"/>
              <a:t>력 단계 차단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09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191" y="18864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시정 조치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81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44</Words>
  <Application>Microsoft Office PowerPoint</Application>
  <PresentationFormat>화면 슬라이드 쇼(4:3)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9</cp:revision>
  <dcterms:created xsi:type="dcterms:W3CDTF">2012-07-18T11:05:19Z</dcterms:created>
  <dcterms:modified xsi:type="dcterms:W3CDTF">2012-07-19T10:42:42Z</dcterms:modified>
</cp:coreProperties>
</file>