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0" r:id="rId4"/>
    <p:sldId id="265" r:id="rId5"/>
    <p:sldId id="261" r:id="rId6"/>
    <p:sldId id="263" r:id="rId7"/>
    <p:sldId id="262" r:id="rId8"/>
    <p:sldId id="257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180" autoAdjust="0"/>
  </p:normalViewPr>
  <p:slideViewPr>
    <p:cSldViewPr>
      <p:cViewPr varScale="1">
        <p:scale>
          <a:sx n="45" d="100"/>
          <a:sy n="45" d="100"/>
        </p:scale>
        <p:origin x="-26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단일 파일이라 전송 단위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속도</a:t>
            </a:r>
            <a:r>
              <a:rPr lang="en-US" altLang="ko-KR" sz="1000" baseline="0" dirty="0" smtClean="0"/>
              <a:t>, Deploy Tool </a:t>
            </a:r>
            <a:r>
              <a:rPr lang="ko-KR" altLang="en-US" sz="1000" baseline="0" dirty="0" smtClean="0"/>
              <a:t>사용으로 배포 용이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단일 파일이라 전송 단위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속도</a:t>
            </a:r>
            <a:r>
              <a:rPr lang="en-US" altLang="ko-KR" baseline="0" dirty="0" smtClean="0"/>
              <a:t>, Deploy Tool </a:t>
            </a:r>
            <a:r>
              <a:rPr lang="ko-KR" altLang="en-US" baseline="0" dirty="0" smtClean="0"/>
              <a:t>사용으로 배포 용이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Archive</a:t>
            </a:r>
            <a:r>
              <a:rPr lang="ko-KR" altLang="en-US" sz="1000" baseline="0" dirty="0" smtClean="0"/>
              <a:t>가 풀린 개별 파일 형태로 배포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3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527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0" name="사각형 설명선 29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1072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(Secured)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1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9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7119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(All)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/>
              <a:t>Static web resources</a:t>
            </a:r>
          </a:p>
          <a:p>
            <a:pPr algn="ctr"/>
            <a:r>
              <a:rPr lang="en-US" altLang="ko-KR" sz="1200" strike="sngStrike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8274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</a:t>
            </a:r>
            <a:r>
              <a:rPr lang="en-US" altLang="ko-KR" b="1" dirty="0" smtClean="0"/>
              <a:t>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4155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1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1040</Words>
  <Application>Microsoft Office PowerPoint</Application>
  <PresentationFormat>화면 슬라이드 쇼(4:3)</PresentationFormat>
  <Paragraphs>202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Deploy Web Application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36</cp:revision>
  <dcterms:created xsi:type="dcterms:W3CDTF">2006-10-05T04:04:58Z</dcterms:created>
  <dcterms:modified xsi:type="dcterms:W3CDTF">2012-07-13T10:56:29Z</dcterms:modified>
</cp:coreProperties>
</file>