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5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9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9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5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7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0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1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2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1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B38A8-9B59-4AEB-A2CA-A26629B3FEA5}" type="datetimeFigureOut">
              <a:rPr lang="ko-KR" altLang="en-US" smtClean="0"/>
              <a:t>2012-05-26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AAC6-87D3-4FB7-85D9-6CA667EAD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9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30503" y="2780928"/>
            <a:ext cx="38164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상태 확인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err="1" smtClean="0"/>
              <a:t>weblogic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admin console</a:t>
            </a:r>
            <a:r>
              <a:rPr lang="ko-KR" altLang="en-US" sz="1200" dirty="0" smtClean="0"/>
              <a:t>에서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서버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배치 상태 확인하기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330503" y="5517232"/>
            <a:ext cx="38164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기능 확인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web browser</a:t>
            </a:r>
            <a:r>
              <a:rPr lang="ko-KR" altLang="en-US" sz="1200" dirty="0" smtClean="0"/>
              <a:t>에서 실제 </a:t>
            </a:r>
            <a:r>
              <a:rPr lang="en-US" altLang="ko-KR" sz="1200" dirty="0" smtClean="0"/>
              <a:t>web application </a:t>
            </a:r>
            <a:r>
              <a:rPr lang="ko-KR" altLang="en-US" sz="1200" dirty="0" smtClean="0"/>
              <a:t>실행하기</a:t>
            </a:r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330503" y="1412776"/>
            <a:ext cx="38164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배포 확인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web application </a:t>
            </a:r>
            <a:r>
              <a:rPr lang="ko-KR" altLang="en-US" sz="1200" dirty="0" smtClean="0"/>
              <a:t>배포 대상 위치에 정상적으로 파일이 배포되었는지 확인</a:t>
            </a:r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330503" y="4149080"/>
            <a:ext cx="38164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구동 시간 확인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ko-KR" altLang="en-US" sz="1200" dirty="0" smtClean="0"/>
              <a:t>구동된 </a:t>
            </a:r>
            <a:r>
              <a:rPr lang="en-US" altLang="ko-KR" sz="1200" dirty="0" smtClean="0"/>
              <a:t>web application</a:t>
            </a:r>
            <a:r>
              <a:rPr lang="ko-KR" altLang="en-US" sz="1200" dirty="0" smtClean="0"/>
              <a:t>의 구동 시간 확인하기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5536" y="476672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배포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확인 절차 및 </a:t>
            </a:r>
            <a:r>
              <a:rPr lang="en-US" altLang="ko-KR" dirty="0" smtClean="0"/>
              <a:t>checklist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2"/>
            <a:endCxn id="4" idx="0"/>
          </p:cNvCxnSpPr>
          <p:nvPr/>
        </p:nvCxnSpPr>
        <p:spPr>
          <a:xfrm>
            <a:off x="6238715" y="24928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7" idx="0"/>
          </p:cNvCxnSpPr>
          <p:nvPr/>
        </p:nvCxnSpPr>
        <p:spPr>
          <a:xfrm>
            <a:off x="6238715" y="38610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5" idx="0"/>
          </p:cNvCxnSpPr>
          <p:nvPr/>
        </p:nvCxnSpPr>
        <p:spPr>
          <a:xfrm>
            <a:off x="6238715" y="52292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9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4</cp:revision>
  <dcterms:created xsi:type="dcterms:W3CDTF">2012-05-26T05:21:28Z</dcterms:created>
  <dcterms:modified xsi:type="dcterms:W3CDTF">2012-05-26T05:29:28Z</dcterms:modified>
</cp:coreProperties>
</file>