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B6B8E2-0BF4-404A-B9B9-B01998036F22}" type="datetimeFigureOut">
              <a:rPr lang="ko-KR" altLang="en-US" smtClean="0"/>
              <a:t>2012-04-27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78979A-3F13-470B-986F-CA07C1032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078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8979A-3F13-470B-986F-CA07C1032D7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767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DC9F-8C3B-4188-AB71-7BFCF11D65C2}" type="datetimeFigureOut">
              <a:rPr lang="ko-KR" altLang="en-US" smtClean="0"/>
              <a:t>2012-04-27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F459-98B7-465B-8853-D1C915605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647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DC9F-8C3B-4188-AB71-7BFCF11D65C2}" type="datetimeFigureOut">
              <a:rPr lang="ko-KR" altLang="en-US" smtClean="0"/>
              <a:t>2012-04-27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F459-98B7-465B-8853-D1C915605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750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DC9F-8C3B-4188-AB71-7BFCF11D65C2}" type="datetimeFigureOut">
              <a:rPr lang="ko-KR" altLang="en-US" smtClean="0"/>
              <a:t>2012-04-27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F459-98B7-465B-8853-D1C915605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404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DC9F-8C3B-4188-AB71-7BFCF11D65C2}" type="datetimeFigureOut">
              <a:rPr lang="ko-KR" altLang="en-US" smtClean="0"/>
              <a:t>2012-04-27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F459-98B7-465B-8853-D1C915605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88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DC9F-8C3B-4188-AB71-7BFCF11D65C2}" type="datetimeFigureOut">
              <a:rPr lang="ko-KR" altLang="en-US" smtClean="0"/>
              <a:t>2012-04-27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F459-98B7-465B-8853-D1C915605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128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DC9F-8C3B-4188-AB71-7BFCF11D65C2}" type="datetimeFigureOut">
              <a:rPr lang="ko-KR" altLang="en-US" smtClean="0"/>
              <a:t>2012-04-27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F459-98B7-465B-8853-D1C915605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867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DC9F-8C3B-4188-AB71-7BFCF11D65C2}" type="datetimeFigureOut">
              <a:rPr lang="ko-KR" altLang="en-US" smtClean="0"/>
              <a:t>2012-04-27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F459-98B7-465B-8853-D1C915605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829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DC9F-8C3B-4188-AB71-7BFCF11D65C2}" type="datetimeFigureOut">
              <a:rPr lang="ko-KR" altLang="en-US" smtClean="0"/>
              <a:t>2012-04-27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F459-98B7-465B-8853-D1C915605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474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DC9F-8C3B-4188-AB71-7BFCF11D65C2}" type="datetimeFigureOut">
              <a:rPr lang="ko-KR" altLang="en-US" smtClean="0"/>
              <a:t>2012-04-27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F459-98B7-465B-8853-D1C915605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440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DC9F-8C3B-4188-AB71-7BFCF11D65C2}" type="datetimeFigureOut">
              <a:rPr lang="ko-KR" altLang="en-US" smtClean="0"/>
              <a:t>2012-04-27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F459-98B7-465B-8853-D1C915605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917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DC9F-8C3B-4188-AB71-7BFCF11D65C2}" type="datetimeFigureOut">
              <a:rPr lang="ko-KR" altLang="en-US" smtClean="0"/>
              <a:t>2012-04-27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F459-98B7-465B-8853-D1C915605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349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CDC9F-8C3B-4188-AB71-7BFCF11D65C2}" type="datetimeFigureOut">
              <a:rPr lang="ko-KR" altLang="en-US" smtClean="0"/>
              <a:t>2012-04-27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FF459-98B7-465B-8853-D1C915605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317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51520" y="4293096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dev</a:t>
            </a:r>
            <a:r>
              <a:rPr lang="en-US" altLang="ko-KR" sz="1200" dirty="0" smtClean="0"/>
              <a:t>-${module}-prepare</a:t>
            </a:r>
            <a:endParaRPr lang="ko-KR" altLang="en-US" sz="1200" dirty="0"/>
          </a:p>
        </p:txBody>
      </p:sp>
      <p:sp>
        <p:nvSpPr>
          <p:cNvPr id="203" name="타원 202"/>
          <p:cNvSpPr/>
          <p:nvPr/>
        </p:nvSpPr>
        <p:spPr>
          <a:xfrm>
            <a:off x="4391980" y="1484784"/>
            <a:ext cx="288032" cy="2880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5" name="직선 화살표 연결선 204"/>
          <p:cNvCxnSpPr/>
          <p:nvPr/>
        </p:nvCxnSpPr>
        <p:spPr>
          <a:xfrm>
            <a:off x="4535996" y="1772816"/>
            <a:ext cx="0" cy="24043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251520" y="179348"/>
            <a:ext cx="1578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Status: Ready</a:t>
            </a:r>
            <a:endParaRPr lang="ko-KR" altLang="en-US" dirty="0"/>
          </a:p>
        </p:txBody>
      </p:sp>
      <p:sp>
        <p:nvSpPr>
          <p:cNvPr id="162" name="직사각형 161"/>
          <p:cNvSpPr/>
          <p:nvPr/>
        </p:nvSpPr>
        <p:spPr>
          <a:xfrm>
            <a:off x="6153623" y="260648"/>
            <a:ext cx="2752031" cy="17526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200" b="1" dirty="0" smtClean="0"/>
              <a:t>Legend</a:t>
            </a:r>
            <a:endParaRPr lang="ko-KR" altLang="en-US" sz="1200" b="1" dirty="0"/>
          </a:p>
        </p:txBody>
      </p:sp>
      <p:sp>
        <p:nvSpPr>
          <p:cNvPr id="164" name="모서리가 둥근 직사각형 163"/>
          <p:cNvSpPr/>
          <p:nvPr/>
        </p:nvSpPr>
        <p:spPr>
          <a:xfrm>
            <a:off x="6297640" y="960308"/>
            <a:ext cx="1152128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</a:t>
            </a:r>
            <a:r>
              <a:rPr lang="en-US" altLang="ko-KR" sz="1200" dirty="0" smtClean="0"/>
              <a:t>ctive job</a:t>
            </a:r>
            <a:endParaRPr lang="ko-KR" altLang="en-US" sz="1200" dirty="0"/>
          </a:p>
        </p:txBody>
      </p:sp>
      <p:sp>
        <p:nvSpPr>
          <p:cNvPr id="166" name="모서리가 둥근 직사각형 165"/>
          <p:cNvSpPr/>
          <p:nvPr/>
        </p:nvSpPr>
        <p:spPr>
          <a:xfrm>
            <a:off x="6297640" y="1248340"/>
            <a:ext cx="1152128" cy="2160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Pending job</a:t>
            </a:r>
            <a:endParaRPr lang="ko-KR" altLang="en-US" sz="1200" dirty="0"/>
          </a:p>
        </p:txBody>
      </p:sp>
      <p:sp>
        <p:nvSpPr>
          <p:cNvPr id="167" name="모서리가 둥근 직사각형 166"/>
          <p:cNvSpPr/>
          <p:nvPr/>
        </p:nvSpPr>
        <p:spPr>
          <a:xfrm>
            <a:off x="6297640" y="656692"/>
            <a:ext cx="1152128" cy="21602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Job</a:t>
            </a:r>
            <a:endParaRPr lang="ko-KR" altLang="en-US" sz="1200" dirty="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251520" y="4886448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dev</a:t>
            </a:r>
            <a:r>
              <a:rPr lang="en-US" altLang="ko-KR" sz="1200" dirty="0"/>
              <a:t>-${module</a:t>
            </a:r>
            <a:r>
              <a:rPr lang="en-US" altLang="ko-KR" sz="1200" dirty="0" smtClean="0"/>
              <a:t>}-publish</a:t>
            </a:r>
            <a:endParaRPr lang="ko-KR" altLang="en-US" sz="1200" dirty="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251520" y="5524370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dev</a:t>
            </a:r>
            <a:r>
              <a:rPr lang="en-US" altLang="ko-KR" sz="1200" dirty="0"/>
              <a:t>-${module}-restart</a:t>
            </a:r>
            <a:endParaRPr lang="ko-KR" altLang="en-US" sz="1200" dirty="0"/>
          </a:p>
        </p:txBody>
      </p:sp>
      <p:cxnSp>
        <p:nvCxnSpPr>
          <p:cNvPr id="70" name="직선 화살표 연결선 69"/>
          <p:cNvCxnSpPr>
            <a:stCxn id="4" idx="2"/>
            <a:endCxn id="68" idx="0"/>
          </p:cNvCxnSpPr>
          <p:nvPr/>
        </p:nvCxnSpPr>
        <p:spPr>
          <a:xfrm>
            <a:off x="1295636" y="4693592"/>
            <a:ext cx="0" cy="1928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68" idx="2"/>
            <a:endCxn id="69" idx="0"/>
          </p:cNvCxnSpPr>
          <p:nvPr/>
        </p:nvCxnSpPr>
        <p:spPr>
          <a:xfrm>
            <a:off x="1295636" y="5286944"/>
            <a:ext cx="0" cy="2374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모서리가 둥근 직사각형 77"/>
          <p:cNvSpPr/>
          <p:nvPr/>
        </p:nvSpPr>
        <p:spPr>
          <a:xfrm>
            <a:off x="6804248" y="4300234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dev</a:t>
            </a:r>
            <a:r>
              <a:rPr lang="en-US" altLang="ko-KR" sz="1200" dirty="0" smtClean="0"/>
              <a:t>-web-common-prepare</a:t>
            </a:r>
            <a:endParaRPr lang="ko-KR" altLang="en-US" sz="1200" dirty="0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6804248" y="4893586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dev</a:t>
            </a:r>
            <a:r>
              <a:rPr lang="en-US" altLang="ko-KR" sz="1200" dirty="0" smtClean="0"/>
              <a:t>-web-common-publish</a:t>
            </a:r>
            <a:endParaRPr lang="ko-KR" altLang="en-US" sz="1200" dirty="0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6804248" y="5531508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dev</a:t>
            </a:r>
            <a:r>
              <a:rPr lang="en-US" altLang="ko-KR" sz="1200" dirty="0" smtClean="0"/>
              <a:t>-web-common-restart</a:t>
            </a:r>
            <a:endParaRPr lang="ko-KR" altLang="en-US" sz="1200" dirty="0"/>
          </a:p>
        </p:txBody>
      </p:sp>
      <p:cxnSp>
        <p:nvCxnSpPr>
          <p:cNvPr id="82" name="직선 화살표 연결선 81"/>
          <p:cNvCxnSpPr>
            <a:stCxn id="78" idx="2"/>
            <a:endCxn id="80" idx="0"/>
          </p:cNvCxnSpPr>
          <p:nvPr/>
        </p:nvCxnSpPr>
        <p:spPr>
          <a:xfrm>
            <a:off x="7848364" y="4700730"/>
            <a:ext cx="0" cy="1928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80" idx="2"/>
            <a:endCxn id="81" idx="0"/>
          </p:cNvCxnSpPr>
          <p:nvPr/>
        </p:nvCxnSpPr>
        <p:spPr>
          <a:xfrm>
            <a:off x="7848364" y="5294082"/>
            <a:ext cx="0" cy="2374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모서리가 둥근 직사각형 88"/>
          <p:cNvSpPr/>
          <p:nvPr/>
        </p:nvSpPr>
        <p:spPr>
          <a:xfrm>
            <a:off x="4644008" y="4300234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dev</a:t>
            </a:r>
            <a:r>
              <a:rPr lang="en-US" altLang="ko-KR" sz="1200" dirty="0" smtClean="0"/>
              <a:t>-web-common-prepare</a:t>
            </a:r>
            <a:endParaRPr lang="ko-KR" altLang="en-US" sz="1200" dirty="0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4644008" y="4893586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dev</a:t>
            </a:r>
            <a:r>
              <a:rPr lang="en-US" altLang="ko-KR" sz="1200" dirty="0" smtClean="0"/>
              <a:t>-web-common-publish</a:t>
            </a:r>
            <a:endParaRPr lang="ko-KR" altLang="en-US" sz="1200" dirty="0"/>
          </a:p>
        </p:txBody>
      </p:sp>
      <p:sp>
        <p:nvSpPr>
          <p:cNvPr id="91" name="모서리가 둥근 직사각형 90"/>
          <p:cNvSpPr/>
          <p:nvPr/>
        </p:nvSpPr>
        <p:spPr>
          <a:xfrm>
            <a:off x="4644008" y="5531508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dev</a:t>
            </a:r>
            <a:r>
              <a:rPr lang="en-US" altLang="ko-KR" sz="1200" dirty="0" smtClean="0"/>
              <a:t>-web-common-restart</a:t>
            </a:r>
            <a:endParaRPr lang="ko-KR" altLang="en-US" sz="1200" dirty="0"/>
          </a:p>
        </p:txBody>
      </p:sp>
      <p:cxnSp>
        <p:nvCxnSpPr>
          <p:cNvPr id="92" name="직선 화살표 연결선 91"/>
          <p:cNvCxnSpPr>
            <a:stCxn id="89" idx="2"/>
            <a:endCxn id="90" idx="0"/>
          </p:cNvCxnSpPr>
          <p:nvPr/>
        </p:nvCxnSpPr>
        <p:spPr>
          <a:xfrm>
            <a:off x="5688124" y="4700730"/>
            <a:ext cx="0" cy="1928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stCxn id="90" idx="2"/>
            <a:endCxn id="91" idx="0"/>
          </p:cNvCxnSpPr>
          <p:nvPr/>
        </p:nvCxnSpPr>
        <p:spPr>
          <a:xfrm>
            <a:off x="5688124" y="5294082"/>
            <a:ext cx="0" cy="2374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모서리가 둥근 직사각형 95"/>
          <p:cNvSpPr/>
          <p:nvPr/>
        </p:nvSpPr>
        <p:spPr>
          <a:xfrm>
            <a:off x="2483768" y="4300234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dev</a:t>
            </a:r>
            <a:r>
              <a:rPr lang="en-US" altLang="ko-KR" sz="1200" dirty="0" smtClean="0"/>
              <a:t>-web-common-prepare</a:t>
            </a:r>
            <a:endParaRPr lang="ko-KR" altLang="en-US" sz="1200" dirty="0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2483768" y="4893586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dev</a:t>
            </a:r>
            <a:r>
              <a:rPr lang="en-US" altLang="ko-KR" sz="1200" dirty="0" smtClean="0"/>
              <a:t>-web-common-publish</a:t>
            </a:r>
            <a:endParaRPr lang="ko-KR" altLang="en-US" sz="1200" dirty="0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2483768" y="5531508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dev</a:t>
            </a:r>
            <a:r>
              <a:rPr lang="en-US" altLang="ko-KR" sz="1200" dirty="0" smtClean="0"/>
              <a:t>-web-common-restart</a:t>
            </a:r>
            <a:endParaRPr lang="ko-KR" altLang="en-US" sz="1200" dirty="0"/>
          </a:p>
        </p:txBody>
      </p:sp>
      <p:cxnSp>
        <p:nvCxnSpPr>
          <p:cNvPr id="99" name="직선 화살표 연결선 98"/>
          <p:cNvCxnSpPr>
            <a:stCxn id="96" idx="2"/>
            <a:endCxn id="97" idx="0"/>
          </p:cNvCxnSpPr>
          <p:nvPr/>
        </p:nvCxnSpPr>
        <p:spPr>
          <a:xfrm>
            <a:off x="3527884" y="4700730"/>
            <a:ext cx="0" cy="1928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stCxn id="97" idx="2"/>
            <a:endCxn id="98" idx="0"/>
          </p:cNvCxnSpPr>
          <p:nvPr/>
        </p:nvCxnSpPr>
        <p:spPr>
          <a:xfrm>
            <a:off x="3527884" y="5294082"/>
            <a:ext cx="0" cy="2374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모서리가 둥근 직사각형 108"/>
          <p:cNvSpPr/>
          <p:nvPr/>
        </p:nvSpPr>
        <p:spPr>
          <a:xfrm>
            <a:off x="3491880" y="2013254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dev</a:t>
            </a:r>
            <a:r>
              <a:rPr lang="en-US" altLang="ko-KR" sz="1200" dirty="0" smtClean="0"/>
              <a:t>-</a:t>
            </a:r>
            <a:r>
              <a:rPr lang="en-US" altLang="ko-KR" sz="1200" dirty="0" err="1" smtClean="0"/>
              <a:t>cmm</a:t>
            </a:r>
            <a:r>
              <a:rPr lang="en-US" altLang="ko-KR" sz="1200" dirty="0" smtClean="0"/>
              <a:t>-prepare</a:t>
            </a:r>
            <a:endParaRPr lang="ko-KR" altLang="en-US" sz="1200" dirty="0"/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3491880" y="2606606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dev</a:t>
            </a:r>
            <a:r>
              <a:rPr lang="en-US" altLang="ko-KR" sz="1200" dirty="0" smtClean="0"/>
              <a:t>-</a:t>
            </a:r>
            <a:r>
              <a:rPr lang="en-US" altLang="ko-KR" sz="1200" dirty="0" err="1" smtClean="0"/>
              <a:t>cmm</a:t>
            </a:r>
            <a:r>
              <a:rPr lang="en-US" altLang="ko-KR" sz="1200" dirty="0" smtClean="0"/>
              <a:t>-publish</a:t>
            </a:r>
            <a:endParaRPr lang="ko-KR" altLang="en-US" sz="1200" dirty="0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3491880" y="3244528"/>
            <a:ext cx="2088232" cy="4004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dev</a:t>
            </a:r>
            <a:r>
              <a:rPr lang="en-US" altLang="ko-KR" sz="1200" dirty="0" smtClean="0"/>
              <a:t>-</a:t>
            </a:r>
            <a:r>
              <a:rPr lang="en-US" altLang="ko-KR" sz="1200" dirty="0" err="1" smtClean="0"/>
              <a:t>cmm</a:t>
            </a:r>
            <a:r>
              <a:rPr lang="en-US" altLang="ko-KR" sz="1200" dirty="0" smtClean="0"/>
              <a:t>-restart</a:t>
            </a:r>
            <a:endParaRPr lang="ko-KR" altLang="en-US" sz="1200" dirty="0"/>
          </a:p>
        </p:txBody>
      </p:sp>
      <p:cxnSp>
        <p:nvCxnSpPr>
          <p:cNvPr id="112" name="직선 화살표 연결선 111"/>
          <p:cNvCxnSpPr/>
          <p:nvPr/>
        </p:nvCxnSpPr>
        <p:spPr>
          <a:xfrm>
            <a:off x="4535996" y="2413750"/>
            <a:ext cx="0" cy="1928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/>
          <p:nvPr/>
        </p:nvCxnSpPr>
        <p:spPr>
          <a:xfrm>
            <a:off x="4535996" y="3007102"/>
            <a:ext cx="0" cy="2374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모서리가 접힌 도형 115"/>
          <p:cNvSpPr/>
          <p:nvPr/>
        </p:nvSpPr>
        <p:spPr>
          <a:xfrm>
            <a:off x="251519" y="774538"/>
            <a:ext cx="2810445" cy="123871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200" dirty="0" smtClean="0"/>
              <a:t>block </a:t>
            </a:r>
            <a:r>
              <a:rPr lang="ko-KR" altLang="en-US" sz="1200" dirty="0" smtClean="0"/>
              <a:t>방식은 </a:t>
            </a:r>
            <a:endParaRPr lang="en-US" altLang="ko-KR" sz="1200" dirty="0" smtClean="0"/>
          </a:p>
          <a:p>
            <a:r>
              <a:rPr lang="ko-KR" altLang="en-US" sz="1200" dirty="0" smtClean="0"/>
              <a:t>공유 자원에 대한 </a:t>
            </a:r>
            <a:endParaRPr lang="en-US" altLang="ko-KR" sz="1200" dirty="0" smtClean="0"/>
          </a:p>
          <a:p>
            <a:r>
              <a:rPr lang="ko-KR" altLang="en-US" sz="1200" dirty="0" smtClean="0"/>
              <a:t>복</a:t>
            </a:r>
            <a:r>
              <a:rPr lang="ko-KR" altLang="en-US" sz="1200" dirty="0"/>
              <a:t>수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Job </a:t>
            </a:r>
            <a:r>
              <a:rPr lang="ko-KR" altLang="en-US" sz="1200" dirty="0" smtClean="0"/>
              <a:t>접근 허용 시 사용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실행 순서를 따름</a:t>
            </a:r>
            <a:endParaRPr lang="en-US" altLang="ko-KR" sz="1200" dirty="0" smtClean="0"/>
          </a:p>
          <a:p>
            <a:r>
              <a:rPr lang="ko-KR" altLang="en-US" sz="1200" dirty="0" smtClean="0"/>
              <a:t>선행 </a:t>
            </a:r>
            <a:r>
              <a:rPr lang="en-US" altLang="ko-KR" sz="1200" dirty="0" smtClean="0"/>
              <a:t>Job, </a:t>
            </a:r>
            <a:r>
              <a:rPr lang="ko-KR" altLang="en-US" sz="1200" dirty="0" smtClean="0"/>
              <a:t>후행 </a:t>
            </a:r>
            <a:r>
              <a:rPr lang="en-US" altLang="ko-KR" sz="1200" dirty="0" smtClean="0"/>
              <a:t>Job </a:t>
            </a:r>
            <a:r>
              <a:rPr lang="ko-KR" altLang="en-US" sz="1200" dirty="0" smtClean="0"/>
              <a:t>완료 후 </a:t>
            </a:r>
            <a:r>
              <a:rPr lang="en-US" altLang="ko-KR" sz="1200" dirty="0" smtClean="0"/>
              <a:t>Job </a:t>
            </a:r>
            <a:r>
              <a:rPr lang="ko-KR" altLang="en-US" sz="1200" dirty="0" smtClean="0"/>
              <a:t>실행</a:t>
            </a:r>
            <a:endParaRPr lang="ko-KR" altLang="en-US" sz="1200" dirty="0"/>
          </a:p>
        </p:txBody>
      </p:sp>
      <p:cxnSp>
        <p:nvCxnSpPr>
          <p:cNvPr id="117" name="직선 화살표 연결선 116"/>
          <p:cNvCxnSpPr>
            <a:stCxn id="109" idx="1"/>
            <a:endCxn id="4" idx="0"/>
          </p:cNvCxnSpPr>
          <p:nvPr/>
        </p:nvCxnSpPr>
        <p:spPr>
          <a:xfrm rot="10800000" flipV="1">
            <a:off x="1295636" y="2213502"/>
            <a:ext cx="2196244" cy="207959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6"/>
          <p:cNvCxnSpPr>
            <a:stCxn id="109" idx="1"/>
          </p:cNvCxnSpPr>
          <p:nvPr/>
        </p:nvCxnSpPr>
        <p:spPr>
          <a:xfrm rot="10800000" flipV="1">
            <a:off x="3131840" y="2213502"/>
            <a:ext cx="360041" cy="207959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6"/>
          <p:cNvCxnSpPr>
            <a:stCxn id="109" idx="3"/>
            <a:endCxn id="78" idx="0"/>
          </p:cNvCxnSpPr>
          <p:nvPr/>
        </p:nvCxnSpPr>
        <p:spPr>
          <a:xfrm>
            <a:off x="5580112" y="2213502"/>
            <a:ext cx="2268252" cy="2086732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16"/>
          <p:cNvCxnSpPr>
            <a:stCxn id="109" idx="3"/>
          </p:cNvCxnSpPr>
          <p:nvPr/>
        </p:nvCxnSpPr>
        <p:spPr>
          <a:xfrm>
            <a:off x="5580112" y="2213502"/>
            <a:ext cx="432048" cy="207959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7982563" y="631721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Block</a:t>
            </a:r>
            <a:endParaRPr lang="ko-KR" altLang="en-US" sz="1200" dirty="0"/>
          </a:p>
        </p:txBody>
      </p:sp>
      <p:pic>
        <p:nvPicPr>
          <p:cNvPr id="127" name="그림 1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593883"/>
            <a:ext cx="377880" cy="296258"/>
          </a:xfrm>
          <a:prstGeom prst="rect">
            <a:avLst/>
          </a:prstGeom>
        </p:spPr>
      </p:pic>
      <p:sp>
        <p:nvSpPr>
          <p:cNvPr id="128" name="타원 127"/>
          <p:cNvSpPr/>
          <p:nvPr/>
        </p:nvSpPr>
        <p:spPr>
          <a:xfrm>
            <a:off x="4391980" y="3861048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9" name="직선 화살표 연결선 128"/>
          <p:cNvCxnSpPr>
            <a:stCxn id="111" idx="2"/>
            <a:endCxn id="128" idx="0"/>
          </p:cNvCxnSpPr>
          <p:nvPr/>
        </p:nvCxnSpPr>
        <p:spPr>
          <a:xfrm>
            <a:off x="4535996" y="3645024"/>
            <a:ext cx="0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타원 132"/>
          <p:cNvSpPr/>
          <p:nvPr/>
        </p:nvSpPr>
        <p:spPr>
          <a:xfrm>
            <a:off x="1151619" y="6172442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4" name="직선 화살표 연결선 133"/>
          <p:cNvCxnSpPr>
            <a:stCxn id="69" idx="2"/>
            <a:endCxn id="133" idx="0"/>
          </p:cNvCxnSpPr>
          <p:nvPr/>
        </p:nvCxnSpPr>
        <p:spPr>
          <a:xfrm flipH="1">
            <a:off x="1295635" y="5924866"/>
            <a:ext cx="1" cy="24757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타원 140"/>
          <p:cNvSpPr/>
          <p:nvPr/>
        </p:nvSpPr>
        <p:spPr>
          <a:xfrm>
            <a:off x="3386821" y="6165304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3" name="직선 화살표 연결선 142"/>
          <p:cNvCxnSpPr>
            <a:stCxn id="98" idx="2"/>
            <a:endCxn id="141" idx="0"/>
          </p:cNvCxnSpPr>
          <p:nvPr/>
        </p:nvCxnSpPr>
        <p:spPr>
          <a:xfrm>
            <a:off x="3527884" y="5932004"/>
            <a:ext cx="2953" cy="2333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타원 143"/>
          <p:cNvSpPr/>
          <p:nvPr/>
        </p:nvSpPr>
        <p:spPr>
          <a:xfrm>
            <a:off x="5547061" y="6196856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5" name="직선 화살표 연결선 144"/>
          <p:cNvCxnSpPr>
            <a:stCxn id="91" idx="2"/>
            <a:endCxn id="144" idx="0"/>
          </p:cNvCxnSpPr>
          <p:nvPr/>
        </p:nvCxnSpPr>
        <p:spPr>
          <a:xfrm>
            <a:off x="5688124" y="5932004"/>
            <a:ext cx="2953" cy="26485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타원 145"/>
          <p:cNvSpPr/>
          <p:nvPr/>
        </p:nvSpPr>
        <p:spPr>
          <a:xfrm>
            <a:off x="7707301" y="6196856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7" name="직선 화살표 연결선 146"/>
          <p:cNvCxnSpPr>
            <a:stCxn id="81" idx="2"/>
            <a:endCxn id="146" idx="0"/>
          </p:cNvCxnSpPr>
          <p:nvPr/>
        </p:nvCxnSpPr>
        <p:spPr>
          <a:xfrm>
            <a:off x="7848364" y="5932004"/>
            <a:ext cx="2953" cy="26485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7849181" y="980728"/>
            <a:ext cx="836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Check</a:t>
            </a:r>
          </a:p>
          <a:p>
            <a:r>
              <a:rPr lang="en-US" altLang="ko-KR" sz="1200" dirty="0" smtClean="0"/>
              <a:t>upstream</a:t>
            </a:r>
            <a:endParaRPr lang="ko-KR" altLang="en-US" sz="1200" dirty="0"/>
          </a:p>
        </p:txBody>
      </p:sp>
      <p:sp>
        <p:nvSpPr>
          <p:cNvPr id="154" name="TextBox 153"/>
          <p:cNvSpPr txBox="1"/>
          <p:nvPr/>
        </p:nvSpPr>
        <p:spPr>
          <a:xfrm>
            <a:off x="7849181" y="1412776"/>
            <a:ext cx="1043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Check</a:t>
            </a:r>
          </a:p>
          <a:p>
            <a:r>
              <a:rPr lang="en-US" altLang="ko-KR" sz="1200" dirty="0" smtClean="0"/>
              <a:t>downstream</a:t>
            </a:r>
            <a:endParaRPr lang="ko-KR" altLang="en-US" sz="1200" dirty="0"/>
          </a:p>
        </p:txBody>
      </p:sp>
      <p:sp>
        <p:nvSpPr>
          <p:cNvPr id="155" name="아래쪽 화살표 154"/>
          <p:cNvSpPr/>
          <p:nvPr/>
        </p:nvSpPr>
        <p:spPr>
          <a:xfrm>
            <a:off x="7741152" y="1484784"/>
            <a:ext cx="108029" cy="309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위쪽 화살표 155"/>
          <p:cNvSpPr/>
          <p:nvPr/>
        </p:nvSpPr>
        <p:spPr>
          <a:xfrm>
            <a:off x="7738216" y="1052736"/>
            <a:ext cx="110965" cy="296676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/>
          <p:cNvGrpSpPr/>
          <p:nvPr/>
        </p:nvGrpSpPr>
        <p:grpSpPr>
          <a:xfrm>
            <a:off x="1264994" y="3852822"/>
            <a:ext cx="642710" cy="296258"/>
            <a:chOff x="1264994" y="3645024"/>
            <a:chExt cx="642710" cy="296258"/>
          </a:xfrm>
        </p:grpSpPr>
        <p:pic>
          <p:nvPicPr>
            <p:cNvPr id="122" name="그림 1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4994" y="3645024"/>
              <a:ext cx="377880" cy="296258"/>
            </a:xfrm>
            <a:prstGeom prst="rect">
              <a:avLst/>
            </a:prstGeom>
          </p:spPr>
        </p:pic>
        <p:sp>
          <p:nvSpPr>
            <p:cNvPr id="157" name="위쪽 화살표 156"/>
            <p:cNvSpPr/>
            <p:nvPr/>
          </p:nvSpPr>
          <p:spPr>
            <a:xfrm>
              <a:off x="1652723" y="3717032"/>
              <a:ext cx="110965" cy="206899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아래쪽 화살표 157"/>
            <p:cNvSpPr/>
            <p:nvPr/>
          </p:nvSpPr>
          <p:spPr>
            <a:xfrm>
              <a:off x="1799675" y="3717032"/>
              <a:ext cx="108029" cy="21602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8" name="그룹 187"/>
          <p:cNvGrpSpPr/>
          <p:nvPr/>
        </p:nvGrpSpPr>
        <p:grpSpPr>
          <a:xfrm>
            <a:off x="3059832" y="3852822"/>
            <a:ext cx="642710" cy="296258"/>
            <a:chOff x="1264994" y="3645024"/>
            <a:chExt cx="642710" cy="296258"/>
          </a:xfrm>
        </p:grpSpPr>
        <p:pic>
          <p:nvPicPr>
            <p:cNvPr id="189" name="그림 18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4994" y="3645024"/>
              <a:ext cx="377880" cy="296258"/>
            </a:xfrm>
            <a:prstGeom prst="rect">
              <a:avLst/>
            </a:prstGeom>
          </p:spPr>
        </p:pic>
        <p:sp>
          <p:nvSpPr>
            <p:cNvPr id="190" name="위쪽 화살표 189"/>
            <p:cNvSpPr/>
            <p:nvPr/>
          </p:nvSpPr>
          <p:spPr>
            <a:xfrm>
              <a:off x="1652723" y="3717032"/>
              <a:ext cx="110965" cy="206899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아래쪽 화살표 190"/>
            <p:cNvSpPr/>
            <p:nvPr/>
          </p:nvSpPr>
          <p:spPr>
            <a:xfrm>
              <a:off x="1799675" y="3717032"/>
              <a:ext cx="108029" cy="21602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1" name="그룹 200"/>
          <p:cNvGrpSpPr/>
          <p:nvPr/>
        </p:nvGrpSpPr>
        <p:grpSpPr>
          <a:xfrm>
            <a:off x="5945514" y="3852822"/>
            <a:ext cx="642710" cy="296258"/>
            <a:chOff x="1264994" y="3645024"/>
            <a:chExt cx="642710" cy="296258"/>
          </a:xfrm>
        </p:grpSpPr>
        <p:pic>
          <p:nvPicPr>
            <p:cNvPr id="202" name="그림 20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4994" y="3645024"/>
              <a:ext cx="377880" cy="296258"/>
            </a:xfrm>
            <a:prstGeom prst="rect">
              <a:avLst/>
            </a:prstGeom>
          </p:spPr>
        </p:pic>
        <p:sp>
          <p:nvSpPr>
            <p:cNvPr id="206" name="위쪽 화살표 205"/>
            <p:cNvSpPr/>
            <p:nvPr/>
          </p:nvSpPr>
          <p:spPr>
            <a:xfrm>
              <a:off x="1652723" y="3717032"/>
              <a:ext cx="110965" cy="206899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아래쪽 화살표 206"/>
            <p:cNvSpPr/>
            <p:nvPr/>
          </p:nvSpPr>
          <p:spPr>
            <a:xfrm>
              <a:off x="1799675" y="3717032"/>
              <a:ext cx="108029" cy="21602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9" name="그룹 208"/>
          <p:cNvGrpSpPr/>
          <p:nvPr/>
        </p:nvGrpSpPr>
        <p:grpSpPr>
          <a:xfrm>
            <a:off x="7812360" y="3852822"/>
            <a:ext cx="642710" cy="296258"/>
            <a:chOff x="1264994" y="3645024"/>
            <a:chExt cx="642710" cy="296258"/>
          </a:xfrm>
        </p:grpSpPr>
        <p:pic>
          <p:nvPicPr>
            <p:cNvPr id="210" name="그림 20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4994" y="3645024"/>
              <a:ext cx="377880" cy="296258"/>
            </a:xfrm>
            <a:prstGeom prst="rect">
              <a:avLst/>
            </a:prstGeom>
          </p:spPr>
        </p:pic>
        <p:sp>
          <p:nvSpPr>
            <p:cNvPr id="211" name="위쪽 화살표 210"/>
            <p:cNvSpPr/>
            <p:nvPr/>
          </p:nvSpPr>
          <p:spPr>
            <a:xfrm>
              <a:off x="1652723" y="3717032"/>
              <a:ext cx="110965" cy="206899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아래쪽 화살표 211"/>
            <p:cNvSpPr/>
            <p:nvPr/>
          </p:nvSpPr>
          <p:spPr>
            <a:xfrm>
              <a:off x="1799675" y="3717032"/>
              <a:ext cx="108029" cy="21602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4649370" y="2348880"/>
            <a:ext cx="498694" cy="296258"/>
            <a:chOff x="4649370" y="2348880"/>
            <a:chExt cx="498694" cy="296258"/>
          </a:xfrm>
        </p:grpSpPr>
        <p:pic>
          <p:nvPicPr>
            <p:cNvPr id="214" name="그림 2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9370" y="2348880"/>
              <a:ext cx="377880" cy="296258"/>
            </a:xfrm>
            <a:prstGeom prst="rect">
              <a:avLst/>
            </a:prstGeom>
          </p:spPr>
        </p:pic>
        <p:sp>
          <p:nvSpPr>
            <p:cNvPr id="215" name="위쪽 화살표 214"/>
            <p:cNvSpPr/>
            <p:nvPr/>
          </p:nvSpPr>
          <p:spPr>
            <a:xfrm>
              <a:off x="5037099" y="2420888"/>
              <a:ext cx="110965" cy="206899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7" name="그룹 216"/>
          <p:cNvGrpSpPr/>
          <p:nvPr/>
        </p:nvGrpSpPr>
        <p:grpSpPr>
          <a:xfrm>
            <a:off x="4644008" y="2988726"/>
            <a:ext cx="498694" cy="296258"/>
            <a:chOff x="4649370" y="2348880"/>
            <a:chExt cx="498694" cy="296258"/>
          </a:xfrm>
        </p:grpSpPr>
        <p:pic>
          <p:nvPicPr>
            <p:cNvPr id="218" name="그림 2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9370" y="2348880"/>
              <a:ext cx="377880" cy="296258"/>
            </a:xfrm>
            <a:prstGeom prst="rect">
              <a:avLst/>
            </a:prstGeom>
          </p:spPr>
        </p:pic>
        <p:sp>
          <p:nvSpPr>
            <p:cNvPr id="219" name="위쪽 화살표 218"/>
            <p:cNvSpPr/>
            <p:nvPr/>
          </p:nvSpPr>
          <p:spPr>
            <a:xfrm>
              <a:off x="5037099" y="2420888"/>
              <a:ext cx="110965" cy="206899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0" name="그룹 219"/>
          <p:cNvGrpSpPr/>
          <p:nvPr/>
        </p:nvGrpSpPr>
        <p:grpSpPr>
          <a:xfrm>
            <a:off x="1481018" y="4653136"/>
            <a:ext cx="498694" cy="296258"/>
            <a:chOff x="4649370" y="2348880"/>
            <a:chExt cx="498694" cy="296258"/>
          </a:xfrm>
        </p:grpSpPr>
        <p:pic>
          <p:nvPicPr>
            <p:cNvPr id="221" name="그림 2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9370" y="2348880"/>
              <a:ext cx="377880" cy="296258"/>
            </a:xfrm>
            <a:prstGeom prst="rect">
              <a:avLst/>
            </a:prstGeom>
          </p:spPr>
        </p:pic>
        <p:sp>
          <p:nvSpPr>
            <p:cNvPr id="222" name="위쪽 화살표 221"/>
            <p:cNvSpPr/>
            <p:nvPr/>
          </p:nvSpPr>
          <p:spPr>
            <a:xfrm>
              <a:off x="5037099" y="2420888"/>
              <a:ext cx="110965" cy="206899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3" name="그룹 222"/>
          <p:cNvGrpSpPr/>
          <p:nvPr/>
        </p:nvGrpSpPr>
        <p:grpSpPr>
          <a:xfrm>
            <a:off x="1475656" y="5292982"/>
            <a:ext cx="498694" cy="296258"/>
            <a:chOff x="4649370" y="2348880"/>
            <a:chExt cx="498694" cy="296258"/>
          </a:xfrm>
        </p:grpSpPr>
        <p:pic>
          <p:nvPicPr>
            <p:cNvPr id="224" name="그림 2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9370" y="2348880"/>
              <a:ext cx="377880" cy="296258"/>
            </a:xfrm>
            <a:prstGeom prst="rect">
              <a:avLst/>
            </a:prstGeom>
          </p:spPr>
        </p:pic>
        <p:sp>
          <p:nvSpPr>
            <p:cNvPr id="225" name="위쪽 화살표 224"/>
            <p:cNvSpPr/>
            <p:nvPr/>
          </p:nvSpPr>
          <p:spPr>
            <a:xfrm>
              <a:off x="5037099" y="2420888"/>
              <a:ext cx="110965" cy="206899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6" name="그룹 225"/>
          <p:cNvGrpSpPr/>
          <p:nvPr/>
        </p:nvGrpSpPr>
        <p:grpSpPr>
          <a:xfrm>
            <a:off x="3641258" y="4653136"/>
            <a:ext cx="498694" cy="296258"/>
            <a:chOff x="4649370" y="2348880"/>
            <a:chExt cx="498694" cy="296258"/>
          </a:xfrm>
        </p:grpSpPr>
        <p:pic>
          <p:nvPicPr>
            <p:cNvPr id="227" name="그림 2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9370" y="2348880"/>
              <a:ext cx="377880" cy="296258"/>
            </a:xfrm>
            <a:prstGeom prst="rect">
              <a:avLst/>
            </a:prstGeom>
          </p:spPr>
        </p:pic>
        <p:sp>
          <p:nvSpPr>
            <p:cNvPr id="228" name="위쪽 화살표 227"/>
            <p:cNvSpPr/>
            <p:nvPr/>
          </p:nvSpPr>
          <p:spPr>
            <a:xfrm>
              <a:off x="5037099" y="2420888"/>
              <a:ext cx="110965" cy="206899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9" name="그룹 228"/>
          <p:cNvGrpSpPr/>
          <p:nvPr/>
        </p:nvGrpSpPr>
        <p:grpSpPr>
          <a:xfrm>
            <a:off x="3635896" y="5292982"/>
            <a:ext cx="498694" cy="296258"/>
            <a:chOff x="4649370" y="2348880"/>
            <a:chExt cx="498694" cy="296258"/>
          </a:xfrm>
        </p:grpSpPr>
        <p:pic>
          <p:nvPicPr>
            <p:cNvPr id="230" name="그림 2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9370" y="2348880"/>
              <a:ext cx="377880" cy="296258"/>
            </a:xfrm>
            <a:prstGeom prst="rect">
              <a:avLst/>
            </a:prstGeom>
          </p:spPr>
        </p:pic>
        <p:sp>
          <p:nvSpPr>
            <p:cNvPr id="231" name="위쪽 화살표 230"/>
            <p:cNvSpPr/>
            <p:nvPr/>
          </p:nvSpPr>
          <p:spPr>
            <a:xfrm>
              <a:off x="5037099" y="2420888"/>
              <a:ext cx="110965" cy="206899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2" name="그룹 231"/>
          <p:cNvGrpSpPr/>
          <p:nvPr/>
        </p:nvGrpSpPr>
        <p:grpSpPr>
          <a:xfrm>
            <a:off x="5801498" y="4653136"/>
            <a:ext cx="498694" cy="296258"/>
            <a:chOff x="4649370" y="2348880"/>
            <a:chExt cx="498694" cy="296258"/>
          </a:xfrm>
        </p:grpSpPr>
        <p:pic>
          <p:nvPicPr>
            <p:cNvPr id="233" name="그림 23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9370" y="2348880"/>
              <a:ext cx="377880" cy="296258"/>
            </a:xfrm>
            <a:prstGeom prst="rect">
              <a:avLst/>
            </a:prstGeom>
          </p:spPr>
        </p:pic>
        <p:sp>
          <p:nvSpPr>
            <p:cNvPr id="234" name="위쪽 화살표 233"/>
            <p:cNvSpPr/>
            <p:nvPr/>
          </p:nvSpPr>
          <p:spPr>
            <a:xfrm>
              <a:off x="5037099" y="2420888"/>
              <a:ext cx="110965" cy="206899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5" name="그룹 234"/>
          <p:cNvGrpSpPr/>
          <p:nvPr/>
        </p:nvGrpSpPr>
        <p:grpSpPr>
          <a:xfrm>
            <a:off x="5796136" y="5292982"/>
            <a:ext cx="498694" cy="296258"/>
            <a:chOff x="4649370" y="2348880"/>
            <a:chExt cx="498694" cy="296258"/>
          </a:xfrm>
        </p:grpSpPr>
        <p:pic>
          <p:nvPicPr>
            <p:cNvPr id="236" name="그림 2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9370" y="2348880"/>
              <a:ext cx="377880" cy="296258"/>
            </a:xfrm>
            <a:prstGeom prst="rect">
              <a:avLst/>
            </a:prstGeom>
          </p:spPr>
        </p:pic>
        <p:sp>
          <p:nvSpPr>
            <p:cNvPr id="237" name="위쪽 화살표 236"/>
            <p:cNvSpPr/>
            <p:nvPr/>
          </p:nvSpPr>
          <p:spPr>
            <a:xfrm>
              <a:off x="5037099" y="2420888"/>
              <a:ext cx="110965" cy="206899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8" name="그룹 237"/>
          <p:cNvGrpSpPr/>
          <p:nvPr/>
        </p:nvGrpSpPr>
        <p:grpSpPr>
          <a:xfrm>
            <a:off x="7961738" y="4653136"/>
            <a:ext cx="498694" cy="296258"/>
            <a:chOff x="4649370" y="2348880"/>
            <a:chExt cx="498694" cy="296258"/>
          </a:xfrm>
        </p:grpSpPr>
        <p:pic>
          <p:nvPicPr>
            <p:cNvPr id="239" name="그림 2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9370" y="2348880"/>
              <a:ext cx="377880" cy="296258"/>
            </a:xfrm>
            <a:prstGeom prst="rect">
              <a:avLst/>
            </a:prstGeom>
          </p:spPr>
        </p:pic>
        <p:sp>
          <p:nvSpPr>
            <p:cNvPr id="240" name="위쪽 화살표 239"/>
            <p:cNvSpPr/>
            <p:nvPr/>
          </p:nvSpPr>
          <p:spPr>
            <a:xfrm>
              <a:off x="5037099" y="2420888"/>
              <a:ext cx="110965" cy="206899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1" name="그룹 240"/>
          <p:cNvGrpSpPr/>
          <p:nvPr/>
        </p:nvGrpSpPr>
        <p:grpSpPr>
          <a:xfrm>
            <a:off x="7956376" y="5292982"/>
            <a:ext cx="498694" cy="296258"/>
            <a:chOff x="4649370" y="2348880"/>
            <a:chExt cx="498694" cy="296258"/>
          </a:xfrm>
        </p:grpSpPr>
        <p:pic>
          <p:nvPicPr>
            <p:cNvPr id="242" name="그림 2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9370" y="2348880"/>
              <a:ext cx="377880" cy="296258"/>
            </a:xfrm>
            <a:prstGeom prst="rect">
              <a:avLst/>
            </a:prstGeom>
          </p:spPr>
        </p:pic>
        <p:sp>
          <p:nvSpPr>
            <p:cNvPr id="243" name="위쪽 화살표 242"/>
            <p:cNvSpPr/>
            <p:nvPr/>
          </p:nvSpPr>
          <p:spPr>
            <a:xfrm>
              <a:off x="5037099" y="2420888"/>
              <a:ext cx="110965" cy="206899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웃는 얼굴 45"/>
          <p:cNvSpPr/>
          <p:nvPr/>
        </p:nvSpPr>
        <p:spPr>
          <a:xfrm>
            <a:off x="3353995" y="1772816"/>
            <a:ext cx="409062" cy="40906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" name="웃는 얼굴 243"/>
          <p:cNvSpPr/>
          <p:nvPr/>
        </p:nvSpPr>
        <p:spPr>
          <a:xfrm>
            <a:off x="107504" y="4100058"/>
            <a:ext cx="409062" cy="40906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68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</TotalTime>
  <Words>65</Words>
  <Application>Microsoft Office PowerPoint</Application>
  <PresentationFormat>화면 슬라이드 쇼(4:3)</PresentationFormat>
  <Paragraphs>32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bomber</dc:creator>
  <cp:lastModifiedBy>bomber</cp:lastModifiedBy>
  <cp:revision>94</cp:revision>
  <cp:lastPrinted>2012-04-23T11:06:42Z</cp:lastPrinted>
  <dcterms:created xsi:type="dcterms:W3CDTF">2012-04-19T01:53:48Z</dcterms:created>
  <dcterms:modified xsi:type="dcterms:W3CDTF">2012-04-27T09:09:04Z</dcterms:modified>
</cp:coreProperties>
</file>