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07504" y="3933056"/>
            <a:ext cx="8928992" cy="28083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Production Server</a:t>
            </a:r>
            <a:endParaRPr lang="ko-KR" altLang="en-US" sz="1400" dirty="0"/>
          </a:p>
        </p:txBody>
      </p:sp>
      <p:sp>
        <p:nvSpPr>
          <p:cNvPr id="56" name="직사각형 55"/>
          <p:cNvSpPr/>
          <p:nvPr/>
        </p:nvSpPr>
        <p:spPr>
          <a:xfrm>
            <a:off x="124294" y="779230"/>
            <a:ext cx="8928992" cy="30098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 smtClean="0"/>
              <a:t>CI Server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4427984" y="2492896"/>
            <a:ext cx="4516781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internal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713026" y="2723723"/>
            <a:ext cx="21242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was1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4516782" y="2723723"/>
            <a:ext cx="21242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web1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4427984" y="1196752"/>
            <a:ext cx="4516781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external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6713026" y="1418787"/>
            <a:ext cx="21242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was1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4516782" y="1418787"/>
            <a:ext cx="2124236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web1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427984" y="5509652"/>
            <a:ext cx="4536504" cy="115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nternal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427984" y="4285517"/>
            <a:ext cx="4536504" cy="1159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external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4499992" y="4503977"/>
            <a:ext cx="2141026" cy="869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web1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713027" y="4503977"/>
            <a:ext cx="2179454" cy="869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was1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577400" y="4719070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webdoc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804248" y="4719070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webapp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4577400" y="4935094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webdoc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6804248" y="4935094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webapp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804248" y="5151118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webapp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RDServer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4499992" y="5728112"/>
            <a:ext cx="2141026" cy="869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web1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713027" y="5728112"/>
            <a:ext cx="2179454" cy="869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was1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4577400" y="5943205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webdoc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6804248" y="5943205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webapp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577400" y="6159229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webdoc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804248" y="6159229"/>
            <a:ext cx="1984721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webapp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785034" y="1659176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/was1/</a:t>
            </a:r>
            <a:r>
              <a:rPr lang="en-US" altLang="ko-KR" sz="800" dirty="0" err="1" smtClean="0"/>
              <a:t>WebContent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6785034" y="1884429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/was1/</a:t>
            </a:r>
            <a:r>
              <a:rPr lang="en-US" altLang="ko-KR" sz="800" dirty="0" err="1" smtClean="0"/>
              <a:t>WebContent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4572000" y="1659176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/web1/</a:t>
            </a:r>
            <a:r>
              <a:rPr lang="en-US" altLang="ko-KR" sz="800" dirty="0" err="1" smtClean="0"/>
              <a:t>WebContent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572000" y="1884429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/web1/</a:t>
            </a:r>
            <a:r>
              <a:rPr lang="en-US" altLang="ko-KR" sz="800" dirty="0" err="1" smtClean="0"/>
              <a:t>WebContent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6768244" y="2958037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/was1/</a:t>
            </a:r>
            <a:r>
              <a:rPr lang="en-US" altLang="ko-KR" sz="800" dirty="0" err="1" smtClean="0"/>
              <a:t>WebContent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6768244" y="3183290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/was1/</a:t>
            </a:r>
            <a:r>
              <a:rPr lang="en-US" altLang="ko-KR" sz="800" dirty="0" err="1" smtClean="0"/>
              <a:t>WebContent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4572000" y="2958037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/web1/</a:t>
            </a:r>
            <a:r>
              <a:rPr lang="en-US" altLang="ko-KR" sz="800" dirty="0" err="1" smtClean="0"/>
              <a:t>WebContent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4572000" y="3183290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/web1/</a:t>
            </a:r>
            <a:r>
              <a:rPr lang="en-US" altLang="ko-KR" sz="800" dirty="0" err="1" smtClean="0"/>
              <a:t>WebContent</a:t>
            </a:r>
            <a:r>
              <a:rPr lang="en-US" altLang="ko-KR" sz="800" dirty="0" smtClean="0"/>
              <a:t>/${module}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6785034" y="2100453"/>
            <a:ext cx="1980220" cy="1800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altLang="ko-KR" sz="800" dirty="0" smtClean="0"/>
              <a:t>/</a:t>
            </a:r>
            <a:r>
              <a:rPr lang="en-US" altLang="ko-KR" sz="800" dirty="0" err="1" smtClean="0"/>
              <a:t>prd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ext</a:t>
            </a:r>
            <a:r>
              <a:rPr lang="en-US" altLang="ko-KR" sz="800" dirty="0" smtClean="0"/>
              <a:t>/was1/</a:t>
            </a:r>
            <a:r>
              <a:rPr lang="en-US" altLang="ko-KR" sz="800" dirty="0" err="1" smtClean="0"/>
              <a:t>WebContent</a:t>
            </a:r>
            <a:r>
              <a:rPr lang="en-US" altLang="ko-KR" sz="800" dirty="0" smtClean="0"/>
              <a:t>/</a:t>
            </a:r>
            <a:r>
              <a:rPr lang="en-US" altLang="ko-KR" sz="800" dirty="0" err="1" smtClean="0"/>
              <a:t>RDServer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251520" y="179348"/>
            <a:ext cx="245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Publish to production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27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83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119</cp:revision>
  <cp:lastPrinted>2012-04-23T11:06:42Z</cp:lastPrinted>
  <dcterms:created xsi:type="dcterms:W3CDTF">2012-04-19T01:53:48Z</dcterms:created>
  <dcterms:modified xsi:type="dcterms:W3CDTF">2012-04-27T06:52:54Z</dcterms:modified>
</cp:coreProperties>
</file>