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729" y="2445974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WEB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94977" y="2420887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WEB #2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27225" y="2420887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WEB #2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48264" y="2420887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WEB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70841" y="2445975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WAS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03089" y="242088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WAS #2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35337" y="242088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WAS #2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56376" y="242088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WAS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729" y="3526095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WEB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94977" y="350100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WEB #2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27225" y="350100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WEB #2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48264" y="350100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WEB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0841" y="3526096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WAS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03089" y="3501009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Internal WAS #2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35337" y="3501008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WAS #2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60167" y="3501009"/>
            <a:ext cx="864096" cy="911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 for </a:t>
            </a:r>
          </a:p>
          <a:p>
            <a:pPr algn="ctr"/>
            <a:r>
              <a:rPr lang="en-US" altLang="ko-KR" sz="1200" dirty="0" smtClean="0"/>
              <a:t>External WAS #2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4" idx="2"/>
            <a:endCxn id="12" idx="0"/>
          </p:cNvCxnSpPr>
          <p:nvPr/>
        </p:nvCxnSpPr>
        <p:spPr>
          <a:xfrm>
            <a:off x="694777" y="3356992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  <a:endCxn id="13" idx="0"/>
          </p:cNvCxnSpPr>
          <p:nvPr/>
        </p:nvCxnSpPr>
        <p:spPr>
          <a:xfrm>
            <a:off x="2927025" y="3331905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14" idx="0"/>
          </p:cNvCxnSpPr>
          <p:nvPr/>
        </p:nvCxnSpPr>
        <p:spPr>
          <a:xfrm>
            <a:off x="5159273" y="3331905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2"/>
            <a:endCxn id="15" idx="0"/>
          </p:cNvCxnSpPr>
          <p:nvPr/>
        </p:nvCxnSpPr>
        <p:spPr>
          <a:xfrm>
            <a:off x="7380312" y="3331905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139952" y="1411724"/>
            <a:ext cx="864096" cy="4789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</a:t>
            </a:r>
          </a:p>
          <a:p>
            <a:pPr algn="ctr"/>
            <a:r>
              <a:rPr lang="en-US" altLang="ko-KR" sz="1200" dirty="0" smtClean="0"/>
              <a:t>App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endCxn id="4" idx="0"/>
          </p:cNvCxnSpPr>
          <p:nvPr/>
        </p:nvCxnSpPr>
        <p:spPr>
          <a:xfrm>
            <a:off x="694777" y="2155715"/>
            <a:ext cx="0" cy="290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5" idx="0"/>
          </p:cNvCxnSpPr>
          <p:nvPr/>
        </p:nvCxnSpPr>
        <p:spPr>
          <a:xfrm>
            <a:off x="2927025" y="2168860"/>
            <a:ext cx="0" cy="252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6" idx="0"/>
          </p:cNvCxnSpPr>
          <p:nvPr/>
        </p:nvCxnSpPr>
        <p:spPr>
          <a:xfrm>
            <a:off x="5153668" y="2155715"/>
            <a:ext cx="560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7" idx="0"/>
          </p:cNvCxnSpPr>
          <p:nvPr/>
        </p:nvCxnSpPr>
        <p:spPr>
          <a:xfrm>
            <a:off x="7380312" y="2155715"/>
            <a:ext cx="0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2"/>
            <a:endCxn id="16" idx="0"/>
          </p:cNvCxnSpPr>
          <p:nvPr/>
        </p:nvCxnSpPr>
        <p:spPr>
          <a:xfrm>
            <a:off x="1702889" y="3356993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" idx="2"/>
            <a:endCxn id="17" idx="0"/>
          </p:cNvCxnSpPr>
          <p:nvPr/>
        </p:nvCxnSpPr>
        <p:spPr>
          <a:xfrm>
            <a:off x="3935137" y="3331906"/>
            <a:ext cx="0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" idx="2"/>
            <a:endCxn id="18" idx="0"/>
          </p:cNvCxnSpPr>
          <p:nvPr/>
        </p:nvCxnSpPr>
        <p:spPr>
          <a:xfrm>
            <a:off x="6167385" y="3331906"/>
            <a:ext cx="0" cy="169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9" idx="0"/>
          </p:cNvCxnSpPr>
          <p:nvPr/>
        </p:nvCxnSpPr>
        <p:spPr>
          <a:xfrm>
            <a:off x="8388424" y="3331906"/>
            <a:ext cx="3791" cy="16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8" idx="0"/>
          </p:cNvCxnSpPr>
          <p:nvPr/>
        </p:nvCxnSpPr>
        <p:spPr>
          <a:xfrm>
            <a:off x="1702889" y="2168860"/>
            <a:ext cx="0" cy="2771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9" idx="0"/>
          </p:cNvCxnSpPr>
          <p:nvPr/>
        </p:nvCxnSpPr>
        <p:spPr>
          <a:xfrm>
            <a:off x="3934945" y="2155715"/>
            <a:ext cx="192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0" idx="0"/>
          </p:cNvCxnSpPr>
          <p:nvPr/>
        </p:nvCxnSpPr>
        <p:spPr>
          <a:xfrm>
            <a:off x="6167385" y="2155715"/>
            <a:ext cx="0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1" idx="0"/>
          </p:cNvCxnSpPr>
          <p:nvPr/>
        </p:nvCxnSpPr>
        <p:spPr>
          <a:xfrm>
            <a:off x="8388424" y="2178575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" idx="2"/>
          </p:cNvCxnSpPr>
          <p:nvPr/>
        </p:nvCxnSpPr>
        <p:spPr>
          <a:xfrm>
            <a:off x="694777" y="4437113"/>
            <a:ext cx="0" cy="190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" idx="2"/>
          </p:cNvCxnSpPr>
          <p:nvPr/>
        </p:nvCxnSpPr>
        <p:spPr>
          <a:xfrm>
            <a:off x="2927025" y="441202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4" idx="2"/>
          </p:cNvCxnSpPr>
          <p:nvPr/>
        </p:nvCxnSpPr>
        <p:spPr>
          <a:xfrm>
            <a:off x="5159273" y="441202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2"/>
          </p:cNvCxnSpPr>
          <p:nvPr/>
        </p:nvCxnSpPr>
        <p:spPr>
          <a:xfrm>
            <a:off x="7380312" y="441202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6" idx="2"/>
          </p:cNvCxnSpPr>
          <p:nvPr/>
        </p:nvCxnSpPr>
        <p:spPr>
          <a:xfrm>
            <a:off x="1702889" y="4437114"/>
            <a:ext cx="0" cy="190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7" idx="2"/>
          </p:cNvCxnSpPr>
          <p:nvPr/>
        </p:nvCxnSpPr>
        <p:spPr>
          <a:xfrm>
            <a:off x="3935137" y="4412027"/>
            <a:ext cx="0" cy="2160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8" idx="2"/>
          </p:cNvCxnSpPr>
          <p:nvPr/>
        </p:nvCxnSpPr>
        <p:spPr>
          <a:xfrm>
            <a:off x="6167385" y="4412026"/>
            <a:ext cx="0" cy="1953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9" idx="2"/>
          </p:cNvCxnSpPr>
          <p:nvPr/>
        </p:nvCxnSpPr>
        <p:spPr>
          <a:xfrm>
            <a:off x="8392215" y="4412027"/>
            <a:ext cx="0" cy="2182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5" idx="2"/>
            <a:endCxn id="58" idx="2"/>
          </p:cNvCxnSpPr>
          <p:nvPr/>
        </p:nvCxnSpPr>
        <p:spPr>
          <a:xfrm>
            <a:off x="4572000" y="1890694"/>
            <a:ext cx="0" cy="3141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79512" y="2159145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/>
          <p:cNvSpPr/>
          <p:nvPr/>
        </p:nvSpPr>
        <p:spPr>
          <a:xfrm>
            <a:off x="4427984" y="90872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4"/>
            <a:endCxn id="35" idx="0"/>
          </p:cNvCxnSpPr>
          <p:nvPr/>
        </p:nvCxnSpPr>
        <p:spPr>
          <a:xfrm>
            <a:off x="4572000" y="1196752"/>
            <a:ext cx="0" cy="2149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50761" y="463027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547664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771800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779912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004048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012160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7236296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8244408" y="46531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422108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3284984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393305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9" name="직선 화살표 연결선 78"/>
          <p:cNvCxnSpPr>
            <a:stCxn id="35" idx="2"/>
            <a:endCxn id="84" idx="0"/>
          </p:cNvCxnSpPr>
          <p:nvPr/>
        </p:nvCxnSpPr>
        <p:spPr>
          <a:xfrm>
            <a:off x="4565018" y="364502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252650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12" idx="0"/>
          </p:cNvCxnSpPr>
          <p:nvPr/>
        </p:nvCxnSpPr>
        <p:spPr>
          <a:xfrm>
            <a:off x="122362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724128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16" idx="0"/>
          </p:cNvCxnSpPr>
          <p:nvPr/>
        </p:nvCxnSpPr>
        <p:spPr>
          <a:xfrm>
            <a:off x="338386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13" idx="0"/>
          </p:cNvCxnSpPr>
          <p:nvPr/>
        </p:nvCxnSpPr>
        <p:spPr>
          <a:xfrm>
            <a:off x="5760132" y="4621584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17" idx="0"/>
          </p:cNvCxnSpPr>
          <p:nvPr/>
        </p:nvCxnSpPr>
        <p:spPr>
          <a:xfrm>
            <a:off x="7920372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204" idx="0"/>
          </p:cNvCxnSpPr>
          <p:nvPr/>
        </p:nvCxnSpPr>
        <p:spPr>
          <a:xfrm>
            <a:off x="1223628" y="5295946"/>
            <a:ext cx="6855" cy="241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225" idx="0"/>
          </p:cNvCxnSpPr>
          <p:nvPr/>
        </p:nvCxnSpPr>
        <p:spPr>
          <a:xfrm>
            <a:off x="5760132" y="5295945"/>
            <a:ext cx="8064" cy="2212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2780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86467" y="55373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3068960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6070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5" name="타원 224"/>
          <p:cNvSpPr/>
          <p:nvPr/>
        </p:nvSpPr>
        <p:spPr>
          <a:xfrm>
            <a:off x="5624180" y="551723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17" idx="2"/>
            <a:endCxn id="239" idx="0"/>
          </p:cNvCxnSpPr>
          <p:nvPr/>
        </p:nvCxnSpPr>
        <p:spPr>
          <a:xfrm>
            <a:off x="7920372" y="5295946"/>
            <a:ext cx="2953" cy="241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7779309" y="55373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16" idx="2"/>
            <a:endCxn id="241" idx="0"/>
          </p:cNvCxnSpPr>
          <p:nvPr/>
        </p:nvCxnSpPr>
        <p:spPr>
          <a:xfrm>
            <a:off x="3383868" y="5295946"/>
            <a:ext cx="2953" cy="246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3242805" y="5542611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422108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3284984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393305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9" name="직선 화살표 연결선 78"/>
          <p:cNvCxnSpPr>
            <a:stCxn id="35" idx="2"/>
            <a:endCxn id="84" idx="0"/>
          </p:cNvCxnSpPr>
          <p:nvPr/>
        </p:nvCxnSpPr>
        <p:spPr>
          <a:xfrm>
            <a:off x="4565018" y="364502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187624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12" idx="0"/>
          </p:cNvCxnSpPr>
          <p:nvPr/>
        </p:nvCxnSpPr>
        <p:spPr>
          <a:xfrm>
            <a:off x="122362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724128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16" idx="0"/>
          </p:cNvCxnSpPr>
          <p:nvPr/>
        </p:nvCxnSpPr>
        <p:spPr>
          <a:xfrm>
            <a:off x="338386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13" idx="0"/>
          </p:cNvCxnSpPr>
          <p:nvPr/>
        </p:nvCxnSpPr>
        <p:spPr>
          <a:xfrm>
            <a:off x="5760132" y="4621584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17" idx="0"/>
          </p:cNvCxnSpPr>
          <p:nvPr/>
        </p:nvCxnSpPr>
        <p:spPr>
          <a:xfrm>
            <a:off x="7920372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204" idx="0"/>
          </p:cNvCxnSpPr>
          <p:nvPr/>
        </p:nvCxnSpPr>
        <p:spPr>
          <a:xfrm>
            <a:off x="1223628" y="5295946"/>
            <a:ext cx="6855" cy="9413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227" idx="0"/>
          </p:cNvCxnSpPr>
          <p:nvPr/>
        </p:nvCxnSpPr>
        <p:spPr>
          <a:xfrm>
            <a:off x="3383868" y="5295946"/>
            <a:ext cx="4035" cy="242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225" idx="0"/>
          </p:cNvCxnSpPr>
          <p:nvPr/>
        </p:nvCxnSpPr>
        <p:spPr>
          <a:xfrm>
            <a:off x="5760132" y="5295945"/>
            <a:ext cx="8064" cy="92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232" idx="0"/>
          </p:cNvCxnSpPr>
          <p:nvPr/>
        </p:nvCxnSpPr>
        <p:spPr>
          <a:xfrm>
            <a:off x="7920372" y="5295946"/>
            <a:ext cx="6982" cy="243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2780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86467" y="623731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3068960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32349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5" name="타원 224"/>
          <p:cNvSpPr/>
          <p:nvPr/>
        </p:nvSpPr>
        <p:spPr>
          <a:xfrm>
            <a:off x="5624180" y="621719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2336805" y="5538137"/>
            <a:ext cx="2102196" cy="41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restart-webapp-for-was1</a:t>
            </a:r>
            <a:endParaRPr lang="ko-KR" altLang="en-US" sz="1200" dirty="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6876256" y="5539266"/>
            <a:ext cx="2102196" cy="41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restart-webapp-for-was2</a:t>
            </a:r>
            <a:endParaRPr lang="ko-KR" altLang="en-US" sz="1200" dirty="0"/>
          </a:p>
        </p:txBody>
      </p:sp>
      <p:cxnSp>
        <p:nvCxnSpPr>
          <p:cNvPr id="238" name="직선 화살표 연결선 237"/>
          <p:cNvCxnSpPr>
            <a:stCxn id="232" idx="2"/>
            <a:endCxn id="239" idx="0"/>
          </p:cNvCxnSpPr>
          <p:nvPr/>
        </p:nvCxnSpPr>
        <p:spPr>
          <a:xfrm>
            <a:off x="7927354" y="5950409"/>
            <a:ext cx="6988" cy="286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7790326" y="623731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227" idx="2"/>
            <a:endCxn id="241" idx="0"/>
          </p:cNvCxnSpPr>
          <p:nvPr/>
        </p:nvCxnSpPr>
        <p:spPr>
          <a:xfrm flipH="1">
            <a:off x="3386821" y="5949280"/>
            <a:ext cx="1082" cy="2932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3242805" y="6242575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628800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198884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56490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>
            <a:off x="4572000" y="4437112"/>
            <a:ext cx="0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  <a:endCxn id="61" idx="0"/>
          </p:cNvCxnSpPr>
          <p:nvPr/>
        </p:nvCxnSpPr>
        <p:spPr>
          <a:xfrm flipH="1">
            <a:off x="4565018" y="5589240"/>
            <a:ext cx="6982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247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12776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11014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6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34076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140084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prepare-webapp-for-server1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49" idx="0"/>
          </p:cNvCxnSpPr>
          <p:nvPr/>
        </p:nvCxnSpPr>
        <p:spPr>
          <a:xfrm>
            <a:off x="4565018" y="1700808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120472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deploy-webapp-for-server1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2299194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2303748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 flipH="1">
            <a:off x="2303748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</p:cNvCxnSpPr>
          <p:nvPr/>
        </p:nvCxnSpPr>
        <p:spPr>
          <a:xfrm flipH="1">
            <a:off x="2299194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8367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2162160" y="594928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12474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79512" y="1916832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2" name="직선 화살표 연결선 51"/>
          <p:cNvCxnSpPr>
            <a:endCxn id="120" idx="0"/>
          </p:cNvCxnSpPr>
          <p:nvPr/>
        </p:nvCxnSpPr>
        <p:spPr>
          <a:xfrm flipH="1">
            <a:off x="2299194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716016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97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deploy-webapp-for-server2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716016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16016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/>
          <p:cNvSpPr/>
          <p:nvPr/>
        </p:nvSpPr>
        <p:spPr>
          <a:xfrm>
            <a:off x="4716016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3" name="직선 화살표 연결선 72"/>
          <p:cNvCxnSpPr>
            <a:stCxn id="68" idx="2"/>
            <a:endCxn id="67" idx="0"/>
          </p:cNvCxnSpPr>
          <p:nvPr/>
        </p:nvCxnSpPr>
        <p:spPr>
          <a:xfrm>
            <a:off x="6835698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0" idx="2"/>
            <a:endCxn id="69" idx="0"/>
          </p:cNvCxnSpPr>
          <p:nvPr/>
        </p:nvCxnSpPr>
        <p:spPr>
          <a:xfrm>
            <a:off x="6840252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2"/>
            <a:endCxn id="71" idx="0"/>
          </p:cNvCxnSpPr>
          <p:nvPr/>
        </p:nvCxnSpPr>
        <p:spPr>
          <a:xfrm flipH="1">
            <a:off x="6840252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</p:cNvCxnSpPr>
          <p:nvPr/>
        </p:nvCxnSpPr>
        <p:spPr>
          <a:xfrm flipH="1">
            <a:off x="6835698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698664" y="594928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endCxn id="68" idx="0"/>
          </p:cNvCxnSpPr>
          <p:nvPr/>
        </p:nvCxnSpPr>
        <p:spPr>
          <a:xfrm flipH="1">
            <a:off x="6835698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67658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prepare-webapp-for-server2</a:t>
            </a:r>
            <a:endParaRPr lang="ko-KR" altLang="en-US" sz="12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1987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34076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40084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restart-webapp-for-server1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140084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prepare-webapp-for-server1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49" idx="0"/>
          </p:cNvCxnSpPr>
          <p:nvPr/>
        </p:nvCxnSpPr>
        <p:spPr>
          <a:xfrm>
            <a:off x="4565018" y="1700808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120472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deploy-webapp-for-server1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2299194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2303748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 flipH="1">
            <a:off x="2303748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  <a:endCxn id="61" idx="0"/>
          </p:cNvCxnSpPr>
          <p:nvPr/>
        </p:nvCxnSpPr>
        <p:spPr>
          <a:xfrm flipH="1">
            <a:off x="2299194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8367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2162160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12474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2299194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79512" y="1916832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2" name="직선 화살표 연결선 51"/>
          <p:cNvCxnSpPr>
            <a:endCxn id="120" idx="0"/>
          </p:cNvCxnSpPr>
          <p:nvPr/>
        </p:nvCxnSpPr>
        <p:spPr>
          <a:xfrm flipH="1">
            <a:off x="2299194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67658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restart-webapp-for-server2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16016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97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deploy-webapp-for-server2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716016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16016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/>
          <p:cNvSpPr/>
          <p:nvPr/>
        </p:nvSpPr>
        <p:spPr>
          <a:xfrm>
            <a:off x="4716016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3" name="직선 화살표 연결선 72"/>
          <p:cNvCxnSpPr>
            <a:stCxn id="68" idx="2"/>
            <a:endCxn id="67" idx="0"/>
          </p:cNvCxnSpPr>
          <p:nvPr/>
        </p:nvCxnSpPr>
        <p:spPr>
          <a:xfrm>
            <a:off x="6835698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0" idx="2"/>
            <a:endCxn id="69" idx="0"/>
          </p:cNvCxnSpPr>
          <p:nvPr/>
        </p:nvCxnSpPr>
        <p:spPr>
          <a:xfrm>
            <a:off x="6840252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2"/>
            <a:endCxn id="71" idx="0"/>
          </p:cNvCxnSpPr>
          <p:nvPr/>
        </p:nvCxnSpPr>
        <p:spPr>
          <a:xfrm flipH="1">
            <a:off x="6840252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  <a:endCxn id="66" idx="0"/>
          </p:cNvCxnSpPr>
          <p:nvPr/>
        </p:nvCxnSpPr>
        <p:spPr>
          <a:xfrm flipH="1">
            <a:off x="6835698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69866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6" idx="2"/>
            <a:endCxn id="77" idx="0"/>
          </p:cNvCxnSpPr>
          <p:nvPr/>
        </p:nvCxnSpPr>
        <p:spPr>
          <a:xfrm>
            <a:off x="683569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68" idx="0"/>
          </p:cNvCxnSpPr>
          <p:nvPr/>
        </p:nvCxnSpPr>
        <p:spPr>
          <a:xfrm flipH="1">
            <a:off x="6835698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67658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prepare-webapp-for-server2</a:t>
            </a:r>
            <a:endParaRPr lang="ko-KR" altLang="en-US" sz="12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06454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9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394</Words>
  <Application>Microsoft Office PowerPoint</Application>
  <PresentationFormat>화면 슬라이드 쇼(4:3)</PresentationFormat>
  <Paragraphs>195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41</cp:revision>
  <dcterms:created xsi:type="dcterms:W3CDTF">2012-04-19T01:53:48Z</dcterms:created>
  <dcterms:modified xsi:type="dcterms:W3CDTF">2012-04-23T06:20:38Z</dcterms:modified>
</cp:coreProperties>
</file>