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162" name="직사각형 161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6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254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</a:t>
            </a:r>
            <a:endParaRPr lang="ko-KR" altLang="en-US" dirty="0"/>
          </a:p>
        </p:txBody>
      </p:sp>
      <p:sp>
        <p:nvSpPr>
          <p:cNvPr id="69" name="폭발 2 68"/>
          <p:cNvSpPr/>
          <p:nvPr/>
        </p:nvSpPr>
        <p:spPr>
          <a:xfrm>
            <a:off x="6737550" y="2186374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71" name="직사각형 70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web server, web application server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3" name="직사각형 62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5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web server, web application server</a:t>
            </a:r>
            <a:endParaRPr lang="ko-KR" altLang="en-US" dirty="0"/>
          </a:p>
        </p:txBody>
      </p:sp>
      <p:sp>
        <p:nvSpPr>
          <p:cNvPr id="62" name="폭발 2 61"/>
          <p:cNvSpPr/>
          <p:nvPr/>
        </p:nvSpPr>
        <p:spPr>
          <a:xfrm>
            <a:off x="4031940" y="2767766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폭발 2 62"/>
          <p:cNvSpPr/>
          <p:nvPr/>
        </p:nvSpPr>
        <p:spPr>
          <a:xfrm>
            <a:off x="1835696" y="278092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5" name="직사각형 64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8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artifact</a:t>
            </a:r>
            <a:endParaRPr lang="ko-KR" altLang="en-US" dirty="0"/>
          </a:p>
        </p:txBody>
      </p:sp>
      <p:sp>
        <p:nvSpPr>
          <p:cNvPr id="63" name="폭발 2 62"/>
          <p:cNvSpPr/>
          <p:nvPr/>
        </p:nvSpPr>
        <p:spPr>
          <a:xfrm>
            <a:off x="6904150" y="3923811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5" name="직사각형 64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  <p:sp>
        <p:nvSpPr>
          <p:cNvPr id="71" name="폭발 2 70"/>
          <p:cNvSpPr/>
          <p:nvPr/>
        </p:nvSpPr>
        <p:spPr>
          <a:xfrm>
            <a:off x="1331640" y="3933056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5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</a:t>
            </a:r>
            <a:r>
              <a:rPr lang="en-US" altLang="ko-KR" dirty="0"/>
              <a:t>artifact for web server, web application server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6" name="직사각형 65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7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1520" y="179348"/>
            <a:ext cx="65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Deploy </a:t>
            </a:r>
            <a:r>
              <a:rPr lang="en-US" altLang="ko-KR" dirty="0"/>
              <a:t>artifact for web server, web application server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66" name="직사각형 65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  <p:sp>
        <p:nvSpPr>
          <p:cNvPr id="72" name="폭발 2 71"/>
          <p:cNvSpPr/>
          <p:nvPr/>
        </p:nvSpPr>
        <p:spPr>
          <a:xfrm>
            <a:off x="4031940" y="447746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폭발 2 72"/>
          <p:cNvSpPr/>
          <p:nvPr/>
        </p:nvSpPr>
        <p:spPr>
          <a:xfrm>
            <a:off x="1835696" y="4490630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굽은 화살표 141"/>
          <p:cNvSpPr/>
          <p:nvPr/>
        </p:nvSpPr>
        <p:spPr>
          <a:xfrm rot="5400000" flipV="1">
            <a:off x="1062220" y="3591628"/>
            <a:ext cx="1618962" cy="2808310"/>
          </a:xfrm>
          <a:prstGeom prst="bentArrow">
            <a:avLst>
              <a:gd name="adj1" fmla="val 9941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굽은 화살표 107"/>
          <p:cNvSpPr/>
          <p:nvPr/>
        </p:nvSpPr>
        <p:spPr>
          <a:xfrm rot="5400000">
            <a:off x="6422529" y="1902507"/>
            <a:ext cx="1618962" cy="2727732"/>
          </a:xfrm>
          <a:prstGeom prst="bentArrow">
            <a:avLst>
              <a:gd name="adj1" fmla="val 10882"/>
              <a:gd name="adj2" fmla="val 10317"/>
              <a:gd name="adj3" fmla="val 8057"/>
              <a:gd name="adj4" fmla="val 18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96472" y="5589240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직사각형 103"/>
          <p:cNvSpPr/>
          <p:nvPr/>
        </p:nvSpPr>
        <p:spPr>
          <a:xfrm>
            <a:off x="1298153" y="4679425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server #2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 for </a:t>
            </a:r>
          </a:p>
          <a:p>
            <a:pPr algn="ctr"/>
            <a:r>
              <a:rPr lang="en-US" altLang="ko-KR" sz="1200" dirty="0" smtClean="0"/>
              <a:t>web application server #2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70080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estart server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76872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 artifact</a:t>
            </a:r>
            <a:endParaRPr lang="ko-KR" altLang="en-US" sz="1200" dirty="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636912"/>
            <a:ext cx="6983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76" idx="1"/>
            <a:endCxn id="4" idx="0"/>
          </p:cNvCxnSpPr>
          <p:nvPr/>
        </p:nvCxnSpPr>
        <p:spPr>
          <a:xfrm flipH="1">
            <a:off x="1295636" y="2875796"/>
            <a:ext cx="5237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85" idx="1"/>
          </p:cNvCxnSpPr>
          <p:nvPr/>
        </p:nvCxnSpPr>
        <p:spPr>
          <a:xfrm>
            <a:off x="1295636" y="3541465"/>
            <a:ext cx="5237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4" idx="1"/>
            <a:endCxn id="8" idx="0"/>
          </p:cNvCxnSpPr>
          <p:nvPr/>
        </p:nvCxnSpPr>
        <p:spPr>
          <a:xfrm flipH="1">
            <a:off x="3455876" y="2875796"/>
            <a:ext cx="112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84" idx="3"/>
            <a:endCxn id="5" idx="0"/>
          </p:cNvCxnSpPr>
          <p:nvPr/>
        </p:nvCxnSpPr>
        <p:spPr>
          <a:xfrm>
            <a:off x="5686999" y="2875796"/>
            <a:ext cx="1125" cy="265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76" idx="3"/>
            <a:endCxn id="9" idx="0"/>
          </p:cNvCxnSpPr>
          <p:nvPr/>
        </p:nvCxnSpPr>
        <p:spPr>
          <a:xfrm>
            <a:off x="7843128" y="2875796"/>
            <a:ext cx="5236" cy="265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83" idx="1"/>
          </p:cNvCxnSpPr>
          <p:nvPr/>
        </p:nvCxnSpPr>
        <p:spPr>
          <a:xfrm>
            <a:off x="3455876" y="3541465"/>
            <a:ext cx="112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83" idx="3"/>
          </p:cNvCxnSpPr>
          <p:nvPr/>
        </p:nvCxnSpPr>
        <p:spPr>
          <a:xfrm flipH="1">
            <a:off x="5686999" y="3541464"/>
            <a:ext cx="1125" cy="29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85" idx="3"/>
          </p:cNvCxnSpPr>
          <p:nvPr/>
        </p:nvCxnSpPr>
        <p:spPr>
          <a:xfrm flipH="1">
            <a:off x="7843128" y="3541465"/>
            <a:ext cx="5236" cy="296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04" idx="0"/>
          </p:cNvCxnSpPr>
          <p:nvPr/>
        </p:nvCxnSpPr>
        <p:spPr>
          <a:xfrm flipH="1">
            <a:off x="4569281" y="4437112"/>
            <a:ext cx="2719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04" idx="1"/>
            <a:endCxn id="12" idx="0"/>
          </p:cNvCxnSpPr>
          <p:nvPr/>
        </p:nvCxnSpPr>
        <p:spPr>
          <a:xfrm flipH="1">
            <a:off x="1295636" y="4702285"/>
            <a:ext cx="2517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106" idx="1"/>
          </p:cNvCxnSpPr>
          <p:nvPr/>
        </p:nvCxnSpPr>
        <p:spPr>
          <a:xfrm>
            <a:off x="1295636" y="5295946"/>
            <a:ext cx="836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03" idx="1"/>
            <a:endCxn id="16" idx="0"/>
          </p:cNvCxnSpPr>
          <p:nvPr/>
        </p:nvCxnSpPr>
        <p:spPr>
          <a:xfrm>
            <a:off x="3454282" y="4702285"/>
            <a:ext cx="1594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03" idx="3"/>
            <a:endCxn id="13" idx="0"/>
          </p:cNvCxnSpPr>
          <p:nvPr/>
        </p:nvCxnSpPr>
        <p:spPr>
          <a:xfrm>
            <a:off x="5684279" y="4702285"/>
            <a:ext cx="3845" cy="193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04" idx="3"/>
            <a:endCxn id="17" idx="0"/>
          </p:cNvCxnSpPr>
          <p:nvPr/>
        </p:nvCxnSpPr>
        <p:spPr>
          <a:xfrm>
            <a:off x="7840408" y="4702285"/>
            <a:ext cx="7956" cy="1931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105" idx="1"/>
          </p:cNvCxnSpPr>
          <p:nvPr/>
        </p:nvCxnSpPr>
        <p:spPr>
          <a:xfrm flipH="1">
            <a:off x="3450171" y="5295946"/>
            <a:ext cx="5705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105" idx="3"/>
          </p:cNvCxnSpPr>
          <p:nvPr/>
        </p:nvCxnSpPr>
        <p:spPr>
          <a:xfrm flipH="1">
            <a:off x="5680168" y="5295945"/>
            <a:ext cx="7956" cy="316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106" idx="3"/>
          </p:cNvCxnSpPr>
          <p:nvPr/>
        </p:nvCxnSpPr>
        <p:spPr>
          <a:xfrm flipH="1">
            <a:off x="7838727" y="5295946"/>
            <a:ext cx="9637" cy="3161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05" idx="2"/>
            <a:endCxn id="61" idx="0"/>
          </p:cNvCxnSpPr>
          <p:nvPr/>
        </p:nvCxnSpPr>
        <p:spPr>
          <a:xfrm flipH="1">
            <a:off x="4565018" y="5634959"/>
            <a:ext cx="152" cy="263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8478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00873" y="2852936"/>
            <a:ext cx="6542255" cy="45719"/>
            <a:chOff x="1300873" y="2852936"/>
            <a:chExt cx="6542255" cy="45719"/>
          </a:xfrm>
        </p:grpSpPr>
        <p:sp>
          <p:nvSpPr>
            <p:cNvPr id="84" name="직사각형 83"/>
            <p:cNvSpPr/>
            <p:nvPr/>
          </p:nvSpPr>
          <p:spPr>
            <a:xfrm>
              <a:off x="3457002" y="2852936"/>
              <a:ext cx="222999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00873" y="2852936"/>
              <a:ext cx="654225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57002" y="3815329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1300873" y="3815329"/>
            <a:ext cx="65422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직사각형 102"/>
          <p:cNvSpPr/>
          <p:nvPr/>
        </p:nvSpPr>
        <p:spPr>
          <a:xfrm>
            <a:off x="3454282" y="4679425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3450171" y="5589240"/>
            <a:ext cx="22299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20" y="4077072"/>
            <a:ext cx="912244" cy="72979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66" y="5898177"/>
            <a:ext cx="912244" cy="729795"/>
          </a:xfrm>
          <a:prstGeom prst="rect">
            <a:avLst/>
          </a:prstGeom>
        </p:spPr>
      </p:pic>
      <p:sp>
        <p:nvSpPr>
          <p:cNvPr id="139" name="오른쪽 화살표 138"/>
          <p:cNvSpPr/>
          <p:nvPr/>
        </p:nvSpPr>
        <p:spPr>
          <a:xfrm>
            <a:off x="1259632" y="5911000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10800000">
            <a:off x="5868145" y="4100348"/>
            <a:ext cx="207201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153623" y="764704"/>
            <a:ext cx="2752031" cy="1361260"/>
            <a:chOff x="6153623" y="836712"/>
            <a:chExt cx="2752031" cy="1361260"/>
          </a:xfrm>
        </p:grpSpPr>
        <p:sp>
          <p:nvSpPr>
            <p:cNvPr id="143" name="직사각형 142"/>
            <p:cNvSpPr/>
            <p:nvPr/>
          </p:nvSpPr>
          <p:spPr>
            <a:xfrm>
              <a:off x="6153623" y="836712"/>
              <a:ext cx="2752031" cy="1361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982563" y="1124744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Join</a:t>
              </a:r>
            </a:p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6297640" y="1536372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297640" y="1824404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297640" y="1232756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906" y="1196326"/>
              <a:ext cx="396478" cy="317182"/>
            </a:xfrm>
            <a:prstGeom prst="rect">
              <a:avLst/>
            </a:prstGeom>
          </p:spPr>
        </p:pic>
      </p:grpSp>
      <p:sp>
        <p:nvSpPr>
          <p:cNvPr id="152" name="TextBox 151"/>
          <p:cNvSpPr txBox="1"/>
          <p:nvPr/>
        </p:nvSpPr>
        <p:spPr>
          <a:xfrm>
            <a:off x="251520" y="179348"/>
            <a:ext cx="23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Restart server</a:t>
            </a:r>
            <a:endParaRPr lang="ko-KR" altLang="en-US" dirty="0"/>
          </a:p>
        </p:txBody>
      </p:sp>
      <p:sp>
        <p:nvSpPr>
          <p:cNvPr id="64" name="폭발 2 63"/>
          <p:cNvSpPr/>
          <p:nvPr/>
        </p:nvSpPr>
        <p:spPr>
          <a:xfrm>
            <a:off x="1879733" y="5786774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667</Words>
  <Application>Microsoft Office PowerPoint</Application>
  <PresentationFormat>화면 슬라이드 쇼(4:3)</PresentationFormat>
  <Paragraphs>224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76</cp:revision>
  <cp:lastPrinted>2012-04-23T11:06:42Z</cp:lastPrinted>
  <dcterms:created xsi:type="dcterms:W3CDTF">2012-04-19T01:53:48Z</dcterms:created>
  <dcterms:modified xsi:type="dcterms:W3CDTF">2012-04-23T11:17:07Z</dcterms:modified>
</cp:coreProperties>
</file>