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9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4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73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70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3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74A5-B79D-44A5-AB6A-7A6A19C9ABE7}" type="datetimeFigureOut">
              <a:rPr lang="ko-KR" altLang="en-US" smtClean="0"/>
              <a:t>2012-04-23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76FC-7FE8-4F63-A79D-C654A720B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8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251519" y="5380108"/>
            <a:ext cx="2752031" cy="1361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8083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131636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69390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14096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49978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63569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31236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98194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00384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17524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498576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06084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50790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386672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00263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67930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34888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37078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54461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38679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43021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587727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23609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371996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048668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3718244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5740148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244516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564904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1915466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275096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168585"/>
            <a:ext cx="396478" cy="4653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031770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332754"/>
            <a:ext cx="777788" cy="77778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39514"/>
            <a:ext cx="396478" cy="46535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492896"/>
            <a:ext cx="396478" cy="4653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035658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167135"/>
            <a:ext cx="169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</a:p>
          <a:p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492896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</a:p>
          <a:p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80459" y="5733256"/>
            <a:ext cx="83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Unlocked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157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Ready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5536" y="6079768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en-US" altLang="ko-KR" sz="1200" dirty="0" smtClean="0"/>
              <a:t>ctive job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5536" y="6367800"/>
            <a:ext cx="1152128" cy="216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Pending job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5536" y="5776152"/>
            <a:ext cx="1152128" cy="2160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</a:t>
            </a:r>
            <a:endParaRPr lang="ko-KR" altLang="en-US" sz="12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165304"/>
            <a:ext cx="335052" cy="46535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61248"/>
            <a:ext cx="396478" cy="46535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082920" y="6296912"/>
            <a:ext cx="67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Locked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183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251519" y="5380108"/>
            <a:ext cx="2752031" cy="1361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8083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13163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69390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14096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49978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63569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31236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98194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00384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17524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498576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06084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50790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386672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00263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67930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34888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37078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54461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production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38679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43021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587727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23609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371996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048668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3718244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5740148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244516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564904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1915466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275096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168585"/>
            <a:ext cx="396478" cy="4653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031770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332754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492896"/>
            <a:ext cx="396478" cy="4653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035658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167135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distribution folder for </a:t>
            </a:r>
          </a:p>
          <a:p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492896"/>
            <a:ext cx="18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staging server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80459" y="5733256"/>
            <a:ext cx="83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Unlocked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513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artifact for Development Server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5536" y="6079768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en-US" altLang="ko-KR" sz="1200" dirty="0" smtClean="0"/>
              <a:t>ctive job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5536" y="6367800"/>
            <a:ext cx="1152128" cy="216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Pending job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5536" y="5776152"/>
            <a:ext cx="1152128" cy="2160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</a:t>
            </a:r>
            <a:endParaRPr lang="ko-KR" altLang="en-US" sz="12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165304"/>
            <a:ext cx="335052" cy="46535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61248"/>
            <a:ext cx="396478" cy="46535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082920" y="6296912"/>
            <a:ext cx="67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Locked</a:t>
            </a:r>
            <a:endParaRPr lang="ko-KR" altLang="en-US" sz="1200" dirty="0"/>
          </a:p>
        </p:txBody>
      </p:sp>
      <p:sp>
        <p:nvSpPr>
          <p:cNvPr id="2" name="폭발 2 1"/>
          <p:cNvSpPr/>
          <p:nvPr/>
        </p:nvSpPr>
        <p:spPr>
          <a:xfrm>
            <a:off x="3467730" y="1712607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84" y="1739514"/>
            <a:ext cx="335052" cy="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251519" y="5380108"/>
            <a:ext cx="2752031" cy="1361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8083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13163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69390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14096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49978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63569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31236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98194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00384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17524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498576"/>
            <a:ext cx="230425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06084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50790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386672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00263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67930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34888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37078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54461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38679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err="1" smtClean="0"/>
              <a:t>prodeuction</a:t>
            </a:r>
            <a:r>
              <a:rPr lang="en-US" altLang="ko-KR" sz="1200" dirty="0" smtClean="0"/>
              <a:t>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43021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587727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23609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371996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048668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3718244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5740148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244516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564904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1915466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275096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168585"/>
            <a:ext cx="396478" cy="46535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031770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332754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492896"/>
            <a:ext cx="396478" cy="46535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035658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167135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49289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production server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80459" y="5733256"/>
            <a:ext cx="83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Unlocked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675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Development Server + Prepare Staging Server 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5536" y="6079768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en-US" altLang="ko-KR" sz="1200" dirty="0" smtClean="0"/>
              <a:t>ctive job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5536" y="6367800"/>
            <a:ext cx="1152128" cy="216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Pending job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5536" y="5776152"/>
            <a:ext cx="1152128" cy="2160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</a:t>
            </a:r>
            <a:endParaRPr lang="ko-KR" altLang="en-US" sz="12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165304"/>
            <a:ext cx="335052" cy="46535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61248"/>
            <a:ext cx="396478" cy="46535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082920" y="6296912"/>
            <a:ext cx="67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Locked</a:t>
            </a:r>
            <a:endParaRPr lang="ko-KR" altLang="en-US" sz="1200" dirty="0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84" y="1739514"/>
            <a:ext cx="335052" cy="465350"/>
          </a:xfrm>
          <a:prstGeom prst="rect">
            <a:avLst/>
          </a:prstGeom>
        </p:spPr>
      </p:pic>
      <p:sp>
        <p:nvSpPr>
          <p:cNvPr id="53" name="폭발 2 52"/>
          <p:cNvSpPr/>
          <p:nvPr/>
        </p:nvSpPr>
        <p:spPr>
          <a:xfrm>
            <a:off x="5152507" y="2045888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251519" y="5380108"/>
            <a:ext cx="2752031" cy="1361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80830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131636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69390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14096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49978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63569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31236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98194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00384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17524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49857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06084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50790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386672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00263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67930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34888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37078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54461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3867940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43021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587727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23609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371996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048668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3718244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5740148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244516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564904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1915466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275096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031770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332754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492896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167135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49289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production server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80459" y="5733256"/>
            <a:ext cx="83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Unlocked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342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Staging Server 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5536" y="6079768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en-US" altLang="ko-KR" sz="1200" dirty="0" smtClean="0"/>
              <a:t>ctive job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5536" y="6367800"/>
            <a:ext cx="1152128" cy="216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Pending job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5536" y="5776152"/>
            <a:ext cx="1152128" cy="2160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</a:t>
            </a:r>
            <a:endParaRPr lang="ko-KR" altLang="en-US" sz="12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165304"/>
            <a:ext cx="335052" cy="46535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61248"/>
            <a:ext cx="396478" cy="46535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082920" y="6296912"/>
            <a:ext cx="67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Locked</a:t>
            </a:r>
            <a:endParaRPr lang="ko-KR" altLang="en-US" sz="1200" dirty="0"/>
          </a:p>
        </p:txBody>
      </p:sp>
      <p:sp>
        <p:nvSpPr>
          <p:cNvPr id="62" name="폭발 2 61"/>
          <p:cNvSpPr/>
          <p:nvPr/>
        </p:nvSpPr>
        <p:spPr>
          <a:xfrm>
            <a:off x="3467730" y="1712607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39514"/>
            <a:ext cx="396478" cy="465350"/>
          </a:xfrm>
          <a:prstGeom prst="rect">
            <a:avLst/>
          </a:prstGeom>
        </p:spPr>
      </p:pic>
      <p:sp>
        <p:nvSpPr>
          <p:cNvPr id="66" name="폭발 2 65"/>
          <p:cNvSpPr/>
          <p:nvPr/>
        </p:nvSpPr>
        <p:spPr>
          <a:xfrm>
            <a:off x="6653535" y="3072406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36" y="3107666"/>
            <a:ext cx="335052" cy="465350"/>
          </a:xfrm>
          <a:prstGeom prst="rect">
            <a:avLst/>
          </a:prstGeom>
        </p:spPr>
      </p:pic>
      <p:sp>
        <p:nvSpPr>
          <p:cNvPr id="63" name="폭발 2 62"/>
          <p:cNvSpPr/>
          <p:nvPr/>
        </p:nvSpPr>
        <p:spPr>
          <a:xfrm>
            <a:off x="2644982" y="1050383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24" y="1131636"/>
            <a:ext cx="335052" cy="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251519" y="5380108"/>
            <a:ext cx="2752031" cy="1361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8083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131636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69390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14096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49978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63569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31236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98194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00384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17524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498576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06084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50790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386672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00263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67930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34888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37078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54461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3867940"/>
            <a:ext cx="2304256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43021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587727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23609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371996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048668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3718244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5740148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244516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564904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1915466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275096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031770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332754"/>
            <a:ext cx="777788" cy="777788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714" y="2492896"/>
            <a:ext cx="396478" cy="46535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167135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49289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production server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80459" y="5733256"/>
            <a:ext cx="83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Unlocked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649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Staging Server + Prepare Production Server 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5536" y="6079768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en-US" altLang="ko-KR" sz="1200" dirty="0" smtClean="0"/>
              <a:t>ctive job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5536" y="6367800"/>
            <a:ext cx="1152128" cy="216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Pending job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5536" y="5776152"/>
            <a:ext cx="1152128" cy="2160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</a:t>
            </a:r>
            <a:endParaRPr lang="ko-KR" altLang="en-US" sz="12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165304"/>
            <a:ext cx="335052" cy="46535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61248"/>
            <a:ext cx="396478" cy="46535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082920" y="6296912"/>
            <a:ext cx="67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Locked</a:t>
            </a:r>
            <a:endParaRPr lang="ko-KR" altLang="en-US" sz="12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39514"/>
            <a:ext cx="396478" cy="46535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36" y="3107666"/>
            <a:ext cx="335052" cy="46535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24" y="1131636"/>
            <a:ext cx="335052" cy="465350"/>
          </a:xfrm>
          <a:prstGeom prst="rect">
            <a:avLst/>
          </a:prstGeom>
        </p:spPr>
      </p:pic>
      <p:sp>
        <p:nvSpPr>
          <p:cNvPr id="59" name="폭발 2 58"/>
          <p:cNvSpPr/>
          <p:nvPr/>
        </p:nvSpPr>
        <p:spPr>
          <a:xfrm>
            <a:off x="8351912" y="3424027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4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251519" y="5380108"/>
            <a:ext cx="2752031" cy="13612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 smtClean="0"/>
              <a:t>Legend</a:t>
            </a:r>
            <a:endParaRPr lang="ko-KR" altLang="en-US" sz="12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1520" y="180830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1520" y="1131636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sp>
        <p:nvSpPr>
          <p:cNvPr id="14" name="타원 13"/>
          <p:cNvSpPr/>
          <p:nvPr/>
        </p:nvSpPr>
        <p:spPr>
          <a:xfrm>
            <a:off x="1259632" y="69390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타원 14"/>
          <p:cNvSpPr/>
          <p:nvPr/>
        </p:nvSpPr>
        <p:spPr>
          <a:xfrm>
            <a:off x="1259632" y="314096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1520" y="249978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11" idx="2"/>
            <a:endCxn id="4" idx="0"/>
          </p:cNvCxnSpPr>
          <p:nvPr/>
        </p:nvCxnSpPr>
        <p:spPr>
          <a:xfrm>
            <a:off x="1403648" y="163569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4" idx="2"/>
            <a:endCxn id="16" idx="0"/>
          </p:cNvCxnSpPr>
          <p:nvPr/>
        </p:nvCxnSpPr>
        <p:spPr>
          <a:xfrm>
            <a:off x="1403648" y="231236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4" idx="4"/>
            <a:endCxn id="11" idx="0"/>
          </p:cNvCxnSpPr>
          <p:nvPr/>
        </p:nvCxnSpPr>
        <p:spPr>
          <a:xfrm>
            <a:off x="1403648" y="98194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6" idx="2"/>
            <a:endCxn id="15" idx="0"/>
          </p:cNvCxnSpPr>
          <p:nvPr/>
        </p:nvCxnSpPr>
        <p:spPr>
          <a:xfrm>
            <a:off x="1403648" y="300384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419872" y="3175248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498576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4427984" y="2060848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타원 31"/>
          <p:cNvSpPr/>
          <p:nvPr/>
        </p:nvSpPr>
        <p:spPr>
          <a:xfrm>
            <a:off x="4427984" y="4507908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419872" y="3866728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staging server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30" idx="2"/>
            <a:endCxn id="29" idx="0"/>
          </p:cNvCxnSpPr>
          <p:nvPr/>
        </p:nvCxnSpPr>
        <p:spPr>
          <a:xfrm>
            <a:off x="4572000" y="3002632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2"/>
            <a:endCxn id="33" idx="0"/>
          </p:cNvCxnSpPr>
          <p:nvPr/>
        </p:nvCxnSpPr>
        <p:spPr>
          <a:xfrm>
            <a:off x="4572000" y="3679304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1" idx="4"/>
            <a:endCxn id="30" idx="0"/>
          </p:cNvCxnSpPr>
          <p:nvPr/>
        </p:nvCxnSpPr>
        <p:spPr>
          <a:xfrm>
            <a:off x="4572000" y="2348880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3" idx="2"/>
            <a:endCxn id="32" idx="0"/>
          </p:cNvCxnSpPr>
          <p:nvPr/>
        </p:nvCxnSpPr>
        <p:spPr>
          <a:xfrm>
            <a:off x="4572000" y="4370784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6588224" y="454461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</a:t>
            </a:r>
            <a:r>
              <a:rPr lang="en-US" altLang="ko-KR" sz="1200" dirty="0" smtClean="0"/>
              <a:t>eploy artifact for development server</a:t>
            </a:r>
            <a:endParaRPr lang="ko-KR" altLang="en-US" sz="12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588224" y="3867940"/>
            <a:ext cx="23042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Prepare artifact for</a:t>
            </a:r>
          </a:p>
          <a:p>
            <a:pPr algn="ctr"/>
            <a:r>
              <a:rPr lang="en-US" altLang="ko-KR" sz="1200" dirty="0" smtClean="0"/>
              <a:t>production server</a:t>
            </a:r>
            <a:endParaRPr lang="ko-KR" altLang="en-US" sz="1200" dirty="0"/>
          </a:p>
        </p:txBody>
      </p:sp>
      <p:sp>
        <p:nvSpPr>
          <p:cNvPr id="40" name="타원 39"/>
          <p:cNvSpPr/>
          <p:nvPr/>
        </p:nvSpPr>
        <p:spPr>
          <a:xfrm>
            <a:off x="7596336" y="3430212"/>
            <a:ext cx="288032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7596336" y="5877272"/>
            <a:ext cx="288032" cy="288032"/>
          </a:xfrm>
          <a:prstGeom prst="ellipse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6588224" y="5236092"/>
            <a:ext cx="23042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Restart </a:t>
            </a:r>
          </a:p>
          <a:p>
            <a:pPr algn="ctr"/>
            <a:r>
              <a:rPr lang="en-US" altLang="ko-KR" sz="1200" dirty="0" smtClean="0"/>
              <a:t>development server</a:t>
            </a:r>
            <a:endParaRPr lang="ko-KR" altLang="en-US" sz="1200" dirty="0"/>
          </a:p>
        </p:txBody>
      </p:sp>
      <p:cxnSp>
        <p:nvCxnSpPr>
          <p:cNvPr id="43" name="직선 화살표 연결선 42"/>
          <p:cNvCxnSpPr>
            <a:stCxn id="39" idx="2"/>
            <a:endCxn id="38" idx="0"/>
          </p:cNvCxnSpPr>
          <p:nvPr/>
        </p:nvCxnSpPr>
        <p:spPr>
          <a:xfrm>
            <a:off x="7740352" y="4371996"/>
            <a:ext cx="0" cy="1726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8" idx="2"/>
            <a:endCxn id="42" idx="0"/>
          </p:cNvCxnSpPr>
          <p:nvPr/>
        </p:nvCxnSpPr>
        <p:spPr>
          <a:xfrm>
            <a:off x="7740352" y="5048668"/>
            <a:ext cx="0" cy="1874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4"/>
            <a:endCxn id="39" idx="0"/>
          </p:cNvCxnSpPr>
          <p:nvPr/>
        </p:nvCxnSpPr>
        <p:spPr>
          <a:xfrm>
            <a:off x="7740352" y="3718244"/>
            <a:ext cx="0" cy="1496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42" idx="2"/>
            <a:endCxn id="41" idx="0"/>
          </p:cNvCxnSpPr>
          <p:nvPr/>
        </p:nvCxnSpPr>
        <p:spPr>
          <a:xfrm>
            <a:off x="7740352" y="5740148"/>
            <a:ext cx="0" cy="1371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른쪽 화살표 23"/>
          <p:cNvSpPr/>
          <p:nvPr/>
        </p:nvSpPr>
        <p:spPr>
          <a:xfrm>
            <a:off x="2627784" y="1244516"/>
            <a:ext cx="80928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5836692" y="2564904"/>
            <a:ext cx="751532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 rot="5400000">
            <a:off x="3453850" y="1915466"/>
            <a:ext cx="796140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5400000">
            <a:off x="6559612" y="3275096"/>
            <a:ext cx="858416" cy="313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070" y="1031770"/>
            <a:ext cx="777788" cy="777788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26" y="2332754"/>
            <a:ext cx="777788" cy="77778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139952" y="1167135"/>
            <a:ext cx="187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development server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8304" y="249289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distribution folder for production server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080459" y="5733256"/>
            <a:ext cx="835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Unlocked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51520" y="179348"/>
            <a:ext cx="377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Status: Prepare Production Server </a:t>
            </a:r>
            <a:endParaRPr lang="ko-KR" altLang="en-US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95536" y="6079768"/>
            <a:ext cx="1152128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en-US" altLang="ko-KR" sz="1200" dirty="0" smtClean="0"/>
              <a:t>ctive job</a:t>
            </a:r>
            <a:endParaRPr lang="ko-KR" altLang="en-US" sz="12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5536" y="6367800"/>
            <a:ext cx="1152128" cy="2160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Pending job</a:t>
            </a:r>
            <a:endParaRPr lang="ko-KR" altLang="en-US" sz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395536" y="5776152"/>
            <a:ext cx="1152128" cy="2160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Job</a:t>
            </a:r>
            <a:endParaRPr lang="ko-KR" altLang="en-US" sz="1200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165304"/>
            <a:ext cx="335052" cy="465350"/>
          </a:xfrm>
          <a:prstGeom prst="rect">
            <a:avLst/>
          </a:prstGeom>
        </p:spPr>
      </p:pic>
      <p:sp>
        <p:nvSpPr>
          <p:cNvPr id="61" name="폭발 2 60"/>
          <p:cNvSpPr/>
          <p:nvPr/>
        </p:nvSpPr>
        <p:spPr>
          <a:xfrm>
            <a:off x="2643506" y="1072952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661248"/>
            <a:ext cx="396478" cy="46535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2082920" y="6296912"/>
            <a:ext cx="673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Locked</a:t>
            </a:r>
            <a:endParaRPr lang="ko-KR" altLang="en-US" sz="12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39514"/>
            <a:ext cx="396478" cy="4653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20" y="1168585"/>
            <a:ext cx="396478" cy="465350"/>
          </a:xfrm>
          <a:prstGeom prst="rect">
            <a:avLst/>
          </a:prstGeom>
        </p:spPr>
      </p:pic>
      <p:sp>
        <p:nvSpPr>
          <p:cNvPr id="63" name="폭발 2 62"/>
          <p:cNvSpPr/>
          <p:nvPr/>
        </p:nvSpPr>
        <p:spPr>
          <a:xfrm>
            <a:off x="5836692" y="2388367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폭발 2 65"/>
          <p:cNvSpPr/>
          <p:nvPr/>
        </p:nvSpPr>
        <p:spPr>
          <a:xfrm>
            <a:off x="6585626" y="3088940"/>
            <a:ext cx="792088" cy="666562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10" y="3140968"/>
            <a:ext cx="396478" cy="4653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459594"/>
            <a:ext cx="335052" cy="4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380</Words>
  <Application>Microsoft Office PowerPoint</Application>
  <PresentationFormat>화면 슬라이드 쇼(4:3)</PresentationFormat>
  <Paragraphs>153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bomber</dc:creator>
  <cp:lastModifiedBy>bomber</cp:lastModifiedBy>
  <cp:revision>29</cp:revision>
  <dcterms:created xsi:type="dcterms:W3CDTF">2012-04-23T04:44:37Z</dcterms:created>
  <dcterms:modified xsi:type="dcterms:W3CDTF">2012-04-23T05:53:13Z</dcterms:modified>
</cp:coreProperties>
</file>